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70" r:id="rId4"/>
    <p:sldId id="271" r:id="rId5"/>
    <p:sldId id="273" r:id="rId6"/>
    <p:sldId id="272" r:id="rId7"/>
    <p:sldId id="274" r:id="rId8"/>
    <p:sldId id="275" r:id="rId9"/>
    <p:sldId id="276" r:id="rId10"/>
    <p:sldId id="277" r:id="rId11"/>
    <p:sldId id="278" r:id="rId12"/>
    <p:sldId id="279" r:id="rId13"/>
    <p:sldId id="280" r:id="rId14"/>
    <p:sldId id="281" r:id="rId15"/>
    <p:sldId id="282" r:id="rId16"/>
    <p:sldId id="283" r:id="rId17"/>
    <p:sldId id="259" r:id="rId18"/>
    <p:sldId id="284" r:id="rId19"/>
    <p:sldId id="285" r:id="rId20"/>
    <p:sldId id="286" r:id="rId21"/>
    <p:sldId id="263"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oit Vivier EENA" initials="BVE" lastIdx="1" clrIdx="0">
    <p:extLst>
      <p:ext uri="{19B8F6BF-5375-455C-9EA6-DF929625EA0E}">
        <p15:presenceInfo xmlns:p15="http://schemas.microsoft.com/office/powerpoint/2012/main" userId="bcc5379ac048232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C3B22D"/>
    <a:srgbClr val="34198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1"/>
  </p:normalViewPr>
  <p:slideViewPr>
    <p:cSldViewPr snapToGrid="0" snapToObjects="1">
      <p:cViewPr varScale="1">
        <p:scale>
          <a:sx n="107" d="100"/>
          <a:sy n="107" d="100"/>
        </p:scale>
        <p:origin x="754" y="8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1E520D-1B7B-2A41-9772-F1BA002CE6BD}" type="datetimeFigureOut">
              <a:rPr lang="en-US" smtClean="0"/>
              <a:t>10/7/2020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BEAF8-BAF1-6B48-B2B1-B10A0A370ADC}" type="slidenum">
              <a:rPr lang="en-US" smtClean="0"/>
              <a:t>‹N°›</a:t>
            </a:fld>
            <a:endParaRPr lang="en-US"/>
          </a:p>
        </p:txBody>
      </p:sp>
    </p:spTree>
    <p:extLst>
      <p:ext uri="{BB962C8B-B14F-4D97-AF65-F5344CB8AC3E}">
        <p14:creationId xmlns:p14="http://schemas.microsoft.com/office/powerpoint/2010/main" val="6883954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BEAF8-BAF1-6B48-B2B1-B10A0A370ADC}" type="slidenum">
              <a:rPr lang="en-US" smtClean="0"/>
              <a:t>1</a:t>
            </a:fld>
            <a:endParaRPr lang="en-US"/>
          </a:p>
        </p:txBody>
      </p:sp>
    </p:spTree>
    <p:extLst>
      <p:ext uri="{BB962C8B-B14F-4D97-AF65-F5344CB8AC3E}">
        <p14:creationId xmlns:p14="http://schemas.microsoft.com/office/powerpoint/2010/main" val="2681914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BEAF8-BAF1-6B48-B2B1-B10A0A370ADC}" type="slidenum">
              <a:rPr lang="en-US" smtClean="0"/>
              <a:t>21</a:t>
            </a:fld>
            <a:endParaRPr lang="en-US"/>
          </a:p>
        </p:txBody>
      </p:sp>
    </p:spTree>
    <p:extLst>
      <p:ext uri="{BB962C8B-B14F-4D97-AF65-F5344CB8AC3E}">
        <p14:creationId xmlns:p14="http://schemas.microsoft.com/office/powerpoint/2010/main" val="1878543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lv-LV"/>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Click to edit Master subtitle style</a:t>
            </a:r>
            <a:endParaRPr lang="en-US"/>
          </a:p>
        </p:txBody>
      </p:sp>
      <p:sp>
        <p:nvSpPr>
          <p:cNvPr id="4" name="Date Placeholder 3"/>
          <p:cNvSpPr>
            <a:spLocks noGrp="1"/>
          </p:cNvSpPr>
          <p:nvPr>
            <p:ph type="dt" sz="half" idx="10"/>
          </p:nvPr>
        </p:nvSpPr>
        <p:spPr/>
        <p:txBody>
          <a:bodyPr/>
          <a:lstStyle/>
          <a:p>
            <a:fld id="{11D04C88-B0C0-DA45-B1D2-CF7E4C85A243}"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A9DB28-E257-FF41-A925-FBF192F0F973}" type="slidenum">
              <a:rPr lang="en-US" smtClean="0"/>
              <a:t>‹N°›</a:t>
            </a:fld>
            <a:endParaRPr lang="en-US"/>
          </a:p>
        </p:txBody>
      </p:sp>
    </p:spTree>
    <p:extLst>
      <p:ext uri="{BB962C8B-B14F-4D97-AF65-F5344CB8AC3E}">
        <p14:creationId xmlns:p14="http://schemas.microsoft.com/office/powerpoint/2010/main" val="3188809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Date Placeholder 3"/>
          <p:cNvSpPr>
            <a:spLocks noGrp="1"/>
          </p:cNvSpPr>
          <p:nvPr>
            <p:ph type="dt" sz="half" idx="10"/>
          </p:nvPr>
        </p:nvSpPr>
        <p:spPr/>
        <p:txBody>
          <a:bodyPr/>
          <a:lstStyle/>
          <a:p>
            <a:fld id="{11D04C88-B0C0-DA45-B1D2-CF7E4C85A243}"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A9DB28-E257-FF41-A925-FBF192F0F973}" type="slidenum">
              <a:rPr lang="en-US" smtClean="0"/>
              <a:t>‹N°›</a:t>
            </a:fld>
            <a:endParaRPr lang="en-US"/>
          </a:p>
        </p:txBody>
      </p:sp>
    </p:spTree>
    <p:extLst>
      <p:ext uri="{BB962C8B-B14F-4D97-AF65-F5344CB8AC3E}">
        <p14:creationId xmlns:p14="http://schemas.microsoft.com/office/powerpoint/2010/main" val="3790963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lv-LV"/>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Date Placeholder 3"/>
          <p:cNvSpPr>
            <a:spLocks noGrp="1"/>
          </p:cNvSpPr>
          <p:nvPr>
            <p:ph type="dt" sz="half" idx="10"/>
          </p:nvPr>
        </p:nvSpPr>
        <p:spPr/>
        <p:txBody>
          <a:bodyPr/>
          <a:lstStyle/>
          <a:p>
            <a:fld id="{11D04C88-B0C0-DA45-B1D2-CF7E4C85A243}"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A9DB28-E257-FF41-A925-FBF192F0F973}" type="slidenum">
              <a:rPr lang="en-US" smtClean="0"/>
              <a:t>‹N°›</a:t>
            </a:fld>
            <a:endParaRPr lang="en-US"/>
          </a:p>
        </p:txBody>
      </p:sp>
    </p:spTree>
    <p:extLst>
      <p:ext uri="{BB962C8B-B14F-4D97-AF65-F5344CB8AC3E}">
        <p14:creationId xmlns:p14="http://schemas.microsoft.com/office/powerpoint/2010/main" val="4205201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lang="en-US"/>
          </a:p>
        </p:txBody>
      </p:sp>
      <p:sp>
        <p:nvSpPr>
          <p:cNvPr id="3" name="Content Placeholder 2"/>
          <p:cNvSpPr>
            <a:spLocks noGrp="1"/>
          </p:cNvSpPr>
          <p:nvPr>
            <p:ph idx="1"/>
          </p:nvPr>
        </p:nvSpPr>
        <p:spPr/>
        <p:txBody>
          <a:body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Date Placeholder 3"/>
          <p:cNvSpPr>
            <a:spLocks noGrp="1"/>
          </p:cNvSpPr>
          <p:nvPr>
            <p:ph type="dt" sz="half" idx="10"/>
          </p:nvPr>
        </p:nvSpPr>
        <p:spPr/>
        <p:txBody>
          <a:bodyPr/>
          <a:lstStyle/>
          <a:p>
            <a:fld id="{11D04C88-B0C0-DA45-B1D2-CF7E4C85A243}"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A9DB28-E257-FF41-A925-FBF192F0F973}" type="slidenum">
              <a:rPr lang="en-US" smtClean="0"/>
              <a:t>‹N°›</a:t>
            </a:fld>
            <a:endParaRPr lang="en-US"/>
          </a:p>
        </p:txBody>
      </p:sp>
    </p:spTree>
    <p:extLst>
      <p:ext uri="{BB962C8B-B14F-4D97-AF65-F5344CB8AC3E}">
        <p14:creationId xmlns:p14="http://schemas.microsoft.com/office/powerpoint/2010/main" val="532737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lv-LV"/>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Click to edit Master text styles</a:t>
            </a:r>
          </a:p>
        </p:txBody>
      </p:sp>
      <p:sp>
        <p:nvSpPr>
          <p:cNvPr id="4" name="Date Placeholder 3"/>
          <p:cNvSpPr>
            <a:spLocks noGrp="1"/>
          </p:cNvSpPr>
          <p:nvPr>
            <p:ph type="dt" sz="half" idx="10"/>
          </p:nvPr>
        </p:nvSpPr>
        <p:spPr/>
        <p:txBody>
          <a:bodyPr/>
          <a:lstStyle/>
          <a:p>
            <a:fld id="{11D04C88-B0C0-DA45-B1D2-CF7E4C85A243}"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A9DB28-E257-FF41-A925-FBF192F0F973}" type="slidenum">
              <a:rPr lang="en-US" smtClean="0"/>
              <a:t>‹N°›</a:t>
            </a:fld>
            <a:endParaRPr lang="en-US"/>
          </a:p>
        </p:txBody>
      </p:sp>
    </p:spTree>
    <p:extLst>
      <p:ext uri="{BB962C8B-B14F-4D97-AF65-F5344CB8AC3E}">
        <p14:creationId xmlns:p14="http://schemas.microsoft.com/office/powerpoint/2010/main" val="1569434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5" name="Date Placeholder 4"/>
          <p:cNvSpPr>
            <a:spLocks noGrp="1"/>
          </p:cNvSpPr>
          <p:nvPr>
            <p:ph type="dt" sz="half" idx="10"/>
          </p:nvPr>
        </p:nvSpPr>
        <p:spPr/>
        <p:txBody>
          <a:bodyPr/>
          <a:lstStyle/>
          <a:p>
            <a:fld id="{11D04C88-B0C0-DA45-B1D2-CF7E4C85A243}" type="datetimeFigureOut">
              <a:rPr lang="en-US" smtClean="0"/>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A9DB28-E257-FF41-A925-FBF192F0F973}" type="slidenum">
              <a:rPr lang="en-US" smtClean="0"/>
              <a:t>‹N°›</a:t>
            </a:fld>
            <a:endParaRPr lang="en-US"/>
          </a:p>
        </p:txBody>
      </p:sp>
    </p:spTree>
    <p:extLst>
      <p:ext uri="{BB962C8B-B14F-4D97-AF65-F5344CB8AC3E}">
        <p14:creationId xmlns:p14="http://schemas.microsoft.com/office/powerpoint/2010/main" val="1056741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v-LV"/>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7" name="Date Placeholder 6"/>
          <p:cNvSpPr>
            <a:spLocks noGrp="1"/>
          </p:cNvSpPr>
          <p:nvPr>
            <p:ph type="dt" sz="half" idx="10"/>
          </p:nvPr>
        </p:nvSpPr>
        <p:spPr/>
        <p:txBody>
          <a:bodyPr/>
          <a:lstStyle/>
          <a:p>
            <a:fld id="{11D04C88-B0C0-DA45-B1D2-CF7E4C85A243}" type="datetimeFigureOut">
              <a:rPr lang="en-US" smtClean="0"/>
              <a:t>10/7/2020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A9DB28-E257-FF41-A925-FBF192F0F973}" type="slidenum">
              <a:rPr lang="en-US" smtClean="0"/>
              <a:t>‹N°›</a:t>
            </a:fld>
            <a:endParaRPr lang="en-US"/>
          </a:p>
        </p:txBody>
      </p:sp>
    </p:spTree>
    <p:extLst>
      <p:ext uri="{BB962C8B-B14F-4D97-AF65-F5344CB8AC3E}">
        <p14:creationId xmlns:p14="http://schemas.microsoft.com/office/powerpoint/2010/main" val="872284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lang="en-US"/>
          </a:p>
        </p:txBody>
      </p:sp>
      <p:sp>
        <p:nvSpPr>
          <p:cNvPr id="3" name="Date Placeholder 2"/>
          <p:cNvSpPr>
            <a:spLocks noGrp="1"/>
          </p:cNvSpPr>
          <p:nvPr>
            <p:ph type="dt" sz="half" idx="10"/>
          </p:nvPr>
        </p:nvSpPr>
        <p:spPr/>
        <p:txBody>
          <a:bodyPr/>
          <a:lstStyle/>
          <a:p>
            <a:fld id="{11D04C88-B0C0-DA45-B1D2-CF7E4C85A243}" type="datetimeFigureOut">
              <a:rPr lang="en-US" smtClean="0"/>
              <a:t>10/7/2020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A9DB28-E257-FF41-A925-FBF192F0F973}" type="slidenum">
              <a:rPr lang="en-US" smtClean="0"/>
              <a:t>‹N°›</a:t>
            </a:fld>
            <a:endParaRPr lang="en-US"/>
          </a:p>
        </p:txBody>
      </p:sp>
    </p:spTree>
    <p:extLst>
      <p:ext uri="{BB962C8B-B14F-4D97-AF65-F5344CB8AC3E}">
        <p14:creationId xmlns:p14="http://schemas.microsoft.com/office/powerpoint/2010/main" val="102136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D04C88-B0C0-DA45-B1D2-CF7E4C85A243}" type="datetimeFigureOut">
              <a:rPr lang="en-US" smtClean="0"/>
              <a:t>10/7/2020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A9DB28-E257-FF41-A925-FBF192F0F973}" type="slidenum">
              <a:rPr lang="en-US" smtClean="0"/>
              <a:t>‹N°›</a:t>
            </a:fld>
            <a:endParaRPr lang="en-US"/>
          </a:p>
        </p:txBody>
      </p:sp>
    </p:spTree>
    <p:extLst>
      <p:ext uri="{BB962C8B-B14F-4D97-AF65-F5344CB8AC3E}">
        <p14:creationId xmlns:p14="http://schemas.microsoft.com/office/powerpoint/2010/main" val="97945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lv-LV"/>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Click to edit Master text styles</a:t>
            </a:r>
          </a:p>
        </p:txBody>
      </p:sp>
      <p:sp>
        <p:nvSpPr>
          <p:cNvPr id="5" name="Date Placeholder 4"/>
          <p:cNvSpPr>
            <a:spLocks noGrp="1"/>
          </p:cNvSpPr>
          <p:nvPr>
            <p:ph type="dt" sz="half" idx="10"/>
          </p:nvPr>
        </p:nvSpPr>
        <p:spPr/>
        <p:txBody>
          <a:bodyPr/>
          <a:lstStyle/>
          <a:p>
            <a:fld id="{11D04C88-B0C0-DA45-B1D2-CF7E4C85A243}" type="datetimeFigureOut">
              <a:rPr lang="en-US" smtClean="0"/>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A9DB28-E257-FF41-A925-FBF192F0F973}" type="slidenum">
              <a:rPr lang="en-US" smtClean="0"/>
              <a:t>‹N°›</a:t>
            </a:fld>
            <a:endParaRPr lang="en-US"/>
          </a:p>
        </p:txBody>
      </p:sp>
    </p:spTree>
    <p:extLst>
      <p:ext uri="{BB962C8B-B14F-4D97-AF65-F5344CB8AC3E}">
        <p14:creationId xmlns:p14="http://schemas.microsoft.com/office/powerpoint/2010/main" val="2456632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lv-LV"/>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Click to edit Master text styles</a:t>
            </a:r>
          </a:p>
        </p:txBody>
      </p:sp>
      <p:sp>
        <p:nvSpPr>
          <p:cNvPr id="5" name="Date Placeholder 4"/>
          <p:cNvSpPr>
            <a:spLocks noGrp="1"/>
          </p:cNvSpPr>
          <p:nvPr>
            <p:ph type="dt" sz="half" idx="10"/>
          </p:nvPr>
        </p:nvSpPr>
        <p:spPr/>
        <p:txBody>
          <a:bodyPr/>
          <a:lstStyle/>
          <a:p>
            <a:fld id="{11D04C88-B0C0-DA45-B1D2-CF7E4C85A243}" type="datetimeFigureOut">
              <a:rPr lang="en-US" smtClean="0"/>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A9DB28-E257-FF41-A925-FBF192F0F973}" type="slidenum">
              <a:rPr lang="en-US" smtClean="0"/>
              <a:t>‹N°›</a:t>
            </a:fld>
            <a:endParaRPr lang="en-US"/>
          </a:p>
        </p:txBody>
      </p:sp>
    </p:spTree>
    <p:extLst>
      <p:ext uri="{BB962C8B-B14F-4D97-AF65-F5344CB8AC3E}">
        <p14:creationId xmlns:p14="http://schemas.microsoft.com/office/powerpoint/2010/main" val="2548051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lv-LV"/>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1D04C88-B0C0-DA45-B1D2-CF7E4C85A243}" type="datetimeFigureOut">
              <a:rPr lang="en-US" smtClean="0"/>
              <a:t>10/7/2020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5A9DB28-E257-FF41-A925-FBF192F0F973}" type="slidenum">
              <a:rPr lang="en-US" smtClean="0"/>
              <a:t>‹N°›</a:t>
            </a:fld>
            <a:endParaRPr lang="en-US"/>
          </a:p>
        </p:txBody>
      </p:sp>
    </p:spTree>
    <p:extLst>
      <p:ext uri="{BB962C8B-B14F-4D97-AF65-F5344CB8AC3E}">
        <p14:creationId xmlns:p14="http://schemas.microsoft.com/office/powerpoint/2010/main" val="1546593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mailto:aml@eena.org" TargetMode="External"/><Relationship Id="rId4" Type="http://schemas.openxmlformats.org/officeDocument/2006/relationships/hyperlink" Target="http://www.eena.org/a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41980"/>
        </a:solidFill>
        <a:effectLst/>
      </p:bgPr>
    </p:bg>
    <p:spTree>
      <p:nvGrpSpPr>
        <p:cNvPr id="1" name=""/>
        <p:cNvGrpSpPr/>
        <p:nvPr/>
      </p:nvGrpSpPr>
      <p:grpSpPr>
        <a:xfrm>
          <a:off x="0" y="0"/>
          <a:ext cx="0" cy="0"/>
          <a:chOff x="0" y="0"/>
          <a:chExt cx="0" cy="0"/>
        </a:xfrm>
      </p:grpSpPr>
      <p:pic>
        <p:nvPicPr>
          <p:cNvPr id="8" name="Picture 7" descr="Hebes_Chasma_topography_node_full_image_2.jpg"/>
          <p:cNvPicPr>
            <a:picLocks noChangeAspect="1"/>
          </p:cNvPicPr>
          <p:nvPr/>
        </p:nvPicPr>
        <p:blipFill rotWithShape="1">
          <a:blip r:embed="rId3">
            <a:extLst>
              <a:ext uri="{28A0092B-C50C-407E-A947-70E740481C1C}">
                <a14:useLocalDpi xmlns:a14="http://schemas.microsoft.com/office/drawing/2010/main" val="0"/>
              </a:ext>
            </a:extLst>
          </a:blip>
          <a:srcRect b="26905"/>
          <a:stretch/>
        </p:blipFill>
        <p:spPr>
          <a:xfrm>
            <a:off x="4328860" y="1"/>
            <a:ext cx="4815140" cy="5143500"/>
          </a:xfrm>
          <a:prstGeom prst="rect">
            <a:avLst/>
          </a:prstGeom>
        </p:spPr>
      </p:pic>
      <p:sp>
        <p:nvSpPr>
          <p:cNvPr id="9" name="TextBox 8"/>
          <p:cNvSpPr txBox="1"/>
          <p:nvPr/>
        </p:nvSpPr>
        <p:spPr>
          <a:xfrm>
            <a:off x="188793" y="996420"/>
            <a:ext cx="5890538" cy="2700868"/>
          </a:xfrm>
          <a:prstGeom prst="rect">
            <a:avLst/>
          </a:prstGeom>
          <a:noFill/>
          <a:ln>
            <a:solidFill>
              <a:schemeClr val="bg1"/>
            </a:solidFill>
          </a:ln>
        </p:spPr>
        <p:txBody>
          <a:bodyPr wrap="square" rtlCol="0">
            <a:spAutoFit/>
          </a:bodyPr>
          <a:lstStyle/>
          <a:p>
            <a:r>
              <a:rPr lang="en-US" dirty="0">
                <a:solidFill>
                  <a:schemeClr val="bg1"/>
                </a:solidFill>
              </a:rPr>
              <a:t>14 October 2020</a:t>
            </a:r>
            <a:endParaRPr lang="en-US" dirty="0">
              <a:solidFill>
                <a:srgbClr val="FFFFFF"/>
              </a:solidFill>
            </a:endParaRPr>
          </a:p>
          <a:p>
            <a:pPr>
              <a:lnSpc>
                <a:spcPct val="130000"/>
              </a:lnSpc>
            </a:pPr>
            <a:r>
              <a:rPr lang="en-US" sz="3200" b="1" dirty="0">
                <a:solidFill>
                  <a:srgbClr val="FFFFFF"/>
                </a:solidFill>
              </a:rPr>
              <a:t>Using space technologies to locate emergency calls :</a:t>
            </a:r>
          </a:p>
          <a:p>
            <a:pPr>
              <a:lnSpc>
                <a:spcPct val="130000"/>
              </a:lnSpc>
            </a:pPr>
            <a:r>
              <a:rPr lang="en-US" sz="3600" b="1" dirty="0">
                <a:solidFill>
                  <a:srgbClr val="FFFFFF"/>
                </a:solidFill>
              </a:rPr>
              <a:t>Advanced Mobile Location</a:t>
            </a:r>
          </a:p>
          <a:p>
            <a:pPr>
              <a:lnSpc>
                <a:spcPct val="130000"/>
              </a:lnSpc>
            </a:pPr>
            <a:r>
              <a:rPr lang="en-US" dirty="0">
                <a:solidFill>
                  <a:srgbClr val="FFFFFF"/>
                </a:solidFill>
              </a:rPr>
              <a:t>#switchtospace</a:t>
            </a:r>
          </a:p>
        </p:txBody>
      </p:sp>
    </p:spTree>
    <p:extLst>
      <p:ext uri="{BB962C8B-B14F-4D97-AF65-F5344CB8AC3E}">
        <p14:creationId xmlns:p14="http://schemas.microsoft.com/office/powerpoint/2010/main" val="483508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site.jpg"/>
          <p:cNvPicPr>
            <a:picLocks noChangeAspect="1"/>
          </p:cNvPicPr>
          <p:nvPr/>
        </p:nvPicPr>
        <p:blipFill rotWithShape="1">
          <a:blip r:embed="rId2">
            <a:extLst>
              <a:ext uri="{28A0092B-C50C-407E-A947-70E740481C1C}">
                <a14:useLocalDpi xmlns:a14="http://schemas.microsoft.com/office/drawing/2010/main" val="0"/>
              </a:ext>
            </a:extLst>
          </a:blip>
          <a:srcRect b="44292"/>
          <a:stretch/>
        </p:blipFill>
        <p:spPr>
          <a:xfrm rot="10800000">
            <a:off x="0" y="0"/>
            <a:ext cx="9144000" cy="2154296"/>
          </a:xfrm>
          <a:prstGeom prst="rect">
            <a:avLst/>
          </a:prstGeom>
        </p:spPr>
      </p:pic>
      <p:sp>
        <p:nvSpPr>
          <p:cNvPr id="5" name="Rectangle 4"/>
          <p:cNvSpPr/>
          <p:nvPr/>
        </p:nvSpPr>
        <p:spPr>
          <a:xfrm>
            <a:off x="4064010" y="684343"/>
            <a:ext cx="4230005" cy="646331"/>
          </a:xfrm>
          <a:prstGeom prst="rect">
            <a:avLst/>
          </a:prstGeom>
        </p:spPr>
        <p:txBody>
          <a:bodyPr wrap="none">
            <a:spAutoFit/>
          </a:bodyPr>
          <a:lstStyle/>
          <a:p>
            <a:pPr algn="r"/>
            <a:r>
              <a:rPr lang="en-US" sz="3600" i="1" dirty="0">
                <a:solidFill>
                  <a:srgbClr val="FFFFFF"/>
                </a:solidFill>
              </a:rPr>
              <a:t>How does AML work?</a:t>
            </a:r>
          </a:p>
        </p:txBody>
      </p:sp>
      <p:cxnSp>
        <p:nvCxnSpPr>
          <p:cNvPr id="7" name="Straight Connector 6"/>
          <p:cNvCxnSpPr>
            <a:stCxn id="4" idx="3"/>
          </p:cNvCxnSpPr>
          <p:nvPr/>
        </p:nvCxnSpPr>
        <p:spPr>
          <a:xfrm flipV="1">
            <a:off x="0" y="1063037"/>
            <a:ext cx="4035778" cy="14111"/>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064963" y="4642250"/>
            <a:ext cx="2079037" cy="276999"/>
          </a:xfrm>
          <a:prstGeom prst="rect">
            <a:avLst/>
          </a:prstGeom>
        </p:spPr>
        <p:txBody>
          <a:bodyPr wrap="square">
            <a:spAutoFit/>
          </a:bodyPr>
          <a:lstStyle/>
          <a:p>
            <a:r>
              <a:rPr lang="en-US" sz="1200" dirty="0"/>
              <a:t>SWITCH TO SPACE 2 • 2020</a:t>
            </a:r>
          </a:p>
        </p:txBody>
      </p:sp>
      <p:pic>
        <p:nvPicPr>
          <p:cNvPr id="9" name="Espace réservé du contenu 3" descr="Une image contenant personne, intérieur, tenant, objet&#10;&#10;Description générée avec un niveau de confiance très élevé">
            <a:extLst>
              <a:ext uri="{FF2B5EF4-FFF2-40B4-BE49-F238E27FC236}">
                <a16:creationId xmlns:a16="http://schemas.microsoft.com/office/drawing/2014/main" id="{C9F25FD9-DF81-4FCE-9972-7831BCE06E89}"/>
              </a:ext>
            </a:extLst>
          </p:cNvPr>
          <p:cNvPicPr>
            <a:picLocks noChangeAspect="1"/>
          </p:cNvPicPr>
          <p:nvPr/>
        </p:nvPicPr>
        <p:blipFill>
          <a:blip r:embed="rId3"/>
          <a:stretch>
            <a:fillRect/>
          </a:stretch>
        </p:blipFill>
        <p:spPr>
          <a:xfrm>
            <a:off x="945969" y="2393712"/>
            <a:ext cx="1196008" cy="1270758"/>
          </a:xfrm>
          <a:prstGeom prst="rect">
            <a:avLst/>
          </a:prstGeom>
        </p:spPr>
      </p:pic>
      <p:pic>
        <p:nvPicPr>
          <p:cNvPr id="10" name="Picture 2" descr="RÃ©sultat de recherche d'images pour &quot;Icon introduction&quot;">
            <a:extLst>
              <a:ext uri="{FF2B5EF4-FFF2-40B4-BE49-F238E27FC236}">
                <a16:creationId xmlns:a16="http://schemas.microsoft.com/office/drawing/2014/main" id="{8D5EFCBF-47D2-484A-9C32-4A23A3902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367" y="2590179"/>
            <a:ext cx="877824" cy="8778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Ã©sultat de recherche d'images pour &quot;SMS&quot;">
            <a:extLst>
              <a:ext uri="{FF2B5EF4-FFF2-40B4-BE49-F238E27FC236}">
                <a16:creationId xmlns:a16="http://schemas.microsoft.com/office/drawing/2014/main" id="{EC1E9C39-9D33-4FAA-909C-6C0DF0CE17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205" y="4029174"/>
            <a:ext cx="1266749" cy="7868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3" name="Image 12" descr="Une image contenant personne, portable, table, intérieur&#10;&#10;Description générée avec un niveau de confiance très élevé">
            <a:extLst>
              <a:ext uri="{FF2B5EF4-FFF2-40B4-BE49-F238E27FC236}">
                <a16:creationId xmlns:a16="http://schemas.microsoft.com/office/drawing/2014/main" id="{C79A4194-87EA-4ADB-99F3-E43241FA7EBA}"/>
              </a:ext>
            </a:extLst>
          </p:cNvPr>
          <p:cNvPicPr>
            <a:picLocks noChangeAspect="1"/>
          </p:cNvPicPr>
          <p:nvPr/>
        </p:nvPicPr>
        <p:blipFill>
          <a:blip r:embed="rId6"/>
          <a:stretch>
            <a:fillRect/>
          </a:stretch>
        </p:blipFill>
        <p:spPr>
          <a:xfrm>
            <a:off x="6498505" y="2634473"/>
            <a:ext cx="2199098" cy="1527601"/>
          </a:xfrm>
          <a:prstGeom prst="rect">
            <a:avLst/>
          </a:prstGeom>
        </p:spPr>
      </p:pic>
      <p:cxnSp>
        <p:nvCxnSpPr>
          <p:cNvPr id="14" name="Connecteur droit avec flèche 13">
            <a:extLst>
              <a:ext uri="{FF2B5EF4-FFF2-40B4-BE49-F238E27FC236}">
                <a16:creationId xmlns:a16="http://schemas.microsoft.com/office/drawing/2014/main" id="{F7BFE4C2-63E8-4A83-8C34-71D26D9FF30D}"/>
              </a:ext>
            </a:extLst>
          </p:cNvPr>
          <p:cNvCxnSpPr>
            <a:cxnSpLocks/>
          </p:cNvCxnSpPr>
          <p:nvPr/>
        </p:nvCxnSpPr>
        <p:spPr>
          <a:xfrm>
            <a:off x="3792579" y="3468003"/>
            <a:ext cx="279665" cy="4619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Connecteur droit avec flèche 14">
            <a:extLst>
              <a:ext uri="{FF2B5EF4-FFF2-40B4-BE49-F238E27FC236}">
                <a16:creationId xmlns:a16="http://schemas.microsoft.com/office/drawing/2014/main" id="{7C325176-2DD2-470E-AB86-2639C955EE0A}"/>
              </a:ext>
            </a:extLst>
          </p:cNvPr>
          <p:cNvCxnSpPr>
            <a:cxnSpLocks/>
          </p:cNvCxnSpPr>
          <p:nvPr/>
        </p:nvCxnSpPr>
        <p:spPr>
          <a:xfrm flipV="1">
            <a:off x="5350438" y="3843338"/>
            <a:ext cx="1148067" cy="6746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Rectangle 16">
            <a:extLst>
              <a:ext uri="{FF2B5EF4-FFF2-40B4-BE49-F238E27FC236}">
                <a16:creationId xmlns:a16="http://schemas.microsoft.com/office/drawing/2014/main" id="{CA42E91A-AACC-4C21-856B-77D0B0341D86}"/>
              </a:ext>
            </a:extLst>
          </p:cNvPr>
          <p:cNvSpPr/>
          <p:nvPr/>
        </p:nvSpPr>
        <p:spPr>
          <a:xfrm>
            <a:off x="264228" y="3847371"/>
            <a:ext cx="2800441" cy="1200329"/>
          </a:xfrm>
          <a:prstGeom prst="rect">
            <a:avLst/>
          </a:prstGeom>
        </p:spPr>
        <p:txBody>
          <a:bodyPr wrap="square">
            <a:spAutoFit/>
          </a:bodyPr>
          <a:lstStyle/>
          <a:p>
            <a:r>
              <a:rPr lang="fr-FR" sz="2400" b="1" dirty="0"/>
              <a:t>All </a:t>
            </a:r>
            <a:r>
              <a:rPr lang="fr-FR" sz="2400" b="1" dirty="0" err="1"/>
              <a:t>is</a:t>
            </a:r>
            <a:r>
              <a:rPr lang="fr-FR" sz="2400" b="1" dirty="0"/>
              <a:t> </a:t>
            </a:r>
            <a:r>
              <a:rPr lang="fr-FR" sz="2400" b="1" dirty="0" err="1"/>
              <a:t>automated</a:t>
            </a:r>
            <a:r>
              <a:rPr lang="fr-FR" sz="2400" dirty="0"/>
              <a:t>: no action </a:t>
            </a:r>
            <a:r>
              <a:rPr lang="fr-FR" sz="2400" dirty="0" err="1"/>
              <a:t>is</a:t>
            </a:r>
            <a:r>
              <a:rPr lang="fr-FR" sz="2400" dirty="0"/>
              <a:t> </a:t>
            </a:r>
            <a:r>
              <a:rPr lang="fr-FR" sz="2400" dirty="0" err="1"/>
              <a:t>required</a:t>
            </a:r>
            <a:r>
              <a:rPr lang="fr-FR" sz="2400" dirty="0"/>
              <a:t> </a:t>
            </a:r>
            <a:r>
              <a:rPr lang="fr-FR" sz="2400" dirty="0" err="1"/>
              <a:t>from</a:t>
            </a:r>
            <a:r>
              <a:rPr lang="fr-FR" sz="2400" dirty="0"/>
              <a:t> the caller</a:t>
            </a:r>
            <a:endParaRPr lang="fr-BE" sz="2400" dirty="0"/>
          </a:p>
        </p:txBody>
      </p:sp>
    </p:spTree>
    <p:extLst>
      <p:ext uri="{BB962C8B-B14F-4D97-AF65-F5344CB8AC3E}">
        <p14:creationId xmlns:p14="http://schemas.microsoft.com/office/powerpoint/2010/main" val="310847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site.jpg"/>
          <p:cNvPicPr>
            <a:picLocks noChangeAspect="1"/>
          </p:cNvPicPr>
          <p:nvPr/>
        </p:nvPicPr>
        <p:blipFill rotWithShape="1">
          <a:blip r:embed="rId2">
            <a:extLst>
              <a:ext uri="{28A0092B-C50C-407E-A947-70E740481C1C}">
                <a14:useLocalDpi xmlns:a14="http://schemas.microsoft.com/office/drawing/2010/main" val="0"/>
              </a:ext>
            </a:extLst>
          </a:blip>
          <a:srcRect b="44292"/>
          <a:stretch/>
        </p:blipFill>
        <p:spPr>
          <a:xfrm rot="10800000">
            <a:off x="0" y="0"/>
            <a:ext cx="9144000" cy="2154296"/>
          </a:xfrm>
          <a:prstGeom prst="rect">
            <a:avLst/>
          </a:prstGeom>
        </p:spPr>
      </p:pic>
      <p:sp>
        <p:nvSpPr>
          <p:cNvPr id="5" name="Rectangle 4"/>
          <p:cNvSpPr/>
          <p:nvPr/>
        </p:nvSpPr>
        <p:spPr>
          <a:xfrm>
            <a:off x="4074527" y="684343"/>
            <a:ext cx="4219488" cy="646331"/>
          </a:xfrm>
          <a:prstGeom prst="rect">
            <a:avLst/>
          </a:prstGeom>
        </p:spPr>
        <p:txBody>
          <a:bodyPr wrap="none">
            <a:spAutoFit/>
          </a:bodyPr>
          <a:lstStyle/>
          <a:p>
            <a:pPr algn="r"/>
            <a:r>
              <a:rPr lang="en-US" sz="3600" i="1" dirty="0">
                <a:solidFill>
                  <a:srgbClr val="FFFFFF"/>
                </a:solidFill>
              </a:rPr>
              <a:t>How does it look like?</a:t>
            </a:r>
          </a:p>
        </p:txBody>
      </p:sp>
      <p:cxnSp>
        <p:nvCxnSpPr>
          <p:cNvPr id="7" name="Straight Connector 6"/>
          <p:cNvCxnSpPr>
            <a:stCxn id="4" idx="3"/>
          </p:cNvCxnSpPr>
          <p:nvPr/>
        </p:nvCxnSpPr>
        <p:spPr>
          <a:xfrm flipV="1">
            <a:off x="0" y="1063037"/>
            <a:ext cx="4035778" cy="14111"/>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064963" y="4642250"/>
            <a:ext cx="2079037" cy="276999"/>
          </a:xfrm>
          <a:prstGeom prst="rect">
            <a:avLst/>
          </a:prstGeom>
        </p:spPr>
        <p:txBody>
          <a:bodyPr wrap="square">
            <a:spAutoFit/>
          </a:bodyPr>
          <a:lstStyle/>
          <a:p>
            <a:r>
              <a:rPr lang="en-US" sz="1200" dirty="0"/>
              <a:t>SWITCH TO SPACE 2 • 2020</a:t>
            </a:r>
          </a:p>
        </p:txBody>
      </p:sp>
      <p:grpSp>
        <p:nvGrpSpPr>
          <p:cNvPr id="16" name="Group 3">
            <a:extLst>
              <a:ext uri="{FF2B5EF4-FFF2-40B4-BE49-F238E27FC236}">
                <a16:creationId xmlns:a16="http://schemas.microsoft.com/office/drawing/2014/main" id="{6079A65B-FC3A-465B-A112-530A6B23007E}"/>
              </a:ext>
            </a:extLst>
          </p:cNvPr>
          <p:cNvGrpSpPr/>
          <p:nvPr/>
        </p:nvGrpSpPr>
        <p:grpSpPr>
          <a:xfrm>
            <a:off x="0" y="2297527"/>
            <a:ext cx="9144000" cy="1071761"/>
            <a:chOff x="252115" y="2505448"/>
            <a:chExt cx="12025334" cy="1188991"/>
          </a:xfrm>
        </p:grpSpPr>
        <p:sp>
          <p:nvSpPr>
            <p:cNvPr id="18" name="Text Box 28">
              <a:extLst>
                <a:ext uri="{FF2B5EF4-FFF2-40B4-BE49-F238E27FC236}">
                  <a16:creationId xmlns:a16="http://schemas.microsoft.com/office/drawing/2014/main" id="{AD14A9CE-9703-4A07-ACB6-63675D2AA1F0}"/>
                </a:ext>
              </a:extLst>
            </p:cNvPr>
            <p:cNvSpPr txBox="1">
              <a:spLocks noChangeArrowheads="1"/>
            </p:cNvSpPr>
            <p:nvPr/>
          </p:nvSpPr>
          <p:spPr bwMode="auto">
            <a:xfrm>
              <a:off x="252115" y="2505448"/>
              <a:ext cx="12025334" cy="1188991"/>
            </a:xfrm>
            <a:prstGeom prst="rect">
              <a:avLst/>
            </a:prstGeom>
            <a:solidFill>
              <a:srgbClr val="FFFFFF"/>
            </a:solidFill>
            <a:ln w="6350">
              <a:noFill/>
              <a:miter lim="800000"/>
              <a:headEnd/>
              <a:tailEnd/>
            </a:ln>
          </p:spPr>
          <p:txBody>
            <a:bodyPr vert="horz" wrap="square" lIns="26122" tIns="26122" rIns="26122" bIns="26122" numCol="1" anchor="t" anchorCtr="0" compatLnSpc="1">
              <a:prstTxWarp prst="textNoShape">
                <a:avLst/>
              </a:prstTxWarp>
            </a:bodyPr>
            <a:lstStyle/>
            <a:p>
              <a:pPr algn="ctr" defTabSz="663489" eaLnBrk="1" hangingPunct="1"/>
              <a:r>
                <a:rPr lang="en-US" sz="1234" dirty="0">
                  <a:solidFill>
                    <a:srgbClr val="C00000"/>
                  </a:solidFill>
                  <a:latin typeface="Arial Narrow" pitchFamily="34" charset="0"/>
                  <a:ea typeface="Times New Roman" pitchFamily="18" charset="0"/>
                  <a:cs typeface="Times New Roman" pitchFamily="18" charset="0"/>
                </a:rPr>
                <a:t>A”ML=1</a:t>
              </a:r>
              <a:r>
                <a:rPr lang="en-US" sz="1234" dirty="0">
                  <a:latin typeface="Arial Narrow" pitchFamily="34" charset="0"/>
                  <a:ea typeface="Times New Roman" pitchFamily="18" charset="0"/>
                  <a:cs typeface="Times New Roman" pitchFamily="18" charset="0"/>
                </a:rPr>
                <a:t>;</a:t>
              </a:r>
              <a:r>
                <a:rPr lang="en-US" sz="1234" dirty="0">
                  <a:solidFill>
                    <a:srgbClr val="244061"/>
                  </a:solidFill>
                  <a:latin typeface="Arial Narrow" pitchFamily="34" charset="0"/>
                  <a:ea typeface="Times New Roman" pitchFamily="18" charset="0"/>
                  <a:cs typeface="Times New Roman" pitchFamily="18" charset="0"/>
                </a:rPr>
                <a:t>lt=+55.74297</a:t>
              </a:r>
              <a:r>
                <a:rPr lang="en-US" sz="1234" dirty="0">
                  <a:latin typeface="Arial Narrow" pitchFamily="34" charset="0"/>
                  <a:ea typeface="Times New Roman" pitchFamily="18" charset="0"/>
                  <a:cs typeface="Times New Roman" pitchFamily="18" charset="0"/>
                </a:rPr>
                <a:t>;</a:t>
              </a:r>
              <a:r>
                <a:rPr lang="en-US" sz="1234" dirty="0">
                  <a:solidFill>
                    <a:srgbClr val="C00000"/>
                  </a:solidFill>
                  <a:latin typeface="Arial Narrow" pitchFamily="34" charset="0"/>
                  <a:ea typeface="Times New Roman" pitchFamily="18" charset="0"/>
                  <a:cs typeface="Times New Roman" pitchFamily="18" charset="0"/>
                </a:rPr>
                <a:t>lg=-4.26880</a:t>
              </a:r>
              <a:r>
                <a:rPr lang="en-US" sz="1234" dirty="0">
                  <a:latin typeface="Arial Narrow" pitchFamily="34" charset="0"/>
                  <a:ea typeface="Times New Roman" pitchFamily="18" charset="0"/>
                  <a:cs typeface="Times New Roman" pitchFamily="18" charset="0"/>
                </a:rPr>
                <a:t>;</a:t>
              </a:r>
              <a:r>
                <a:rPr lang="en-US" sz="1234" dirty="0">
                  <a:solidFill>
                    <a:srgbClr val="244061"/>
                  </a:solidFill>
                  <a:latin typeface="Arial Narrow" pitchFamily="34" charset="0"/>
                  <a:ea typeface="Times New Roman" pitchFamily="18" charset="0"/>
                  <a:cs typeface="Times New Roman" pitchFamily="18" charset="0"/>
                </a:rPr>
                <a:t>rd=10</a:t>
              </a:r>
              <a:r>
                <a:rPr lang="en-US" sz="1234" dirty="0">
                  <a:latin typeface="Arial Narrow" pitchFamily="34" charset="0"/>
                  <a:ea typeface="Times New Roman" pitchFamily="18" charset="0"/>
                  <a:cs typeface="Times New Roman" pitchFamily="18" charset="0"/>
                </a:rPr>
                <a:t>;</a:t>
              </a:r>
              <a:r>
                <a:rPr lang="en-US" sz="1234" dirty="0">
                  <a:solidFill>
                    <a:srgbClr val="C00000"/>
                  </a:solidFill>
                  <a:latin typeface="Arial Narrow" pitchFamily="34" charset="0"/>
                  <a:ea typeface="Times New Roman" pitchFamily="18" charset="0"/>
                  <a:cs typeface="Times New Roman" pitchFamily="18" charset="0"/>
                </a:rPr>
                <a:t>top=20130717175329</a:t>
              </a:r>
              <a:r>
                <a:rPr lang="en-US" sz="1234" dirty="0">
                  <a:latin typeface="Arial Narrow" pitchFamily="34" charset="0"/>
                  <a:ea typeface="Times New Roman" pitchFamily="18" charset="0"/>
                  <a:cs typeface="Times New Roman" pitchFamily="18" charset="0"/>
                </a:rPr>
                <a:t>;</a:t>
              </a:r>
              <a:r>
                <a:rPr lang="en-US" sz="1234" dirty="0">
                  <a:solidFill>
                    <a:srgbClr val="244061"/>
                  </a:solidFill>
                  <a:latin typeface="Arial Narrow" pitchFamily="34" charset="0"/>
                  <a:ea typeface="Times New Roman" pitchFamily="18" charset="0"/>
                  <a:cs typeface="Times New Roman" pitchFamily="18" charset="0"/>
                </a:rPr>
                <a:t>lc=95</a:t>
              </a:r>
              <a:r>
                <a:rPr lang="en-US" sz="1234" dirty="0">
                  <a:latin typeface="Arial Narrow" pitchFamily="34" charset="0"/>
                  <a:ea typeface="Times New Roman" pitchFamily="18" charset="0"/>
                  <a:cs typeface="Times New Roman" pitchFamily="18" charset="0"/>
                </a:rPr>
                <a:t>;</a:t>
              </a:r>
              <a:r>
                <a:rPr lang="en-US" sz="1234" dirty="0">
                  <a:solidFill>
                    <a:srgbClr val="C00000"/>
                  </a:solidFill>
                  <a:latin typeface="Arial Narrow" pitchFamily="34" charset="0"/>
                  <a:ea typeface="Times New Roman" pitchFamily="18" charset="0"/>
                  <a:cs typeface="Times New Roman" pitchFamily="18" charset="0"/>
                </a:rPr>
                <a:t>pm=</a:t>
              </a:r>
              <a:r>
                <a:rPr lang="en-US" sz="1234" dirty="0" err="1">
                  <a:solidFill>
                    <a:srgbClr val="C00000"/>
                  </a:solidFill>
                  <a:latin typeface="Arial Narrow" pitchFamily="34" charset="0"/>
                  <a:ea typeface="Times New Roman" pitchFamily="18" charset="0"/>
                  <a:cs typeface="Times New Roman" pitchFamily="18" charset="0"/>
                </a:rPr>
                <a:t>G</a:t>
              </a:r>
              <a:r>
                <a:rPr lang="en-US" sz="1234" dirty="0" err="1">
                  <a:latin typeface="Arial Narrow" pitchFamily="34" charset="0"/>
                  <a:ea typeface="Times New Roman" pitchFamily="18" charset="0"/>
                  <a:cs typeface="Times New Roman" pitchFamily="18" charset="0"/>
                </a:rPr>
                <a:t>;</a:t>
              </a:r>
              <a:r>
                <a:rPr lang="en-US" sz="1234" dirty="0" err="1">
                  <a:solidFill>
                    <a:srgbClr val="244061"/>
                  </a:solidFill>
                  <a:latin typeface="Arial Narrow" pitchFamily="34" charset="0"/>
                  <a:ea typeface="Times New Roman" pitchFamily="18" charset="0"/>
                  <a:cs typeface="Times New Roman" pitchFamily="18" charset="0"/>
                </a:rPr>
                <a:t>si</a:t>
              </a:r>
              <a:r>
                <a:rPr lang="en-US" sz="1234" dirty="0">
                  <a:solidFill>
                    <a:srgbClr val="244061"/>
                  </a:solidFill>
                  <a:latin typeface="Arial Narrow" pitchFamily="34" charset="0"/>
                  <a:ea typeface="Times New Roman" pitchFamily="18" charset="0"/>
                  <a:cs typeface="Times New Roman" pitchFamily="18" charset="0"/>
                </a:rPr>
                <a:t>=234302543446355</a:t>
              </a:r>
              <a:r>
                <a:rPr lang="en-US" sz="1234" dirty="0">
                  <a:latin typeface="Arial Narrow" pitchFamily="34" charset="0"/>
                  <a:ea typeface="Times New Roman" pitchFamily="18" charset="0"/>
                  <a:cs typeface="Times New Roman" pitchFamily="18" charset="0"/>
                </a:rPr>
                <a:t>;</a:t>
              </a:r>
              <a:r>
                <a:rPr lang="en-US" sz="1234" dirty="0">
                  <a:solidFill>
                    <a:srgbClr val="C00000"/>
                  </a:solidFill>
                  <a:latin typeface="Arial Narrow" pitchFamily="34" charset="0"/>
                  <a:ea typeface="Times New Roman" pitchFamily="18" charset="0"/>
                  <a:cs typeface="Times New Roman" pitchFamily="18" charset="0"/>
                </a:rPr>
                <a:t>ei=356708041746734</a:t>
              </a:r>
              <a:r>
                <a:rPr lang="en-US" sz="1234" dirty="0">
                  <a:latin typeface="Arial Narrow" pitchFamily="34" charset="0"/>
                  <a:ea typeface="Times New Roman" pitchFamily="18" charset="0"/>
                  <a:cs typeface="Times New Roman" pitchFamily="18" charset="0"/>
                </a:rPr>
                <a:t>;</a:t>
              </a:r>
              <a:r>
                <a:rPr lang="en-US" sz="1234" dirty="0">
                  <a:solidFill>
                    <a:srgbClr val="244061"/>
                  </a:solidFill>
                  <a:latin typeface="Arial Narrow" pitchFamily="34" charset="0"/>
                  <a:ea typeface="Times New Roman" pitchFamily="18" charset="0"/>
                  <a:cs typeface="Times New Roman" pitchFamily="18" charset="0"/>
                </a:rPr>
                <a:t>mcc=234</a:t>
              </a:r>
              <a:r>
                <a:rPr lang="en-US" sz="1234" dirty="0">
                  <a:latin typeface="Calibri" pitchFamily="34" charset="0"/>
                  <a:ea typeface="Times New Roman" pitchFamily="18" charset="0"/>
                  <a:cs typeface="Times New Roman" pitchFamily="18" charset="0"/>
                </a:rPr>
                <a:t>;</a:t>
              </a:r>
              <a:r>
                <a:rPr lang="en-US" sz="1234" dirty="0">
                  <a:solidFill>
                    <a:srgbClr val="C00000"/>
                  </a:solidFill>
                  <a:latin typeface="Arial Narrow" pitchFamily="34" charset="0"/>
                  <a:ea typeface="Times New Roman" pitchFamily="18" charset="0"/>
                  <a:cs typeface="Times New Roman" pitchFamily="18" charset="0"/>
                </a:rPr>
                <a:t>mnc=30</a:t>
              </a:r>
              <a:r>
                <a:rPr lang="en-US" sz="1234" dirty="0">
                  <a:latin typeface="Calibri" pitchFamily="34" charset="0"/>
                  <a:ea typeface="Times New Roman" pitchFamily="18" charset="0"/>
                  <a:cs typeface="Times New Roman" pitchFamily="18" charset="0"/>
                </a:rPr>
                <a:t>;</a:t>
              </a:r>
              <a:r>
                <a:rPr lang="en-US" sz="1234" dirty="0">
                  <a:solidFill>
                    <a:srgbClr val="244061"/>
                  </a:solidFill>
                  <a:latin typeface="Arial Narrow" pitchFamily="34" charset="0"/>
                  <a:ea typeface="Times New Roman" pitchFamily="18" charset="0"/>
                  <a:cs typeface="Times New Roman" pitchFamily="18" charset="0"/>
                </a:rPr>
                <a:t>ml=127</a:t>
              </a:r>
              <a:endParaRPr lang="en-US" sz="1234" dirty="0">
                <a:latin typeface="Arial" pitchFamily="34" charset="0"/>
                <a:ea typeface="Times New Roman" pitchFamily="18" charset="0"/>
                <a:cs typeface="Arial" pitchFamily="34" charset="0"/>
              </a:endParaRPr>
            </a:p>
            <a:p>
              <a:pPr defTabSz="663489"/>
              <a:endParaRPr lang="en-US" sz="1306" dirty="0">
                <a:latin typeface="Arial" pitchFamily="34" charset="0"/>
                <a:cs typeface="Arial" pitchFamily="34" charset="0"/>
              </a:endParaRPr>
            </a:p>
          </p:txBody>
        </p:sp>
        <p:sp>
          <p:nvSpPr>
            <p:cNvPr id="19" name="Up Arrow 234">
              <a:extLst>
                <a:ext uri="{FF2B5EF4-FFF2-40B4-BE49-F238E27FC236}">
                  <a16:creationId xmlns:a16="http://schemas.microsoft.com/office/drawing/2014/main" id="{33AFC223-21E2-4FC3-B94D-C020DB03A22D}"/>
                </a:ext>
              </a:extLst>
            </p:cNvPr>
            <p:cNvSpPr>
              <a:spLocks noChangeArrowheads="1"/>
            </p:cNvSpPr>
            <p:nvPr/>
          </p:nvSpPr>
          <p:spPr bwMode="auto">
            <a:xfrm>
              <a:off x="594122" y="2895211"/>
              <a:ext cx="328817" cy="217190"/>
            </a:xfrm>
            <a:prstGeom prst="upArrow">
              <a:avLst>
                <a:gd name="adj1" fmla="val 50000"/>
                <a:gd name="adj2" fmla="val 50000"/>
              </a:avLst>
            </a:prstGeom>
            <a:solidFill>
              <a:srgbClr val="C0504D"/>
            </a:solidFill>
            <a:ln w="9525">
              <a:solidFill>
                <a:srgbClr val="000000"/>
              </a:solidFill>
              <a:miter lim="800000"/>
              <a:headEnd/>
              <a:tailEnd/>
            </a:ln>
          </p:spPr>
          <p:txBody>
            <a:bodyPr vert="horz" wrap="square" lIns="66351" tIns="33176" rIns="66351" bIns="33176" numCol="1" anchor="ctr" anchorCtr="0" compatLnSpc="1">
              <a:prstTxWarp prst="textNoShape">
                <a:avLst/>
              </a:prstTxWarp>
            </a:bodyPr>
            <a:lstStyle/>
            <a:p>
              <a:endParaRPr lang="en-GB" sz="798"/>
            </a:p>
          </p:txBody>
        </p:sp>
        <p:sp>
          <p:nvSpPr>
            <p:cNvPr id="20" name="Text Box 29">
              <a:extLst>
                <a:ext uri="{FF2B5EF4-FFF2-40B4-BE49-F238E27FC236}">
                  <a16:creationId xmlns:a16="http://schemas.microsoft.com/office/drawing/2014/main" id="{A4438783-3B8E-45FF-8F6F-20D9E48C2160}"/>
                </a:ext>
              </a:extLst>
            </p:cNvPr>
            <p:cNvSpPr txBox="1">
              <a:spLocks noChangeArrowheads="1"/>
            </p:cNvSpPr>
            <p:nvPr/>
          </p:nvSpPr>
          <p:spPr bwMode="auto">
            <a:xfrm>
              <a:off x="406355" y="3182113"/>
              <a:ext cx="781864" cy="406219"/>
            </a:xfrm>
            <a:prstGeom prst="rect">
              <a:avLst/>
            </a:prstGeom>
            <a:solidFill>
              <a:srgbClr val="FFFFFF"/>
            </a:solidFill>
            <a:ln w="6350">
              <a:noFill/>
              <a:miter lim="800000"/>
              <a:headEnd/>
              <a:tailEnd/>
            </a:ln>
          </p:spPr>
          <p:txBody>
            <a:bodyPr vert="horz" wrap="square" lIns="0" tIns="0" rIns="0" bIns="0" numCol="1" anchor="t" anchorCtr="0" compatLnSpc="1">
              <a:prstTxWarp prst="textNoShape">
                <a:avLst/>
              </a:prstTxWarp>
            </a:bodyPr>
            <a:lstStyle/>
            <a:p>
              <a:pPr algn="ctr" defTabSz="663489" eaLnBrk="1" hangingPunct="1"/>
              <a:r>
                <a:rPr lang="en-US" sz="798" b="1" dirty="0">
                  <a:solidFill>
                    <a:srgbClr val="C00000"/>
                  </a:solidFill>
                  <a:latin typeface="Calibri" pitchFamily="34" charset="0"/>
                  <a:ea typeface="Times New Roman" pitchFamily="18" charset="0"/>
                  <a:cs typeface="Times New Roman" pitchFamily="18" charset="0"/>
                </a:rPr>
                <a:t>Header &amp; Version</a:t>
              </a:r>
              <a:endParaRPr lang="en-US" sz="798" dirty="0">
                <a:latin typeface="Arial" pitchFamily="34" charset="0"/>
                <a:cs typeface="Arial" pitchFamily="34" charset="0"/>
              </a:endParaRPr>
            </a:p>
          </p:txBody>
        </p:sp>
        <p:grpSp>
          <p:nvGrpSpPr>
            <p:cNvPr id="21" name="Group 5">
              <a:extLst>
                <a:ext uri="{FF2B5EF4-FFF2-40B4-BE49-F238E27FC236}">
                  <a16:creationId xmlns:a16="http://schemas.microsoft.com/office/drawing/2014/main" id="{EE5DFB32-A475-436D-AF77-CBA5BDC7A14C}"/>
                </a:ext>
              </a:extLst>
            </p:cNvPr>
            <p:cNvGrpSpPr>
              <a:grpSpLocks/>
            </p:cNvGrpSpPr>
            <p:nvPr/>
          </p:nvGrpSpPr>
          <p:grpSpPr bwMode="auto">
            <a:xfrm>
              <a:off x="1188219" y="2895211"/>
              <a:ext cx="792244" cy="564733"/>
              <a:chOff x="6155" y="6372"/>
              <a:chExt cx="10158" cy="5645"/>
            </a:xfrm>
          </p:grpSpPr>
          <p:sp>
            <p:nvSpPr>
              <p:cNvPr id="51" name="Text Box 236">
                <a:extLst>
                  <a:ext uri="{FF2B5EF4-FFF2-40B4-BE49-F238E27FC236}">
                    <a16:creationId xmlns:a16="http://schemas.microsoft.com/office/drawing/2014/main" id="{AF1EC84F-C87B-4384-A16E-49FF8680DF3F}"/>
                  </a:ext>
                </a:extLst>
              </p:cNvPr>
              <p:cNvSpPr txBox="1">
                <a:spLocks noChangeArrowheads="1"/>
              </p:cNvSpPr>
              <p:nvPr/>
            </p:nvSpPr>
            <p:spPr bwMode="auto">
              <a:xfrm>
                <a:off x="6155" y="8901"/>
                <a:ext cx="10159" cy="3116"/>
              </a:xfrm>
              <a:prstGeom prst="rect">
                <a:avLst/>
              </a:prstGeom>
              <a:solidFill>
                <a:srgbClr val="FFFFFF"/>
              </a:solidFill>
              <a:ln w="6350">
                <a:noFill/>
                <a:miter lim="800000"/>
                <a:headEnd/>
                <a:tailEnd/>
              </a:ln>
            </p:spPr>
            <p:txBody>
              <a:bodyPr vert="horz" wrap="square" lIns="26122" tIns="26122" rIns="26122" bIns="26122" numCol="1" anchor="t" anchorCtr="0" compatLnSpc="1">
                <a:prstTxWarp prst="textNoShape">
                  <a:avLst/>
                </a:prstTxWarp>
              </a:bodyPr>
              <a:lstStyle/>
              <a:p>
                <a:pPr algn="ctr" defTabSz="663489" eaLnBrk="1" hangingPunct="1"/>
                <a:r>
                  <a:rPr lang="en-US" sz="798" b="1" dirty="0">
                    <a:solidFill>
                      <a:srgbClr val="244061"/>
                    </a:solidFill>
                    <a:latin typeface="Calibri" pitchFamily="34" charset="0"/>
                    <a:ea typeface="Times New Roman" pitchFamily="18" charset="0"/>
                    <a:cs typeface="Times New Roman" pitchFamily="18" charset="0"/>
                  </a:rPr>
                  <a:t>Latitude</a:t>
                </a:r>
                <a:endParaRPr lang="en-US" sz="798" dirty="0">
                  <a:latin typeface="Arial" pitchFamily="34" charset="0"/>
                  <a:cs typeface="Arial" pitchFamily="34" charset="0"/>
                </a:endParaRPr>
              </a:p>
            </p:txBody>
          </p:sp>
          <p:sp>
            <p:nvSpPr>
              <p:cNvPr id="52" name="Up Arrow 250">
                <a:extLst>
                  <a:ext uri="{FF2B5EF4-FFF2-40B4-BE49-F238E27FC236}">
                    <a16:creationId xmlns:a16="http://schemas.microsoft.com/office/drawing/2014/main" id="{BD9DF5EF-F5FB-4104-9F3B-8B4E369AEB8A}"/>
                  </a:ext>
                </a:extLst>
              </p:cNvPr>
              <p:cNvSpPr>
                <a:spLocks noChangeArrowheads="1"/>
              </p:cNvSpPr>
              <p:nvPr/>
            </p:nvSpPr>
            <p:spPr bwMode="auto">
              <a:xfrm>
                <a:off x="9800" y="6372"/>
                <a:ext cx="2533" cy="2171"/>
              </a:xfrm>
              <a:prstGeom prst="upArrow">
                <a:avLst>
                  <a:gd name="adj1" fmla="val 50000"/>
                  <a:gd name="adj2" fmla="val 50000"/>
                </a:avLst>
              </a:prstGeom>
              <a:solidFill>
                <a:srgbClr val="17365D"/>
              </a:solidFill>
              <a:ln w="9525">
                <a:solidFill>
                  <a:srgbClr val="000000"/>
                </a:solidFill>
                <a:miter lim="800000"/>
                <a:headEnd/>
                <a:tailEnd/>
              </a:ln>
            </p:spPr>
            <p:txBody>
              <a:bodyPr vert="horz" wrap="square" lIns="66351" tIns="33176" rIns="66351" bIns="33176" numCol="1" anchor="ctr" anchorCtr="0" compatLnSpc="1">
                <a:prstTxWarp prst="textNoShape">
                  <a:avLst/>
                </a:prstTxWarp>
              </a:bodyPr>
              <a:lstStyle/>
              <a:p>
                <a:endParaRPr lang="en-GB" sz="798"/>
              </a:p>
            </p:txBody>
          </p:sp>
        </p:grpSp>
        <p:grpSp>
          <p:nvGrpSpPr>
            <p:cNvPr id="22" name="Group 12">
              <a:extLst>
                <a:ext uri="{FF2B5EF4-FFF2-40B4-BE49-F238E27FC236}">
                  <a16:creationId xmlns:a16="http://schemas.microsoft.com/office/drawing/2014/main" id="{249646F5-33D7-4C9B-A209-5DF8F87635C2}"/>
                </a:ext>
              </a:extLst>
            </p:cNvPr>
            <p:cNvGrpSpPr>
              <a:grpSpLocks/>
            </p:cNvGrpSpPr>
            <p:nvPr/>
          </p:nvGrpSpPr>
          <p:grpSpPr bwMode="auto">
            <a:xfrm>
              <a:off x="2124646" y="2895211"/>
              <a:ext cx="986193" cy="545625"/>
              <a:chOff x="16674" y="6372"/>
              <a:chExt cx="7599" cy="5454"/>
            </a:xfrm>
          </p:grpSpPr>
          <p:sp>
            <p:nvSpPr>
              <p:cNvPr id="49" name="Text Box 252">
                <a:extLst>
                  <a:ext uri="{FF2B5EF4-FFF2-40B4-BE49-F238E27FC236}">
                    <a16:creationId xmlns:a16="http://schemas.microsoft.com/office/drawing/2014/main" id="{B1378796-F7FF-46E7-B467-2557413E998F}"/>
                  </a:ext>
                </a:extLst>
              </p:cNvPr>
              <p:cNvSpPr txBox="1">
                <a:spLocks noChangeArrowheads="1"/>
              </p:cNvSpPr>
              <p:nvPr/>
            </p:nvSpPr>
            <p:spPr bwMode="auto">
              <a:xfrm>
                <a:off x="16674" y="8895"/>
                <a:ext cx="7600" cy="2931"/>
              </a:xfrm>
              <a:prstGeom prst="rect">
                <a:avLst/>
              </a:prstGeom>
              <a:solidFill>
                <a:srgbClr val="FFFFFF"/>
              </a:solidFill>
              <a:ln w="6350">
                <a:noFill/>
                <a:miter lim="800000"/>
                <a:headEnd/>
                <a:tailEnd/>
              </a:ln>
            </p:spPr>
            <p:txBody>
              <a:bodyPr vert="horz" wrap="square" lIns="26122" tIns="26122" rIns="26122" bIns="26122" numCol="1" anchor="t" anchorCtr="0" compatLnSpc="1">
                <a:prstTxWarp prst="textNoShape">
                  <a:avLst/>
                </a:prstTxWarp>
              </a:bodyPr>
              <a:lstStyle/>
              <a:p>
                <a:pPr algn="ctr" defTabSz="663489" eaLnBrk="1" hangingPunct="1"/>
                <a:r>
                  <a:rPr lang="en-US" sz="798" b="1" dirty="0">
                    <a:solidFill>
                      <a:srgbClr val="C00000"/>
                    </a:solidFill>
                    <a:latin typeface="Calibri" pitchFamily="34" charset="0"/>
                    <a:ea typeface="Times New Roman" pitchFamily="18" charset="0"/>
                    <a:cs typeface="Times New Roman" pitchFamily="18" charset="0"/>
                  </a:rPr>
                  <a:t>Longitude</a:t>
                </a:r>
                <a:endParaRPr lang="en-US" sz="798" dirty="0">
                  <a:latin typeface="Arial" pitchFamily="34" charset="0"/>
                  <a:ea typeface="Times New Roman" pitchFamily="18" charset="0"/>
                  <a:cs typeface="Arial" pitchFamily="34" charset="0"/>
                </a:endParaRPr>
              </a:p>
              <a:p>
                <a:pPr defTabSz="663489"/>
                <a:endParaRPr lang="en-US" sz="798" dirty="0">
                  <a:latin typeface="Arial" pitchFamily="34" charset="0"/>
                  <a:cs typeface="Arial" pitchFamily="34" charset="0"/>
                </a:endParaRPr>
              </a:p>
            </p:txBody>
          </p:sp>
          <p:sp>
            <p:nvSpPr>
              <p:cNvPr id="50" name="Up Arrow 253">
                <a:extLst>
                  <a:ext uri="{FF2B5EF4-FFF2-40B4-BE49-F238E27FC236}">
                    <a16:creationId xmlns:a16="http://schemas.microsoft.com/office/drawing/2014/main" id="{A5CFB970-BF87-4362-988C-5364045305FF}"/>
                  </a:ext>
                </a:extLst>
              </p:cNvPr>
              <p:cNvSpPr>
                <a:spLocks noChangeArrowheads="1"/>
              </p:cNvSpPr>
              <p:nvPr/>
            </p:nvSpPr>
            <p:spPr bwMode="auto">
              <a:xfrm>
                <a:off x="19211" y="6372"/>
                <a:ext cx="2534" cy="2171"/>
              </a:xfrm>
              <a:prstGeom prst="upArrow">
                <a:avLst>
                  <a:gd name="adj1" fmla="val 50000"/>
                  <a:gd name="adj2" fmla="val 50000"/>
                </a:avLst>
              </a:prstGeom>
              <a:solidFill>
                <a:srgbClr val="C0504D"/>
              </a:solidFill>
              <a:ln w="9525">
                <a:solidFill>
                  <a:srgbClr val="000000"/>
                </a:solidFill>
                <a:miter lim="800000"/>
                <a:headEnd/>
                <a:tailEnd/>
              </a:ln>
            </p:spPr>
            <p:txBody>
              <a:bodyPr vert="horz" wrap="square" lIns="66351" tIns="33176" rIns="66351" bIns="33176" numCol="1" anchor="ctr" anchorCtr="0" compatLnSpc="1">
                <a:prstTxWarp prst="textNoShape">
                  <a:avLst/>
                </a:prstTxWarp>
              </a:bodyPr>
              <a:lstStyle/>
              <a:p>
                <a:endParaRPr lang="en-GB" sz="798"/>
              </a:p>
            </p:txBody>
          </p:sp>
        </p:grpSp>
        <p:grpSp>
          <p:nvGrpSpPr>
            <p:cNvPr id="23" name="Group 84">
              <a:extLst>
                <a:ext uri="{FF2B5EF4-FFF2-40B4-BE49-F238E27FC236}">
                  <a16:creationId xmlns:a16="http://schemas.microsoft.com/office/drawing/2014/main" id="{AA363F8F-9629-4EFA-AFB8-845F8AC7B661}"/>
                </a:ext>
              </a:extLst>
            </p:cNvPr>
            <p:cNvGrpSpPr>
              <a:grpSpLocks/>
            </p:cNvGrpSpPr>
            <p:nvPr/>
          </p:nvGrpSpPr>
          <p:grpSpPr bwMode="auto">
            <a:xfrm>
              <a:off x="3065016" y="2904703"/>
              <a:ext cx="657765" cy="564733"/>
              <a:chOff x="24635" y="6372"/>
              <a:chExt cx="5069" cy="5645"/>
            </a:xfrm>
          </p:grpSpPr>
          <p:sp>
            <p:nvSpPr>
              <p:cNvPr id="47" name="Text Box 254">
                <a:extLst>
                  <a:ext uri="{FF2B5EF4-FFF2-40B4-BE49-F238E27FC236}">
                    <a16:creationId xmlns:a16="http://schemas.microsoft.com/office/drawing/2014/main" id="{07A34E2B-3429-435E-8951-BEFFB9DBBEB6}"/>
                  </a:ext>
                </a:extLst>
              </p:cNvPr>
              <p:cNvSpPr txBox="1">
                <a:spLocks noChangeArrowheads="1"/>
              </p:cNvSpPr>
              <p:nvPr/>
            </p:nvSpPr>
            <p:spPr bwMode="auto">
              <a:xfrm>
                <a:off x="24635" y="8892"/>
                <a:ext cx="5070" cy="3125"/>
              </a:xfrm>
              <a:prstGeom prst="rect">
                <a:avLst/>
              </a:prstGeom>
              <a:solidFill>
                <a:srgbClr val="FFFFFF"/>
              </a:solidFill>
              <a:ln w="6350">
                <a:noFill/>
                <a:miter lim="800000"/>
                <a:headEnd/>
                <a:tailEnd/>
              </a:ln>
            </p:spPr>
            <p:txBody>
              <a:bodyPr vert="horz" wrap="square" lIns="26122" tIns="26122" rIns="26122" bIns="26122" numCol="1" anchor="t" anchorCtr="0" compatLnSpc="1">
                <a:prstTxWarp prst="textNoShape">
                  <a:avLst/>
                </a:prstTxWarp>
              </a:bodyPr>
              <a:lstStyle/>
              <a:p>
                <a:pPr algn="ctr" defTabSz="663489" eaLnBrk="1" hangingPunct="1"/>
                <a:r>
                  <a:rPr lang="en-US" sz="798" b="1" dirty="0">
                    <a:solidFill>
                      <a:srgbClr val="244061"/>
                    </a:solidFill>
                    <a:latin typeface="Calibri" pitchFamily="34" charset="0"/>
                    <a:ea typeface="Times New Roman" pitchFamily="18" charset="0"/>
                    <a:cs typeface="Times New Roman" pitchFamily="18" charset="0"/>
                  </a:rPr>
                  <a:t>Radius</a:t>
                </a:r>
                <a:endParaRPr lang="en-US" sz="798" dirty="0">
                  <a:latin typeface="Arial" pitchFamily="34" charset="0"/>
                  <a:cs typeface="Arial" pitchFamily="34" charset="0"/>
                </a:endParaRPr>
              </a:p>
            </p:txBody>
          </p:sp>
          <p:sp>
            <p:nvSpPr>
              <p:cNvPr id="48" name="Up Arrow 255">
                <a:extLst>
                  <a:ext uri="{FF2B5EF4-FFF2-40B4-BE49-F238E27FC236}">
                    <a16:creationId xmlns:a16="http://schemas.microsoft.com/office/drawing/2014/main" id="{030A1515-A79C-4807-9C30-8222850EC7FE}"/>
                  </a:ext>
                </a:extLst>
              </p:cNvPr>
              <p:cNvSpPr>
                <a:spLocks noChangeArrowheads="1"/>
              </p:cNvSpPr>
              <p:nvPr/>
            </p:nvSpPr>
            <p:spPr bwMode="auto">
              <a:xfrm>
                <a:off x="26089" y="6372"/>
                <a:ext cx="2533" cy="2171"/>
              </a:xfrm>
              <a:prstGeom prst="upArrow">
                <a:avLst>
                  <a:gd name="adj1" fmla="val 50000"/>
                  <a:gd name="adj2" fmla="val 50000"/>
                </a:avLst>
              </a:prstGeom>
              <a:solidFill>
                <a:srgbClr val="17365D"/>
              </a:solidFill>
              <a:ln w="9525">
                <a:solidFill>
                  <a:srgbClr val="000000"/>
                </a:solidFill>
                <a:miter lim="800000"/>
                <a:headEnd/>
                <a:tailEnd/>
              </a:ln>
            </p:spPr>
            <p:txBody>
              <a:bodyPr vert="horz" wrap="square" lIns="66351" tIns="33176" rIns="66351" bIns="33176" numCol="1" anchor="ctr" anchorCtr="0" compatLnSpc="1">
                <a:prstTxWarp prst="textNoShape">
                  <a:avLst/>
                </a:prstTxWarp>
              </a:bodyPr>
              <a:lstStyle/>
              <a:p>
                <a:endParaRPr lang="en-GB" sz="798"/>
              </a:p>
            </p:txBody>
          </p:sp>
        </p:grpSp>
        <p:grpSp>
          <p:nvGrpSpPr>
            <p:cNvPr id="24" name="Group 85">
              <a:extLst>
                <a:ext uri="{FF2B5EF4-FFF2-40B4-BE49-F238E27FC236}">
                  <a16:creationId xmlns:a16="http://schemas.microsoft.com/office/drawing/2014/main" id="{66DE9998-D881-4779-BE90-17F3C99811ED}"/>
                </a:ext>
              </a:extLst>
            </p:cNvPr>
            <p:cNvGrpSpPr>
              <a:grpSpLocks/>
            </p:cNvGrpSpPr>
            <p:nvPr/>
          </p:nvGrpSpPr>
          <p:grpSpPr bwMode="auto">
            <a:xfrm>
              <a:off x="3732883" y="2895211"/>
              <a:ext cx="1174350" cy="654270"/>
              <a:chOff x="31969" y="6372"/>
              <a:chExt cx="9050" cy="6540"/>
            </a:xfrm>
          </p:grpSpPr>
          <p:sp>
            <p:nvSpPr>
              <p:cNvPr id="45" name="Text Box 256">
                <a:extLst>
                  <a:ext uri="{FF2B5EF4-FFF2-40B4-BE49-F238E27FC236}">
                    <a16:creationId xmlns:a16="http://schemas.microsoft.com/office/drawing/2014/main" id="{66342CC1-7221-41C3-841B-9ACC93DC26E1}"/>
                  </a:ext>
                </a:extLst>
              </p:cNvPr>
              <p:cNvSpPr txBox="1">
                <a:spLocks noChangeArrowheads="1"/>
              </p:cNvSpPr>
              <p:nvPr/>
            </p:nvSpPr>
            <p:spPr bwMode="auto">
              <a:xfrm>
                <a:off x="31969" y="8885"/>
                <a:ext cx="9051" cy="4027"/>
              </a:xfrm>
              <a:prstGeom prst="rect">
                <a:avLst/>
              </a:prstGeom>
              <a:solidFill>
                <a:srgbClr val="FFFFFF"/>
              </a:solidFill>
              <a:ln w="6350">
                <a:noFill/>
                <a:miter lim="800000"/>
                <a:headEnd/>
                <a:tailEnd/>
              </a:ln>
            </p:spPr>
            <p:txBody>
              <a:bodyPr vert="horz" wrap="square" lIns="26122" tIns="26122" rIns="26122" bIns="26122" numCol="1" anchor="t" anchorCtr="0" compatLnSpc="1">
                <a:prstTxWarp prst="textNoShape">
                  <a:avLst/>
                </a:prstTxWarp>
              </a:bodyPr>
              <a:lstStyle/>
              <a:p>
                <a:pPr algn="ctr" defTabSz="663489" eaLnBrk="1" hangingPunct="1"/>
                <a:r>
                  <a:rPr lang="en-US" sz="798" b="1" dirty="0">
                    <a:solidFill>
                      <a:srgbClr val="C00000"/>
                    </a:solidFill>
                    <a:latin typeface="Calibri" pitchFamily="34" charset="0"/>
                    <a:ea typeface="Times New Roman" pitchFamily="18" charset="0"/>
                    <a:cs typeface="Times New Roman" pitchFamily="18" charset="0"/>
                  </a:rPr>
                  <a:t>Time of Positioning</a:t>
                </a:r>
                <a:endParaRPr lang="en-US" sz="798" dirty="0">
                  <a:latin typeface="Arial" pitchFamily="34" charset="0"/>
                  <a:ea typeface="Times New Roman" pitchFamily="18" charset="0"/>
                  <a:cs typeface="Arial" pitchFamily="34" charset="0"/>
                </a:endParaRPr>
              </a:p>
              <a:p>
                <a:pPr defTabSz="663489"/>
                <a:endParaRPr lang="en-US" sz="798" dirty="0">
                  <a:latin typeface="Arial" pitchFamily="34" charset="0"/>
                  <a:cs typeface="Arial" pitchFamily="34" charset="0"/>
                </a:endParaRPr>
              </a:p>
            </p:txBody>
          </p:sp>
          <p:sp>
            <p:nvSpPr>
              <p:cNvPr id="46" name="Up Arrow 257">
                <a:extLst>
                  <a:ext uri="{FF2B5EF4-FFF2-40B4-BE49-F238E27FC236}">
                    <a16:creationId xmlns:a16="http://schemas.microsoft.com/office/drawing/2014/main" id="{3B6C180D-4EB0-4B10-9C36-495CAA23C36F}"/>
                  </a:ext>
                </a:extLst>
              </p:cNvPr>
              <p:cNvSpPr>
                <a:spLocks noChangeArrowheads="1"/>
              </p:cNvSpPr>
              <p:nvPr/>
            </p:nvSpPr>
            <p:spPr bwMode="auto">
              <a:xfrm>
                <a:off x="35500" y="6372"/>
                <a:ext cx="2533" cy="2171"/>
              </a:xfrm>
              <a:prstGeom prst="upArrow">
                <a:avLst>
                  <a:gd name="adj1" fmla="val 50000"/>
                  <a:gd name="adj2" fmla="val 50000"/>
                </a:avLst>
              </a:prstGeom>
              <a:solidFill>
                <a:srgbClr val="C0504D"/>
              </a:solidFill>
              <a:ln w="9525">
                <a:solidFill>
                  <a:srgbClr val="000000"/>
                </a:solidFill>
                <a:miter lim="800000"/>
                <a:headEnd/>
                <a:tailEnd/>
              </a:ln>
            </p:spPr>
            <p:txBody>
              <a:bodyPr vert="horz" wrap="square" lIns="66351" tIns="33176" rIns="66351" bIns="33176" numCol="1" anchor="ctr" anchorCtr="0" compatLnSpc="1">
                <a:prstTxWarp prst="textNoShape">
                  <a:avLst/>
                </a:prstTxWarp>
              </a:bodyPr>
              <a:lstStyle/>
              <a:p>
                <a:endParaRPr lang="en-GB" sz="798"/>
              </a:p>
            </p:txBody>
          </p:sp>
        </p:grpSp>
        <p:grpSp>
          <p:nvGrpSpPr>
            <p:cNvPr id="25" name="Group 88">
              <a:extLst>
                <a:ext uri="{FF2B5EF4-FFF2-40B4-BE49-F238E27FC236}">
                  <a16:creationId xmlns:a16="http://schemas.microsoft.com/office/drawing/2014/main" id="{2B3EE967-E356-4DC0-A0AC-54D233EE7B56}"/>
                </a:ext>
              </a:extLst>
            </p:cNvPr>
            <p:cNvGrpSpPr>
              <a:grpSpLocks/>
            </p:cNvGrpSpPr>
            <p:nvPr/>
          </p:nvGrpSpPr>
          <p:grpSpPr bwMode="auto">
            <a:xfrm>
              <a:off x="5292675" y="2886607"/>
              <a:ext cx="610143" cy="807033"/>
              <a:chOff x="38328" y="6286"/>
              <a:chExt cx="4702" cy="8066"/>
            </a:xfrm>
          </p:grpSpPr>
          <p:sp>
            <p:nvSpPr>
              <p:cNvPr id="43" name="Text Box 258">
                <a:extLst>
                  <a:ext uri="{FF2B5EF4-FFF2-40B4-BE49-F238E27FC236}">
                    <a16:creationId xmlns:a16="http://schemas.microsoft.com/office/drawing/2014/main" id="{738C202A-0A43-4599-B2A3-6FDE92FC40BA}"/>
                  </a:ext>
                </a:extLst>
              </p:cNvPr>
              <p:cNvSpPr txBox="1">
                <a:spLocks noChangeArrowheads="1"/>
              </p:cNvSpPr>
              <p:nvPr/>
            </p:nvSpPr>
            <p:spPr bwMode="auto">
              <a:xfrm>
                <a:off x="38328" y="8880"/>
                <a:ext cx="4703" cy="5473"/>
              </a:xfrm>
              <a:prstGeom prst="rect">
                <a:avLst/>
              </a:prstGeom>
              <a:solidFill>
                <a:srgbClr val="FFFFFF"/>
              </a:solidFill>
              <a:ln w="6350">
                <a:noFill/>
                <a:miter lim="800000"/>
                <a:headEnd/>
                <a:tailEnd/>
              </a:ln>
            </p:spPr>
            <p:txBody>
              <a:bodyPr vert="horz" wrap="square" lIns="0" tIns="0" rIns="0" bIns="0" numCol="1" anchor="t" anchorCtr="0" compatLnSpc="1">
                <a:prstTxWarp prst="textNoShape">
                  <a:avLst/>
                </a:prstTxWarp>
              </a:bodyPr>
              <a:lstStyle/>
              <a:p>
                <a:pPr algn="ctr" defTabSz="663489" eaLnBrk="1" hangingPunct="1"/>
                <a:r>
                  <a:rPr lang="en-US" sz="798" b="1" dirty="0">
                    <a:solidFill>
                      <a:srgbClr val="244061"/>
                    </a:solidFill>
                    <a:latin typeface="Calibri" pitchFamily="34" charset="0"/>
                    <a:ea typeface="Times New Roman" pitchFamily="18" charset="0"/>
                    <a:cs typeface="Times New Roman" pitchFamily="18" charset="0"/>
                  </a:rPr>
                  <a:t>Level </a:t>
                </a:r>
                <a:br>
                  <a:rPr lang="en-US" sz="798" b="1" dirty="0">
                    <a:solidFill>
                      <a:srgbClr val="244061"/>
                    </a:solidFill>
                    <a:latin typeface="Calibri" pitchFamily="34" charset="0"/>
                    <a:ea typeface="Times New Roman" pitchFamily="18" charset="0"/>
                    <a:cs typeface="Times New Roman" pitchFamily="18" charset="0"/>
                  </a:rPr>
                </a:br>
                <a:r>
                  <a:rPr lang="en-US" sz="798" b="1" dirty="0">
                    <a:solidFill>
                      <a:srgbClr val="244061"/>
                    </a:solidFill>
                    <a:latin typeface="Calibri" pitchFamily="34" charset="0"/>
                    <a:ea typeface="Times New Roman" pitchFamily="18" charset="0"/>
                    <a:cs typeface="Times New Roman" pitchFamily="18" charset="0"/>
                  </a:rPr>
                  <a:t>of Con-</a:t>
                </a:r>
                <a:r>
                  <a:rPr lang="en-US" sz="798" b="1" dirty="0" err="1">
                    <a:solidFill>
                      <a:srgbClr val="244061"/>
                    </a:solidFill>
                    <a:latin typeface="Calibri" pitchFamily="34" charset="0"/>
                    <a:ea typeface="Times New Roman" pitchFamily="18" charset="0"/>
                    <a:cs typeface="Times New Roman" pitchFamily="18" charset="0"/>
                  </a:rPr>
                  <a:t>fidence</a:t>
                </a:r>
                <a:endParaRPr lang="en-US" sz="798" dirty="0">
                  <a:latin typeface="Arial" pitchFamily="34" charset="0"/>
                  <a:cs typeface="Arial" pitchFamily="34" charset="0"/>
                </a:endParaRPr>
              </a:p>
            </p:txBody>
          </p:sp>
          <p:sp>
            <p:nvSpPr>
              <p:cNvPr id="44" name="Up Arrow 259">
                <a:extLst>
                  <a:ext uri="{FF2B5EF4-FFF2-40B4-BE49-F238E27FC236}">
                    <a16:creationId xmlns:a16="http://schemas.microsoft.com/office/drawing/2014/main" id="{AB08CA24-EFC6-4A51-BDCF-8A4DA946CA32}"/>
                  </a:ext>
                </a:extLst>
              </p:cNvPr>
              <p:cNvSpPr>
                <a:spLocks noChangeArrowheads="1"/>
              </p:cNvSpPr>
              <p:nvPr/>
            </p:nvSpPr>
            <p:spPr bwMode="auto">
              <a:xfrm>
                <a:off x="39410" y="6286"/>
                <a:ext cx="2533" cy="2172"/>
              </a:xfrm>
              <a:prstGeom prst="upArrow">
                <a:avLst>
                  <a:gd name="adj1" fmla="val 50000"/>
                  <a:gd name="adj2" fmla="val 50000"/>
                </a:avLst>
              </a:prstGeom>
              <a:solidFill>
                <a:srgbClr val="17365D"/>
              </a:solidFill>
              <a:ln w="9525">
                <a:solidFill>
                  <a:srgbClr val="000000"/>
                </a:solidFill>
                <a:miter lim="800000"/>
                <a:headEnd/>
                <a:tailEnd/>
              </a:ln>
            </p:spPr>
            <p:txBody>
              <a:bodyPr vert="horz" wrap="square" lIns="66351" tIns="33176" rIns="66351" bIns="33176" numCol="1" anchor="ctr" anchorCtr="0" compatLnSpc="1">
                <a:prstTxWarp prst="textNoShape">
                  <a:avLst/>
                </a:prstTxWarp>
              </a:bodyPr>
              <a:lstStyle/>
              <a:p>
                <a:endParaRPr lang="en-GB" sz="798"/>
              </a:p>
            </p:txBody>
          </p:sp>
        </p:grpSp>
        <p:sp>
          <p:nvSpPr>
            <p:cNvPr id="26" name="Text Box 260">
              <a:extLst>
                <a:ext uri="{FF2B5EF4-FFF2-40B4-BE49-F238E27FC236}">
                  <a16:creationId xmlns:a16="http://schemas.microsoft.com/office/drawing/2014/main" id="{F40687DB-B0FF-4D7D-A414-51C5E2069B83}"/>
                </a:ext>
              </a:extLst>
            </p:cNvPr>
            <p:cNvSpPr txBox="1">
              <a:spLocks noChangeArrowheads="1"/>
            </p:cNvSpPr>
            <p:nvPr/>
          </p:nvSpPr>
          <p:spPr bwMode="auto">
            <a:xfrm>
              <a:off x="5819917" y="3093411"/>
              <a:ext cx="768902" cy="494904"/>
            </a:xfrm>
            <a:prstGeom prst="rect">
              <a:avLst/>
            </a:prstGeom>
            <a:noFill/>
            <a:ln w="6350">
              <a:noFill/>
              <a:miter lim="800000"/>
              <a:headEnd/>
              <a:tailEnd/>
            </a:ln>
          </p:spPr>
          <p:txBody>
            <a:bodyPr vert="horz" wrap="square" lIns="26122" tIns="26122" rIns="26122" bIns="26122" numCol="1" anchor="t" anchorCtr="0" compatLnSpc="1">
              <a:prstTxWarp prst="textNoShape">
                <a:avLst/>
              </a:prstTxWarp>
            </a:bodyPr>
            <a:lstStyle/>
            <a:p>
              <a:pPr algn="ctr" defTabSz="663489" eaLnBrk="1" hangingPunct="1"/>
              <a:r>
                <a:rPr lang="en-US" sz="798" b="1" dirty="0">
                  <a:solidFill>
                    <a:srgbClr val="C00000"/>
                  </a:solidFill>
                  <a:latin typeface="Calibri" pitchFamily="34" charset="0"/>
                  <a:ea typeface="Times New Roman" pitchFamily="18" charset="0"/>
                  <a:cs typeface="Times New Roman" pitchFamily="18" charset="0"/>
                </a:rPr>
                <a:t>Positioning Method </a:t>
              </a:r>
              <a:br>
                <a:rPr lang="en-US" sz="798" b="1" dirty="0">
                  <a:solidFill>
                    <a:srgbClr val="C00000"/>
                  </a:solidFill>
                  <a:latin typeface="Calibri" pitchFamily="34" charset="0"/>
                  <a:ea typeface="Times New Roman" pitchFamily="18" charset="0"/>
                  <a:cs typeface="Times New Roman" pitchFamily="18" charset="0"/>
                </a:rPr>
              </a:br>
              <a:r>
                <a:rPr lang="en-US" sz="798" b="1" dirty="0">
                  <a:solidFill>
                    <a:srgbClr val="C00000"/>
                  </a:solidFill>
                  <a:latin typeface="Calibri" pitchFamily="34" charset="0"/>
                  <a:ea typeface="Times New Roman" pitchFamily="18" charset="0"/>
                  <a:cs typeface="Times New Roman" pitchFamily="18" charset="0"/>
                </a:rPr>
                <a:t>(GNSS)</a:t>
              </a:r>
              <a:endParaRPr lang="en-US" sz="798" dirty="0">
                <a:latin typeface="Arial" pitchFamily="34" charset="0"/>
                <a:cs typeface="Arial" pitchFamily="34" charset="0"/>
              </a:endParaRPr>
            </a:p>
          </p:txBody>
        </p:sp>
        <p:sp>
          <p:nvSpPr>
            <p:cNvPr id="27" name="Up Arrow 262">
              <a:extLst>
                <a:ext uri="{FF2B5EF4-FFF2-40B4-BE49-F238E27FC236}">
                  <a16:creationId xmlns:a16="http://schemas.microsoft.com/office/drawing/2014/main" id="{38FFA6ED-67B2-4089-96D9-D48D413344ED}"/>
                </a:ext>
              </a:extLst>
            </p:cNvPr>
            <p:cNvSpPr>
              <a:spLocks noChangeArrowheads="1"/>
            </p:cNvSpPr>
            <p:nvPr/>
          </p:nvSpPr>
          <p:spPr bwMode="auto">
            <a:xfrm>
              <a:off x="6004848" y="2895211"/>
              <a:ext cx="328688" cy="217189"/>
            </a:xfrm>
            <a:prstGeom prst="upArrow">
              <a:avLst>
                <a:gd name="adj1" fmla="val 50000"/>
                <a:gd name="adj2" fmla="val 50000"/>
              </a:avLst>
            </a:prstGeom>
            <a:solidFill>
              <a:srgbClr val="C0504D"/>
            </a:solidFill>
            <a:ln w="9525">
              <a:solidFill>
                <a:srgbClr val="000000"/>
              </a:solidFill>
              <a:miter lim="800000"/>
              <a:headEnd/>
              <a:tailEnd/>
            </a:ln>
          </p:spPr>
          <p:txBody>
            <a:bodyPr vert="horz" wrap="square" lIns="66351" tIns="33176" rIns="66351" bIns="33176" numCol="1" anchor="ctr" anchorCtr="0" compatLnSpc="1">
              <a:prstTxWarp prst="textNoShape">
                <a:avLst/>
              </a:prstTxWarp>
            </a:bodyPr>
            <a:lstStyle/>
            <a:p>
              <a:endParaRPr lang="en-GB" sz="798"/>
            </a:p>
          </p:txBody>
        </p:sp>
        <p:grpSp>
          <p:nvGrpSpPr>
            <p:cNvPr id="28" name="Group 90">
              <a:extLst>
                <a:ext uri="{FF2B5EF4-FFF2-40B4-BE49-F238E27FC236}">
                  <a16:creationId xmlns:a16="http://schemas.microsoft.com/office/drawing/2014/main" id="{B148FC62-AAD6-4C84-9E79-861465292BFB}"/>
                </a:ext>
              </a:extLst>
            </p:cNvPr>
            <p:cNvGrpSpPr>
              <a:grpSpLocks/>
            </p:cNvGrpSpPr>
            <p:nvPr/>
          </p:nvGrpSpPr>
          <p:grpSpPr bwMode="auto">
            <a:xfrm>
              <a:off x="6924365" y="2886607"/>
              <a:ext cx="811015" cy="807733"/>
              <a:chOff x="57201" y="6286"/>
              <a:chExt cx="6250" cy="8073"/>
            </a:xfrm>
          </p:grpSpPr>
          <p:sp>
            <p:nvSpPr>
              <p:cNvPr id="41" name="Text Box 263">
                <a:extLst>
                  <a:ext uri="{FF2B5EF4-FFF2-40B4-BE49-F238E27FC236}">
                    <a16:creationId xmlns:a16="http://schemas.microsoft.com/office/drawing/2014/main" id="{5B43897A-B1E8-4C5A-9FF3-7B26FBDBE6D0}"/>
                  </a:ext>
                </a:extLst>
              </p:cNvPr>
              <p:cNvSpPr txBox="1">
                <a:spLocks noChangeArrowheads="1"/>
              </p:cNvSpPr>
              <p:nvPr/>
            </p:nvSpPr>
            <p:spPr bwMode="auto">
              <a:xfrm>
                <a:off x="57201" y="8887"/>
                <a:ext cx="6250" cy="5473"/>
              </a:xfrm>
              <a:prstGeom prst="rect">
                <a:avLst/>
              </a:prstGeom>
              <a:solidFill>
                <a:srgbClr val="FFFFFF"/>
              </a:solidFill>
              <a:ln w="6350">
                <a:noFill/>
                <a:miter lim="800000"/>
                <a:headEnd/>
                <a:tailEnd/>
              </a:ln>
            </p:spPr>
            <p:txBody>
              <a:bodyPr vert="horz" wrap="square" lIns="26122" tIns="26122" rIns="26122" bIns="26122" numCol="1" anchor="t" anchorCtr="0" compatLnSpc="1">
                <a:prstTxWarp prst="textNoShape">
                  <a:avLst/>
                </a:prstTxWarp>
              </a:bodyPr>
              <a:lstStyle/>
              <a:p>
                <a:pPr algn="ctr" defTabSz="663489" eaLnBrk="1" hangingPunct="1"/>
                <a:r>
                  <a:rPr lang="en-US" sz="798" b="1">
                    <a:solidFill>
                      <a:srgbClr val="244061"/>
                    </a:solidFill>
                    <a:latin typeface="Calibri" pitchFamily="34" charset="0"/>
                    <a:ea typeface="Times New Roman" pitchFamily="18" charset="0"/>
                    <a:cs typeface="Times New Roman" pitchFamily="18" charset="0"/>
                  </a:rPr>
                  <a:t>IMSI</a:t>
                </a:r>
                <a:endParaRPr lang="en-US" sz="798">
                  <a:latin typeface="Arial" pitchFamily="34" charset="0"/>
                  <a:cs typeface="Arial" pitchFamily="34" charset="0"/>
                </a:endParaRPr>
              </a:p>
            </p:txBody>
          </p:sp>
          <p:sp>
            <p:nvSpPr>
              <p:cNvPr id="42" name="Up Arrow 264">
                <a:extLst>
                  <a:ext uri="{FF2B5EF4-FFF2-40B4-BE49-F238E27FC236}">
                    <a16:creationId xmlns:a16="http://schemas.microsoft.com/office/drawing/2014/main" id="{3661B20D-3F37-43F2-A88D-7F5367F1CE18}"/>
                  </a:ext>
                </a:extLst>
              </p:cNvPr>
              <p:cNvSpPr>
                <a:spLocks noChangeArrowheads="1"/>
              </p:cNvSpPr>
              <p:nvPr/>
            </p:nvSpPr>
            <p:spPr bwMode="auto">
              <a:xfrm>
                <a:off x="59027" y="6286"/>
                <a:ext cx="2534" cy="2172"/>
              </a:xfrm>
              <a:prstGeom prst="upArrow">
                <a:avLst>
                  <a:gd name="adj1" fmla="val 50000"/>
                  <a:gd name="adj2" fmla="val 50000"/>
                </a:avLst>
              </a:prstGeom>
              <a:solidFill>
                <a:srgbClr val="17365D"/>
              </a:solidFill>
              <a:ln w="9525">
                <a:solidFill>
                  <a:srgbClr val="000000"/>
                </a:solidFill>
                <a:miter lim="800000"/>
                <a:headEnd/>
                <a:tailEnd/>
              </a:ln>
            </p:spPr>
            <p:txBody>
              <a:bodyPr vert="horz" wrap="square" lIns="66351" tIns="33176" rIns="66351" bIns="33176" numCol="1" anchor="ctr" anchorCtr="0" compatLnSpc="1">
                <a:prstTxWarp prst="textNoShape">
                  <a:avLst/>
                </a:prstTxWarp>
              </a:bodyPr>
              <a:lstStyle/>
              <a:p>
                <a:endParaRPr lang="en-GB" sz="798"/>
              </a:p>
            </p:txBody>
          </p:sp>
        </p:grpSp>
        <p:grpSp>
          <p:nvGrpSpPr>
            <p:cNvPr id="29" name="Group 304">
              <a:extLst>
                <a:ext uri="{FF2B5EF4-FFF2-40B4-BE49-F238E27FC236}">
                  <a16:creationId xmlns:a16="http://schemas.microsoft.com/office/drawing/2014/main" id="{2B51771A-541C-4121-91CA-4DE9F898E69E}"/>
                </a:ext>
              </a:extLst>
            </p:cNvPr>
            <p:cNvGrpSpPr>
              <a:grpSpLocks/>
            </p:cNvGrpSpPr>
            <p:nvPr/>
          </p:nvGrpSpPr>
          <p:grpSpPr bwMode="auto">
            <a:xfrm>
              <a:off x="11394298" y="2921875"/>
              <a:ext cx="811145" cy="666457"/>
              <a:chOff x="81468" y="6286"/>
              <a:chExt cx="6251" cy="6661"/>
            </a:xfrm>
          </p:grpSpPr>
          <p:sp>
            <p:nvSpPr>
              <p:cNvPr id="39" name="Text Box 267">
                <a:extLst>
                  <a:ext uri="{FF2B5EF4-FFF2-40B4-BE49-F238E27FC236}">
                    <a16:creationId xmlns:a16="http://schemas.microsoft.com/office/drawing/2014/main" id="{3B812544-F552-45A2-B326-D11DB0BA22DA}"/>
                  </a:ext>
                </a:extLst>
              </p:cNvPr>
              <p:cNvSpPr txBox="1">
                <a:spLocks noChangeArrowheads="1"/>
              </p:cNvSpPr>
              <p:nvPr/>
            </p:nvSpPr>
            <p:spPr bwMode="auto">
              <a:xfrm>
                <a:off x="81468" y="8887"/>
                <a:ext cx="6251" cy="4060"/>
              </a:xfrm>
              <a:prstGeom prst="rect">
                <a:avLst/>
              </a:prstGeom>
              <a:solidFill>
                <a:srgbClr val="FFFFFF"/>
              </a:solidFill>
              <a:ln w="6350">
                <a:noFill/>
                <a:miter lim="800000"/>
                <a:headEnd/>
                <a:tailEnd/>
              </a:ln>
            </p:spPr>
            <p:txBody>
              <a:bodyPr vert="horz" wrap="square" lIns="26122" tIns="26122" rIns="26122" bIns="26122" numCol="1" anchor="t" anchorCtr="0" compatLnSpc="1">
                <a:prstTxWarp prst="textNoShape">
                  <a:avLst/>
                </a:prstTxWarp>
              </a:bodyPr>
              <a:lstStyle/>
              <a:p>
                <a:pPr algn="ctr" defTabSz="663489" eaLnBrk="1" hangingPunct="1"/>
                <a:r>
                  <a:rPr lang="en-US" sz="798" b="1" dirty="0">
                    <a:solidFill>
                      <a:srgbClr val="244061"/>
                    </a:solidFill>
                    <a:latin typeface="Calibri" pitchFamily="34" charset="0"/>
                    <a:ea typeface="Times New Roman" pitchFamily="18" charset="0"/>
                    <a:cs typeface="Times New Roman" pitchFamily="18" charset="0"/>
                  </a:rPr>
                  <a:t>Message Length</a:t>
                </a:r>
                <a:endParaRPr lang="en-US" sz="798" dirty="0">
                  <a:latin typeface="Arial" pitchFamily="34" charset="0"/>
                  <a:cs typeface="Arial" pitchFamily="34" charset="0"/>
                </a:endParaRPr>
              </a:p>
            </p:txBody>
          </p:sp>
          <p:sp>
            <p:nvSpPr>
              <p:cNvPr id="40" name="Up Arrow 268">
                <a:extLst>
                  <a:ext uri="{FF2B5EF4-FFF2-40B4-BE49-F238E27FC236}">
                    <a16:creationId xmlns:a16="http://schemas.microsoft.com/office/drawing/2014/main" id="{551D5C15-98B9-494B-BBD1-529B20B8CD64}"/>
                  </a:ext>
                </a:extLst>
              </p:cNvPr>
              <p:cNvSpPr>
                <a:spLocks noChangeArrowheads="1"/>
              </p:cNvSpPr>
              <p:nvPr/>
            </p:nvSpPr>
            <p:spPr bwMode="auto">
              <a:xfrm>
                <a:off x="83295" y="6286"/>
                <a:ext cx="2533" cy="2172"/>
              </a:xfrm>
              <a:prstGeom prst="upArrow">
                <a:avLst>
                  <a:gd name="adj1" fmla="val 50000"/>
                  <a:gd name="adj2" fmla="val 50000"/>
                </a:avLst>
              </a:prstGeom>
              <a:solidFill>
                <a:srgbClr val="17365D"/>
              </a:solidFill>
              <a:ln w="9525">
                <a:solidFill>
                  <a:srgbClr val="000000"/>
                </a:solidFill>
                <a:miter lim="800000"/>
                <a:headEnd/>
                <a:tailEnd/>
              </a:ln>
            </p:spPr>
            <p:txBody>
              <a:bodyPr vert="horz" wrap="square" lIns="66351" tIns="33176" rIns="66351" bIns="33176" numCol="1" anchor="ctr" anchorCtr="0" compatLnSpc="1">
                <a:prstTxWarp prst="textNoShape">
                  <a:avLst/>
                </a:prstTxWarp>
              </a:bodyPr>
              <a:lstStyle/>
              <a:p>
                <a:endParaRPr lang="en-GB" sz="798"/>
              </a:p>
            </p:txBody>
          </p:sp>
        </p:grpSp>
        <p:grpSp>
          <p:nvGrpSpPr>
            <p:cNvPr id="30" name="Group 298">
              <a:extLst>
                <a:ext uri="{FF2B5EF4-FFF2-40B4-BE49-F238E27FC236}">
                  <a16:creationId xmlns:a16="http://schemas.microsoft.com/office/drawing/2014/main" id="{AE20DE30-B065-463C-9205-3F1D957B67CD}"/>
                </a:ext>
              </a:extLst>
            </p:cNvPr>
            <p:cNvGrpSpPr>
              <a:grpSpLocks/>
            </p:cNvGrpSpPr>
            <p:nvPr/>
          </p:nvGrpSpPr>
          <p:grpSpPr bwMode="auto">
            <a:xfrm>
              <a:off x="8402218" y="2919020"/>
              <a:ext cx="1174220" cy="653669"/>
              <a:chOff x="272" y="0"/>
              <a:chExt cx="9050" cy="6540"/>
            </a:xfrm>
          </p:grpSpPr>
          <p:sp>
            <p:nvSpPr>
              <p:cNvPr id="37" name="Text Box 2">
                <a:extLst>
                  <a:ext uri="{FF2B5EF4-FFF2-40B4-BE49-F238E27FC236}">
                    <a16:creationId xmlns:a16="http://schemas.microsoft.com/office/drawing/2014/main" id="{FE8C85EF-C0F3-4E10-BF4A-71FAAF796C96}"/>
                  </a:ext>
                </a:extLst>
              </p:cNvPr>
              <p:cNvSpPr txBox="1">
                <a:spLocks noChangeArrowheads="1"/>
              </p:cNvSpPr>
              <p:nvPr/>
            </p:nvSpPr>
            <p:spPr bwMode="auto">
              <a:xfrm>
                <a:off x="272" y="2513"/>
                <a:ext cx="9050" cy="4027"/>
              </a:xfrm>
              <a:prstGeom prst="rect">
                <a:avLst/>
              </a:prstGeom>
              <a:solidFill>
                <a:srgbClr val="FFFFFF"/>
              </a:solidFill>
              <a:ln w="6350">
                <a:noFill/>
                <a:miter lim="800000"/>
                <a:headEnd/>
                <a:tailEnd/>
              </a:ln>
            </p:spPr>
            <p:txBody>
              <a:bodyPr vert="horz" wrap="square" lIns="26122" tIns="26122" rIns="26122" bIns="26122" numCol="1" anchor="t" anchorCtr="0" compatLnSpc="1">
                <a:prstTxWarp prst="textNoShape">
                  <a:avLst/>
                </a:prstTxWarp>
              </a:bodyPr>
              <a:lstStyle/>
              <a:p>
                <a:pPr algn="ctr" defTabSz="663489" eaLnBrk="1" hangingPunct="1"/>
                <a:r>
                  <a:rPr lang="en-US" sz="798" b="1" dirty="0">
                    <a:solidFill>
                      <a:srgbClr val="C00000"/>
                    </a:solidFill>
                    <a:latin typeface="Calibri" pitchFamily="34" charset="0"/>
                    <a:ea typeface="Times New Roman" pitchFamily="18" charset="0"/>
                    <a:cs typeface="Times New Roman" pitchFamily="18" charset="0"/>
                  </a:rPr>
                  <a:t>IMEI</a:t>
                </a:r>
                <a:endParaRPr lang="en-US" sz="798" dirty="0">
                  <a:latin typeface="Arial" pitchFamily="34" charset="0"/>
                  <a:ea typeface="Times New Roman" pitchFamily="18" charset="0"/>
                  <a:cs typeface="Arial" pitchFamily="34" charset="0"/>
                </a:endParaRPr>
              </a:p>
              <a:p>
                <a:pPr algn="ctr" defTabSz="663489"/>
                <a:r>
                  <a:rPr lang="en-US" sz="798" b="1" dirty="0">
                    <a:solidFill>
                      <a:srgbClr val="C00000"/>
                    </a:solidFill>
                    <a:latin typeface="Arial" pitchFamily="34" charset="0"/>
                    <a:ea typeface="Times New Roman" pitchFamily="18" charset="0"/>
                    <a:cs typeface="Arial" pitchFamily="34" charset="0"/>
                  </a:rPr>
                  <a:t> </a:t>
                </a:r>
                <a:endParaRPr lang="en-US" sz="798" dirty="0">
                  <a:latin typeface="Arial" pitchFamily="34" charset="0"/>
                  <a:cs typeface="Arial" pitchFamily="34" charset="0"/>
                </a:endParaRPr>
              </a:p>
            </p:txBody>
          </p:sp>
          <p:sp>
            <p:nvSpPr>
              <p:cNvPr id="38" name="Up Arrow 300">
                <a:extLst>
                  <a:ext uri="{FF2B5EF4-FFF2-40B4-BE49-F238E27FC236}">
                    <a16:creationId xmlns:a16="http://schemas.microsoft.com/office/drawing/2014/main" id="{8197F7E5-73CA-4609-9E26-F36B459D4EC4}"/>
                  </a:ext>
                </a:extLst>
              </p:cNvPr>
              <p:cNvSpPr>
                <a:spLocks noChangeArrowheads="1"/>
              </p:cNvSpPr>
              <p:nvPr/>
            </p:nvSpPr>
            <p:spPr bwMode="auto">
              <a:xfrm>
                <a:off x="3530" y="0"/>
                <a:ext cx="2533" cy="2171"/>
              </a:xfrm>
              <a:prstGeom prst="upArrow">
                <a:avLst>
                  <a:gd name="adj1" fmla="val 50000"/>
                  <a:gd name="adj2" fmla="val 50000"/>
                </a:avLst>
              </a:prstGeom>
              <a:solidFill>
                <a:srgbClr val="C0504D"/>
              </a:solidFill>
              <a:ln w="9525">
                <a:solidFill>
                  <a:srgbClr val="000000"/>
                </a:solidFill>
                <a:miter lim="800000"/>
                <a:headEnd/>
                <a:tailEnd/>
              </a:ln>
            </p:spPr>
            <p:txBody>
              <a:bodyPr vert="horz" wrap="square" lIns="66351" tIns="33176" rIns="66351" bIns="33176" numCol="1" anchor="ctr" anchorCtr="0" compatLnSpc="1">
                <a:prstTxWarp prst="textNoShape">
                  <a:avLst/>
                </a:prstTxWarp>
              </a:bodyPr>
              <a:lstStyle/>
              <a:p>
                <a:pPr defTabSz="663489" eaLnBrk="1" hangingPunct="1"/>
                <a:endParaRPr lang="en-US" sz="798">
                  <a:latin typeface="Arial" pitchFamily="34" charset="0"/>
                  <a:cs typeface="Arial" pitchFamily="34" charset="0"/>
                </a:endParaRPr>
              </a:p>
            </p:txBody>
          </p:sp>
        </p:grpSp>
        <p:grpSp>
          <p:nvGrpSpPr>
            <p:cNvPr id="31" name="Group 301">
              <a:extLst>
                <a:ext uri="{FF2B5EF4-FFF2-40B4-BE49-F238E27FC236}">
                  <a16:creationId xmlns:a16="http://schemas.microsoft.com/office/drawing/2014/main" id="{CA2510DE-48BA-4ED3-8050-38EA6CBFE56A}"/>
                </a:ext>
              </a:extLst>
            </p:cNvPr>
            <p:cNvGrpSpPr>
              <a:grpSpLocks/>
            </p:cNvGrpSpPr>
            <p:nvPr/>
          </p:nvGrpSpPr>
          <p:grpSpPr bwMode="auto">
            <a:xfrm>
              <a:off x="10918062" y="2918920"/>
              <a:ext cx="423285" cy="653169"/>
              <a:chOff x="3256" y="0"/>
              <a:chExt cx="3261" cy="6535"/>
            </a:xfrm>
          </p:grpSpPr>
          <p:sp>
            <p:nvSpPr>
              <p:cNvPr id="35" name="Text Box 2">
                <a:extLst>
                  <a:ext uri="{FF2B5EF4-FFF2-40B4-BE49-F238E27FC236}">
                    <a16:creationId xmlns:a16="http://schemas.microsoft.com/office/drawing/2014/main" id="{99B36F13-9668-43F9-961C-362EDB2DED42}"/>
                  </a:ext>
                </a:extLst>
              </p:cNvPr>
              <p:cNvSpPr txBox="1">
                <a:spLocks noChangeArrowheads="1"/>
              </p:cNvSpPr>
              <p:nvPr/>
            </p:nvSpPr>
            <p:spPr bwMode="auto">
              <a:xfrm>
                <a:off x="3256" y="2508"/>
                <a:ext cx="3261" cy="4027"/>
              </a:xfrm>
              <a:prstGeom prst="rect">
                <a:avLst/>
              </a:prstGeom>
              <a:solidFill>
                <a:srgbClr val="FFFFFF"/>
              </a:solidFill>
              <a:ln w="6350">
                <a:noFill/>
                <a:miter lim="800000"/>
                <a:headEnd/>
                <a:tailEnd/>
              </a:ln>
            </p:spPr>
            <p:txBody>
              <a:bodyPr vert="horz" wrap="square" lIns="26122" tIns="26122" rIns="26122" bIns="26122" numCol="1" anchor="t" anchorCtr="0" compatLnSpc="1">
                <a:prstTxWarp prst="textNoShape">
                  <a:avLst/>
                </a:prstTxWarp>
              </a:bodyPr>
              <a:lstStyle/>
              <a:p>
                <a:pPr algn="ctr" defTabSz="663489" eaLnBrk="1" hangingPunct="1"/>
                <a:r>
                  <a:rPr lang="en-US" sz="798" b="1" dirty="0">
                    <a:solidFill>
                      <a:srgbClr val="C00000"/>
                    </a:solidFill>
                    <a:latin typeface="Calibri" pitchFamily="34" charset="0"/>
                    <a:ea typeface="Times New Roman" pitchFamily="18" charset="0"/>
                    <a:cs typeface="Times New Roman" pitchFamily="18" charset="0"/>
                  </a:rPr>
                  <a:t>MNC</a:t>
                </a:r>
                <a:endParaRPr lang="en-US" sz="798" dirty="0">
                  <a:latin typeface="Arial" pitchFamily="34" charset="0"/>
                  <a:ea typeface="Times New Roman" pitchFamily="18" charset="0"/>
                  <a:cs typeface="Arial" pitchFamily="34" charset="0"/>
                </a:endParaRPr>
              </a:p>
              <a:p>
                <a:pPr algn="ctr" defTabSz="663489"/>
                <a:r>
                  <a:rPr lang="en-US" sz="798" b="1" dirty="0">
                    <a:solidFill>
                      <a:srgbClr val="C00000"/>
                    </a:solidFill>
                    <a:latin typeface="Arial" pitchFamily="34" charset="0"/>
                    <a:ea typeface="Times New Roman" pitchFamily="18" charset="0"/>
                    <a:cs typeface="Arial" pitchFamily="34" charset="0"/>
                  </a:rPr>
                  <a:t> </a:t>
                </a:r>
                <a:endParaRPr lang="en-US" sz="798" dirty="0">
                  <a:latin typeface="Arial" pitchFamily="34" charset="0"/>
                  <a:cs typeface="Arial" pitchFamily="34" charset="0"/>
                </a:endParaRPr>
              </a:p>
            </p:txBody>
          </p:sp>
          <p:sp>
            <p:nvSpPr>
              <p:cNvPr id="36" name="Up Arrow 303">
                <a:extLst>
                  <a:ext uri="{FF2B5EF4-FFF2-40B4-BE49-F238E27FC236}">
                    <a16:creationId xmlns:a16="http://schemas.microsoft.com/office/drawing/2014/main" id="{57FA6644-2213-40D5-A237-B0B95E2670CF}"/>
                  </a:ext>
                </a:extLst>
              </p:cNvPr>
              <p:cNvSpPr>
                <a:spLocks noChangeArrowheads="1"/>
              </p:cNvSpPr>
              <p:nvPr/>
            </p:nvSpPr>
            <p:spPr bwMode="auto">
              <a:xfrm>
                <a:off x="3530" y="0"/>
                <a:ext cx="2533" cy="2171"/>
              </a:xfrm>
              <a:prstGeom prst="upArrow">
                <a:avLst>
                  <a:gd name="adj1" fmla="val 50000"/>
                  <a:gd name="adj2" fmla="val 50000"/>
                </a:avLst>
              </a:prstGeom>
              <a:solidFill>
                <a:srgbClr val="C0504D"/>
              </a:solidFill>
              <a:ln w="9525">
                <a:solidFill>
                  <a:srgbClr val="000000"/>
                </a:solidFill>
                <a:miter lim="800000"/>
                <a:headEnd/>
                <a:tailEnd/>
              </a:ln>
            </p:spPr>
            <p:txBody>
              <a:bodyPr vert="horz" wrap="square" lIns="66351" tIns="33176" rIns="66351" bIns="33176" numCol="1" anchor="ctr" anchorCtr="0" compatLnSpc="1">
                <a:prstTxWarp prst="textNoShape">
                  <a:avLst/>
                </a:prstTxWarp>
              </a:bodyPr>
              <a:lstStyle/>
              <a:p>
                <a:pPr defTabSz="663489" eaLnBrk="1" hangingPunct="1"/>
                <a:endParaRPr lang="en-US" sz="798">
                  <a:latin typeface="Arial" pitchFamily="34" charset="0"/>
                  <a:cs typeface="Arial" pitchFamily="34" charset="0"/>
                </a:endParaRPr>
              </a:p>
            </p:txBody>
          </p:sp>
        </p:grpSp>
        <p:grpSp>
          <p:nvGrpSpPr>
            <p:cNvPr id="32" name="Group 308">
              <a:extLst>
                <a:ext uri="{FF2B5EF4-FFF2-40B4-BE49-F238E27FC236}">
                  <a16:creationId xmlns:a16="http://schemas.microsoft.com/office/drawing/2014/main" id="{8E19E347-ADFE-4F62-B789-A2C5D3450AE9}"/>
                </a:ext>
              </a:extLst>
            </p:cNvPr>
            <p:cNvGrpSpPr>
              <a:grpSpLocks/>
            </p:cNvGrpSpPr>
            <p:nvPr/>
          </p:nvGrpSpPr>
          <p:grpSpPr bwMode="auto">
            <a:xfrm>
              <a:off x="9963762" y="2940829"/>
              <a:ext cx="657505" cy="512411"/>
              <a:chOff x="-9" y="0"/>
              <a:chExt cx="5069" cy="5640"/>
            </a:xfrm>
          </p:grpSpPr>
          <p:sp>
            <p:nvSpPr>
              <p:cNvPr id="33" name="Text Box 2">
                <a:extLst>
                  <a:ext uri="{FF2B5EF4-FFF2-40B4-BE49-F238E27FC236}">
                    <a16:creationId xmlns:a16="http://schemas.microsoft.com/office/drawing/2014/main" id="{DD025C0D-6496-4C67-8B84-714EB4A1FD3D}"/>
                  </a:ext>
                </a:extLst>
              </p:cNvPr>
              <p:cNvSpPr txBox="1">
                <a:spLocks noChangeArrowheads="1"/>
              </p:cNvSpPr>
              <p:nvPr/>
            </p:nvSpPr>
            <p:spPr bwMode="auto">
              <a:xfrm>
                <a:off x="-9" y="2948"/>
                <a:ext cx="5069" cy="2692"/>
              </a:xfrm>
              <a:prstGeom prst="rect">
                <a:avLst/>
              </a:prstGeom>
              <a:solidFill>
                <a:srgbClr val="FFFFFF"/>
              </a:solidFill>
              <a:ln w="6350">
                <a:noFill/>
                <a:miter lim="800000"/>
                <a:headEnd/>
                <a:tailEnd/>
              </a:ln>
            </p:spPr>
            <p:txBody>
              <a:bodyPr vert="horz" wrap="square" lIns="26122" tIns="0" rIns="26122" bIns="26122" numCol="1" anchor="t" anchorCtr="0" compatLnSpc="1">
                <a:prstTxWarp prst="textNoShape">
                  <a:avLst/>
                </a:prstTxWarp>
              </a:bodyPr>
              <a:lstStyle/>
              <a:p>
                <a:pPr algn="ctr" defTabSz="663489" eaLnBrk="1" hangingPunct="1"/>
                <a:r>
                  <a:rPr lang="en-US" sz="798" b="1">
                    <a:solidFill>
                      <a:srgbClr val="244061"/>
                    </a:solidFill>
                    <a:latin typeface="Calibri" pitchFamily="34" charset="0"/>
                    <a:ea typeface="Times New Roman" pitchFamily="18" charset="0"/>
                    <a:cs typeface="Times New Roman" pitchFamily="18" charset="0"/>
                  </a:rPr>
                  <a:t>MCC</a:t>
                </a:r>
                <a:endParaRPr lang="en-US" sz="798">
                  <a:latin typeface="Arial" pitchFamily="34" charset="0"/>
                  <a:cs typeface="Arial" pitchFamily="34" charset="0"/>
                </a:endParaRPr>
              </a:p>
            </p:txBody>
          </p:sp>
          <p:sp>
            <p:nvSpPr>
              <p:cNvPr id="34" name="Up Arrow 310">
                <a:extLst>
                  <a:ext uri="{FF2B5EF4-FFF2-40B4-BE49-F238E27FC236}">
                    <a16:creationId xmlns:a16="http://schemas.microsoft.com/office/drawing/2014/main" id="{F6A5ED9B-6588-4672-918C-C8563D02020E}"/>
                  </a:ext>
                </a:extLst>
              </p:cNvPr>
              <p:cNvSpPr>
                <a:spLocks noChangeArrowheads="1"/>
              </p:cNvSpPr>
              <p:nvPr/>
            </p:nvSpPr>
            <p:spPr bwMode="auto">
              <a:xfrm>
                <a:off x="1453" y="0"/>
                <a:ext cx="2534" cy="2171"/>
              </a:xfrm>
              <a:prstGeom prst="upArrow">
                <a:avLst>
                  <a:gd name="adj1" fmla="val 50000"/>
                  <a:gd name="adj2" fmla="val 50000"/>
                </a:avLst>
              </a:prstGeom>
              <a:solidFill>
                <a:srgbClr val="17365D"/>
              </a:solidFill>
              <a:ln w="9525">
                <a:solidFill>
                  <a:srgbClr val="000000"/>
                </a:solidFill>
                <a:miter lim="800000"/>
                <a:headEnd/>
                <a:tailEnd/>
              </a:ln>
            </p:spPr>
            <p:txBody>
              <a:bodyPr vert="horz" wrap="square" lIns="66351" tIns="33176" rIns="66351" bIns="33176" numCol="1" anchor="ctr" anchorCtr="0" compatLnSpc="1">
                <a:prstTxWarp prst="textNoShape">
                  <a:avLst/>
                </a:prstTxWarp>
              </a:bodyPr>
              <a:lstStyle/>
              <a:p>
                <a:pPr defTabSz="663489" eaLnBrk="1" hangingPunct="1"/>
                <a:endParaRPr lang="en-US" sz="798">
                  <a:latin typeface="Arial" pitchFamily="34" charset="0"/>
                  <a:cs typeface="Arial" pitchFamily="34" charset="0"/>
                </a:endParaRPr>
              </a:p>
            </p:txBody>
          </p:sp>
        </p:grpSp>
      </p:grpSp>
      <p:sp>
        <p:nvSpPr>
          <p:cNvPr id="53" name="Rectangle 52">
            <a:extLst>
              <a:ext uri="{FF2B5EF4-FFF2-40B4-BE49-F238E27FC236}">
                <a16:creationId xmlns:a16="http://schemas.microsoft.com/office/drawing/2014/main" id="{276B948B-3C66-4883-84E5-D448DB8D477C}"/>
              </a:ext>
            </a:extLst>
          </p:cNvPr>
          <p:cNvSpPr/>
          <p:nvPr/>
        </p:nvSpPr>
        <p:spPr>
          <a:xfrm>
            <a:off x="2878113" y="3482033"/>
            <a:ext cx="4900703" cy="461665"/>
          </a:xfrm>
          <a:prstGeom prst="rect">
            <a:avLst/>
          </a:prstGeom>
        </p:spPr>
        <p:txBody>
          <a:bodyPr wrap="square">
            <a:spAutoFit/>
          </a:bodyPr>
          <a:lstStyle/>
          <a:p>
            <a:r>
              <a:rPr lang="fr-FR" sz="2400" dirty="0"/>
              <a:t>Content of an AML SMS</a:t>
            </a:r>
            <a:endParaRPr lang="fr-BE" sz="2400" dirty="0"/>
          </a:p>
        </p:txBody>
      </p:sp>
    </p:spTree>
    <p:extLst>
      <p:ext uri="{BB962C8B-B14F-4D97-AF65-F5344CB8AC3E}">
        <p14:creationId xmlns:p14="http://schemas.microsoft.com/office/powerpoint/2010/main" val="49192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site.jpg"/>
          <p:cNvPicPr>
            <a:picLocks noChangeAspect="1"/>
          </p:cNvPicPr>
          <p:nvPr/>
        </p:nvPicPr>
        <p:blipFill rotWithShape="1">
          <a:blip r:embed="rId2">
            <a:extLst>
              <a:ext uri="{28A0092B-C50C-407E-A947-70E740481C1C}">
                <a14:useLocalDpi xmlns:a14="http://schemas.microsoft.com/office/drawing/2010/main" val="0"/>
              </a:ext>
            </a:extLst>
          </a:blip>
          <a:srcRect b="44292"/>
          <a:stretch/>
        </p:blipFill>
        <p:spPr>
          <a:xfrm rot="10800000">
            <a:off x="0" y="0"/>
            <a:ext cx="9144000" cy="2154296"/>
          </a:xfrm>
          <a:prstGeom prst="rect">
            <a:avLst/>
          </a:prstGeom>
        </p:spPr>
      </p:pic>
      <p:sp>
        <p:nvSpPr>
          <p:cNvPr id="5" name="Rectangle 4"/>
          <p:cNvSpPr/>
          <p:nvPr/>
        </p:nvSpPr>
        <p:spPr>
          <a:xfrm>
            <a:off x="4074527" y="684343"/>
            <a:ext cx="4219488" cy="646331"/>
          </a:xfrm>
          <a:prstGeom prst="rect">
            <a:avLst/>
          </a:prstGeom>
        </p:spPr>
        <p:txBody>
          <a:bodyPr wrap="none">
            <a:spAutoFit/>
          </a:bodyPr>
          <a:lstStyle/>
          <a:p>
            <a:pPr algn="r"/>
            <a:r>
              <a:rPr lang="en-US" sz="3600" i="1" dirty="0">
                <a:solidFill>
                  <a:srgbClr val="FFFFFF"/>
                </a:solidFill>
              </a:rPr>
              <a:t>How does it look like?</a:t>
            </a:r>
          </a:p>
        </p:txBody>
      </p:sp>
      <p:cxnSp>
        <p:nvCxnSpPr>
          <p:cNvPr id="7" name="Straight Connector 6"/>
          <p:cNvCxnSpPr>
            <a:stCxn id="4" idx="3"/>
          </p:cNvCxnSpPr>
          <p:nvPr/>
        </p:nvCxnSpPr>
        <p:spPr>
          <a:xfrm flipV="1">
            <a:off x="0" y="1063037"/>
            <a:ext cx="4035778" cy="14111"/>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064963" y="4642250"/>
            <a:ext cx="2079037" cy="276999"/>
          </a:xfrm>
          <a:prstGeom prst="rect">
            <a:avLst/>
          </a:prstGeom>
        </p:spPr>
        <p:txBody>
          <a:bodyPr wrap="square">
            <a:spAutoFit/>
          </a:bodyPr>
          <a:lstStyle/>
          <a:p>
            <a:r>
              <a:rPr lang="en-US" sz="1200" dirty="0"/>
              <a:t>SWITCH TO SPACE 2 • 2020</a:t>
            </a:r>
          </a:p>
        </p:txBody>
      </p:sp>
      <p:sp>
        <p:nvSpPr>
          <p:cNvPr id="2" name="Rectangle 1">
            <a:extLst>
              <a:ext uri="{FF2B5EF4-FFF2-40B4-BE49-F238E27FC236}">
                <a16:creationId xmlns:a16="http://schemas.microsoft.com/office/drawing/2014/main" id="{07ABE0A1-8AD7-499E-B123-4366D4F9A96F}"/>
              </a:ext>
            </a:extLst>
          </p:cNvPr>
          <p:cNvSpPr/>
          <p:nvPr/>
        </p:nvSpPr>
        <p:spPr>
          <a:xfrm>
            <a:off x="0" y="1532897"/>
            <a:ext cx="2234820" cy="523220"/>
          </a:xfrm>
          <a:prstGeom prst="rect">
            <a:avLst/>
          </a:prstGeom>
        </p:spPr>
        <p:txBody>
          <a:bodyPr wrap="square">
            <a:spAutoFit/>
          </a:bodyPr>
          <a:lstStyle/>
          <a:p>
            <a:pPr algn="r"/>
            <a:r>
              <a:rPr lang="en-US" sz="2800" dirty="0">
                <a:solidFill>
                  <a:srgbClr val="FFFFFF"/>
                </a:solidFill>
              </a:rPr>
              <a:t>In rural areas</a:t>
            </a:r>
          </a:p>
        </p:txBody>
      </p:sp>
      <p:pic>
        <p:nvPicPr>
          <p:cNvPr id="3" name="Image 2">
            <a:extLst>
              <a:ext uri="{FF2B5EF4-FFF2-40B4-BE49-F238E27FC236}">
                <a16:creationId xmlns:a16="http://schemas.microsoft.com/office/drawing/2014/main" id="{5A582C94-2EA8-4943-81A7-2A8F600A686D}"/>
              </a:ext>
            </a:extLst>
          </p:cNvPr>
          <p:cNvPicPr>
            <a:picLocks noChangeAspect="1"/>
          </p:cNvPicPr>
          <p:nvPr/>
        </p:nvPicPr>
        <p:blipFill>
          <a:blip r:embed="rId3"/>
          <a:stretch>
            <a:fillRect/>
          </a:stretch>
        </p:blipFill>
        <p:spPr>
          <a:xfrm>
            <a:off x="748766" y="2747954"/>
            <a:ext cx="3382606" cy="2171295"/>
          </a:xfrm>
          <a:prstGeom prst="rect">
            <a:avLst/>
          </a:prstGeom>
        </p:spPr>
      </p:pic>
      <p:pic>
        <p:nvPicPr>
          <p:cNvPr id="6" name="Content Placeholder 8">
            <a:extLst>
              <a:ext uri="{FF2B5EF4-FFF2-40B4-BE49-F238E27FC236}">
                <a16:creationId xmlns:a16="http://schemas.microsoft.com/office/drawing/2014/main" id="{F098A23D-8D8F-443C-B2A5-16EC5B47B156}"/>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5098351" y="2747954"/>
            <a:ext cx="3382607" cy="2171295"/>
          </a:xfrm>
          <a:prstGeom prst="rect">
            <a:avLst/>
          </a:prstGeom>
        </p:spPr>
      </p:pic>
      <p:sp>
        <p:nvSpPr>
          <p:cNvPr id="8" name="Rectangle 7">
            <a:extLst>
              <a:ext uri="{FF2B5EF4-FFF2-40B4-BE49-F238E27FC236}">
                <a16:creationId xmlns:a16="http://schemas.microsoft.com/office/drawing/2014/main" id="{16567366-85F6-4373-A506-B66FEA1EA448}"/>
              </a:ext>
            </a:extLst>
          </p:cNvPr>
          <p:cNvSpPr/>
          <p:nvPr/>
        </p:nvSpPr>
        <p:spPr>
          <a:xfrm>
            <a:off x="471448" y="2341997"/>
            <a:ext cx="3937242" cy="307777"/>
          </a:xfrm>
          <a:prstGeom prst="rect">
            <a:avLst/>
          </a:prstGeom>
        </p:spPr>
        <p:txBody>
          <a:bodyPr wrap="square">
            <a:spAutoFit/>
          </a:bodyPr>
          <a:lstStyle/>
          <a:p>
            <a:r>
              <a:rPr lang="fr-FR" sz="1400" dirty="0"/>
              <a:t>Network-</a:t>
            </a:r>
            <a:r>
              <a:rPr lang="fr-FR" sz="1400" dirty="0" err="1"/>
              <a:t>based</a:t>
            </a:r>
            <a:r>
              <a:rPr lang="fr-FR" sz="1400" dirty="0"/>
              <a:t> location – location radius of 2024m. </a:t>
            </a:r>
            <a:endParaRPr lang="fr-BE" sz="1400" dirty="0"/>
          </a:p>
        </p:txBody>
      </p:sp>
      <p:sp>
        <p:nvSpPr>
          <p:cNvPr id="9" name="Rectangle 8">
            <a:extLst>
              <a:ext uri="{FF2B5EF4-FFF2-40B4-BE49-F238E27FC236}">
                <a16:creationId xmlns:a16="http://schemas.microsoft.com/office/drawing/2014/main" id="{48A4814E-D706-4042-98AA-A9EA22910FE6}"/>
              </a:ext>
            </a:extLst>
          </p:cNvPr>
          <p:cNvSpPr/>
          <p:nvPr/>
        </p:nvSpPr>
        <p:spPr>
          <a:xfrm>
            <a:off x="4821032" y="2341997"/>
            <a:ext cx="4322967" cy="307777"/>
          </a:xfrm>
          <a:prstGeom prst="rect">
            <a:avLst/>
          </a:prstGeom>
        </p:spPr>
        <p:txBody>
          <a:bodyPr wrap="square">
            <a:spAutoFit/>
          </a:bodyPr>
          <a:lstStyle/>
          <a:p>
            <a:r>
              <a:rPr lang="fr-FR" sz="1400" dirty="0" err="1"/>
              <a:t>Handset-based</a:t>
            </a:r>
            <a:r>
              <a:rPr lang="fr-FR" sz="1400" dirty="0"/>
              <a:t> location – location radius of 6m. (GNSS) </a:t>
            </a:r>
            <a:endParaRPr lang="fr-BE" sz="1400" dirty="0"/>
          </a:p>
        </p:txBody>
      </p:sp>
    </p:spTree>
    <p:extLst>
      <p:ext uri="{BB962C8B-B14F-4D97-AF65-F5344CB8AC3E}">
        <p14:creationId xmlns:p14="http://schemas.microsoft.com/office/powerpoint/2010/main" val="2092142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site.jpg"/>
          <p:cNvPicPr>
            <a:picLocks noChangeAspect="1"/>
          </p:cNvPicPr>
          <p:nvPr/>
        </p:nvPicPr>
        <p:blipFill rotWithShape="1">
          <a:blip r:embed="rId2">
            <a:extLst>
              <a:ext uri="{28A0092B-C50C-407E-A947-70E740481C1C}">
                <a14:useLocalDpi xmlns:a14="http://schemas.microsoft.com/office/drawing/2010/main" val="0"/>
              </a:ext>
            </a:extLst>
          </a:blip>
          <a:srcRect b="44292"/>
          <a:stretch/>
        </p:blipFill>
        <p:spPr>
          <a:xfrm rot="10800000">
            <a:off x="0" y="0"/>
            <a:ext cx="9144000" cy="2154296"/>
          </a:xfrm>
          <a:prstGeom prst="rect">
            <a:avLst/>
          </a:prstGeom>
        </p:spPr>
      </p:pic>
      <p:sp>
        <p:nvSpPr>
          <p:cNvPr id="5" name="Rectangle 4"/>
          <p:cNvSpPr/>
          <p:nvPr/>
        </p:nvSpPr>
        <p:spPr>
          <a:xfrm>
            <a:off x="4074527" y="684343"/>
            <a:ext cx="4219488" cy="646331"/>
          </a:xfrm>
          <a:prstGeom prst="rect">
            <a:avLst/>
          </a:prstGeom>
        </p:spPr>
        <p:txBody>
          <a:bodyPr wrap="none">
            <a:spAutoFit/>
          </a:bodyPr>
          <a:lstStyle/>
          <a:p>
            <a:pPr algn="r"/>
            <a:r>
              <a:rPr lang="en-US" sz="3600" i="1" dirty="0">
                <a:solidFill>
                  <a:srgbClr val="FFFFFF"/>
                </a:solidFill>
              </a:rPr>
              <a:t>How does it look like?</a:t>
            </a:r>
          </a:p>
        </p:txBody>
      </p:sp>
      <p:cxnSp>
        <p:nvCxnSpPr>
          <p:cNvPr id="7" name="Straight Connector 6"/>
          <p:cNvCxnSpPr>
            <a:stCxn id="4" idx="3"/>
          </p:cNvCxnSpPr>
          <p:nvPr/>
        </p:nvCxnSpPr>
        <p:spPr>
          <a:xfrm flipV="1">
            <a:off x="0" y="1063037"/>
            <a:ext cx="4035778" cy="14111"/>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064963" y="4642250"/>
            <a:ext cx="2079037" cy="276999"/>
          </a:xfrm>
          <a:prstGeom prst="rect">
            <a:avLst/>
          </a:prstGeom>
        </p:spPr>
        <p:txBody>
          <a:bodyPr wrap="square">
            <a:spAutoFit/>
          </a:bodyPr>
          <a:lstStyle/>
          <a:p>
            <a:r>
              <a:rPr lang="en-US" sz="1200" dirty="0"/>
              <a:t>SWITCH TO SPACE 2 • 2020</a:t>
            </a:r>
          </a:p>
        </p:txBody>
      </p:sp>
      <p:sp>
        <p:nvSpPr>
          <p:cNvPr id="2" name="Rectangle 1">
            <a:extLst>
              <a:ext uri="{FF2B5EF4-FFF2-40B4-BE49-F238E27FC236}">
                <a16:creationId xmlns:a16="http://schemas.microsoft.com/office/drawing/2014/main" id="{07ABE0A1-8AD7-499E-B123-4366D4F9A96F}"/>
              </a:ext>
            </a:extLst>
          </p:cNvPr>
          <p:cNvSpPr/>
          <p:nvPr/>
        </p:nvSpPr>
        <p:spPr>
          <a:xfrm>
            <a:off x="0" y="1532897"/>
            <a:ext cx="2400300" cy="523220"/>
          </a:xfrm>
          <a:prstGeom prst="rect">
            <a:avLst/>
          </a:prstGeom>
        </p:spPr>
        <p:txBody>
          <a:bodyPr wrap="square">
            <a:spAutoFit/>
          </a:bodyPr>
          <a:lstStyle/>
          <a:p>
            <a:pPr algn="r"/>
            <a:r>
              <a:rPr lang="en-US" sz="2800" dirty="0">
                <a:solidFill>
                  <a:srgbClr val="FFFFFF"/>
                </a:solidFill>
              </a:rPr>
              <a:t>In urban areas</a:t>
            </a:r>
          </a:p>
        </p:txBody>
      </p:sp>
      <p:sp>
        <p:nvSpPr>
          <p:cNvPr id="8" name="Rectangle 7">
            <a:extLst>
              <a:ext uri="{FF2B5EF4-FFF2-40B4-BE49-F238E27FC236}">
                <a16:creationId xmlns:a16="http://schemas.microsoft.com/office/drawing/2014/main" id="{16567366-85F6-4373-A506-B66FEA1EA448}"/>
              </a:ext>
            </a:extLst>
          </p:cNvPr>
          <p:cNvSpPr/>
          <p:nvPr/>
        </p:nvSpPr>
        <p:spPr>
          <a:xfrm>
            <a:off x="471448" y="2341997"/>
            <a:ext cx="3937242" cy="307777"/>
          </a:xfrm>
          <a:prstGeom prst="rect">
            <a:avLst/>
          </a:prstGeom>
        </p:spPr>
        <p:txBody>
          <a:bodyPr wrap="square">
            <a:spAutoFit/>
          </a:bodyPr>
          <a:lstStyle/>
          <a:p>
            <a:r>
              <a:rPr lang="fr-FR" sz="1400" dirty="0"/>
              <a:t>Network-</a:t>
            </a:r>
            <a:r>
              <a:rPr lang="fr-FR" sz="1400" dirty="0" err="1"/>
              <a:t>based</a:t>
            </a:r>
            <a:r>
              <a:rPr lang="fr-FR" sz="1400" dirty="0"/>
              <a:t> location – location radius of 195m. </a:t>
            </a:r>
            <a:endParaRPr lang="fr-BE" sz="1400" dirty="0"/>
          </a:p>
        </p:txBody>
      </p:sp>
      <p:sp>
        <p:nvSpPr>
          <p:cNvPr id="9" name="Rectangle 8">
            <a:extLst>
              <a:ext uri="{FF2B5EF4-FFF2-40B4-BE49-F238E27FC236}">
                <a16:creationId xmlns:a16="http://schemas.microsoft.com/office/drawing/2014/main" id="{48A4814E-D706-4042-98AA-A9EA22910FE6}"/>
              </a:ext>
            </a:extLst>
          </p:cNvPr>
          <p:cNvSpPr/>
          <p:nvPr/>
        </p:nvSpPr>
        <p:spPr>
          <a:xfrm>
            <a:off x="4821032" y="2341997"/>
            <a:ext cx="4322967" cy="307777"/>
          </a:xfrm>
          <a:prstGeom prst="rect">
            <a:avLst/>
          </a:prstGeom>
        </p:spPr>
        <p:txBody>
          <a:bodyPr wrap="square">
            <a:spAutoFit/>
          </a:bodyPr>
          <a:lstStyle/>
          <a:p>
            <a:r>
              <a:rPr lang="fr-FR" sz="1400" dirty="0" err="1"/>
              <a:t>Handset-based</a:t>
            </a:r>
            <a:r>
              <a:rPr lang="fr-FR" sz="1400" dirty="0"/>
              <a:t> location – location radius of 22m. (Wifi) </a:t>
            </a:r>
            <a:endParaRPr lang="fr-BE" sz="1400" dirty="0"/>
          </a:p>
        </p:txBody>
      </p:sp>
      <p:pic>
        <p:nvPicPr>
          <p:cNvPr id="10" name="Content Placeholder 6">
            <a:extLst>
              <a:ext uri="{FF2B5EF4-FFF2-40B4-BE49-F238E27FC236}">
                <a16:creationId xmlns:a16="http://schemas.microsoft.com/office/drawing/2014/main" id="{C925C13C-1720-4A38-8C44-5705BC643B3E}"/>
              </a:ext>
            </a:extLst>
          </p:cNvPr>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708997" y="2700685"/>
            <a:ext cx="3382606" cy="2171295"/>
          </a:xfrm>
          <a:prstGeom prst="rect">
            <a:avLst/>
          </a:prstGeom>
        </p:spPr>
      </p:pic>
      <p:pic>
        <p:nvPicPr>
          <p:cNvPr id="14" name="Content Placeholder 7">
            <a:extLst>
              <a:ext uri="{FF2B5EF4-FFF2-40B4-BE49-F238E27FC236}">
                <a16:creationId xmlns:a16="http://schemas.microsoft.com/office/drawing/2014/main" id="{C2845336-4A9B-49E3-87E9-E355F5689603}"/>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5115733" y="2690701"/>
            <a:ext cx="3382606" cy="2171295"/>
          </a:xfrm>
          <a:prstGeom prst="rect">
            <a:avLst/>
          </a:prstGeom>
        </p:spPr>
      </p:pic>
    </p:spTree>
    <p:extLst>
      <p:ext uri="{BB962C8B-B14F-4D97-AF65-F5344CB8AC3E}">
        <p14:creationId xmlns:p14="http://schemas.microsoft.com/office/powerpoint/2010/main" val="264673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site.jpg"/>
          <p:cNvPicPr>
            <a:picLocks noChangeAspect="1"/>
          </p:cNvPicPr>
          <p:nvPr/>
        </p:nvPicPr>
        <p:blipFill rotWithShape="1">
          <a:blip r:embed="rId2">
            <a:extLst>
              <a:ext uri="{28A0092B-C50C-407E-A947-70E740481C1C}">
                <a14:useLocalDpi xmlns:a14="http://schemas.microsoft.com/office/drawing/2010/main" val="0"/>
              </a:ext>
            </a:extLst>
          </a:blip>
          <a:srcRect b="44292"/>
          <a:stretch/>
        </p:blipFill>
        <p:spPr>
          <a:xfrm rot="10800000">
            <a:off x="0" y="0"/>
            <a:ext cx="9144000" cy="2154296"/>
          </a:xfrm>
          <a:prstGeom prst="rect">
            <a:avLst/>
          </a:prstGeom>
        </p:spPr>
      </p:pic>
      <p:sp>
        <p:nvSpPr>
          <p:cNvPr id="5" name="Rectangle 4"/>
          <p:cNvSpPr/>
          <p:nvPr/>
        </p:nvSpPr>
        <p:spPr>
          <a:xfrm>
            <a:off x="4074527" y="684343"/>
            <a:ext cx="4219488" cy="646331"/>
          </a:xfrm>
          <a:prstGeom prst="rect">
            <a:avLst/>
          </a:prstGeom>
        </p:spPr>
        <p:txBody>
          <a:bodyPr wrap="none">
            <a:spAutoFit/>
          </a:bodyPr>
          <a:lstStyle/>
          <a:p>
            <a:pPr algn="r"/>
            <a:r>
              <a:rPr lang="en-US" sz="3600" i="1" dirty="0">
                <a:solidFill>
                  <a:srgbClr val="FFFFFF"/>
                </a:solidFill>
              </a:rPr>
              <a:t>How does it look like?</a:t>
            </a:r>
          </a:p>
        </p:txBody>
      </p:sp>
      <p:cxnSp>
        <p:nvCxnSpPr>
          <p:cNvPr id="7" name="Straight Connector 6"/>
          <p:cNvCxnSpPr>
            <a:stCxn id="4" idx="3"/>
          </p:cNvCxnSpPr>
          <p:nvPr/>
        </p:nvCxnSpPr>
        <p:spPr>
          <a:xfrm flipV="1">
            <a:off x="0" y="1063037"/>
            <a:ext cx="4035778" cy="14111"/>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064963" y="4642250"/>
            <a:ext cx="2079037" cy="276999"/>
          </a:xfrm>
          <a:prstGeom prst="rect">
            <a:avLst/>
          </a:prstGeom>
        </p:spPr>
        <p:txBody>
          <a:bodyPr wrap="square">
            <a:spAutoFit/>
          </a:bodyPr>
          <a:lstStyle/>
          <a:p>
            <a:r>
              <a:rPr lang="en-US" sz="1200" dirty="0"/>
              <a:t>SWITCH TO SPACE 2 • 2020</a:t>
            </a:r>
          </a:p>
        </p:txBody>
      </p:sp>
      <p:sp>
        <p:nvSpPr>
          <p:cNvPr id="2" name="Rectangle 1">
            <a:extLst>
              <a:ext uri="{FF2B5EF4-FFF2-40B4-BE49-F238E27FC236}">
                <a16:creationId xmlns:a16="http://schemas.microsoft.com/office/drawing/2014/main" id="{07ABE0A1-8AD7-499E-B123-4366D4F9A96F}"/>
              </a:ext>
            </a:extLst>
          </p:cNvPr>
          <p:cNvSpPr/>
          <p:nvPr/>
        </p:nvSpPr>
        <p:spPr>
          <a:xfrm>
            <a:off x="0" y="1532897"/>
            <a:ext cx="2400300" cy="523220"/>
          </a:xfrm>
          <a:prstGeom prst="rect">
            <a:avLst/>
          </a:prstGeom>
        </p:spPr>
        <p:txBody>
          <a:bodyPr wrap="square">
            <a:spAutoFit/>
          </a:bodyPr>
          <a:lstStyle/>
          <a:p>
            <a:pPr algn="r"/>
            <a:r>
              <a:rPr lang="en-US" sz="2800" dirty="0">
                <a:solidFill>
                  <a:srgbClr val="FFFFFF"/>
                </a:solidFill>
              </a:rPr>
              <a:t>In urban areas</a:t>
            </a:r>
          </a:p>
        </p:txBody>
      </p:sp>
      <p:sp>
        <p:nvSpPr>
          <p:cNvPr id="8" name="Rectangle 7">
            <a:extLst>
              <a:ext uri="{FF2B5EF4-FFF2-40B4-BE49-F238E27FC236}">
                <a16:creationId xmlns:a16="http://schemas.microsoft.com/office/drawing/2014/main" id="{16567366-85F6-4373-A506-B66FEA1EA448}"/>
              </a:ext>
            </a:extLst>
          </p:cNvPr>
          <p:cNvSpPr/>
          <p:nvPr/>
        </p:nvSpPr>
        <p:spPr>
          <a:xfrm>
            <a:off x="471448" y="2341997"/>
            <a:ext cx="3937242" cy="307777"/>
          </a:xfrm>
          <a:prstGeom prst="rect">
            <a:avLst/>
          </a:prstGeom>
        </p:spPr>
        <p:txBody>
          <a:bodyPr wrap="square">
            <a:spAutoFit/>
          </a:bodyPr>
          <a:lstStyle/>
          <a:p>
            <a:r>
              <a:rPr lang="fr-FR" sz="1400" dirty="0"/>
              <a:t>Network-</a:t>
            </a:r>
            <a:r>
              <a:rPr lang="fr-FR" sz="1400" dirty="0" err="1"/>
              <a:t>based</a:t>
            </a:r>
            <a:r>
              <a:rPr lang="fr-FR" sz="1400" dirty="0"/>
              <a:t> location – location radius of 383m. </a:t>
            </a:r>
            <a:endParaRPr lang="fr-BE" sz="1400" dirty="0"/>
          </a:p>
        </p:txBody>
      </p:sp>
      <p:sp>
        <p:nvSpPr>
          <p:cNvPr id="9" name="Rectangle 8">
            <a:extLst>
              <a:ext uri="{FF2B5EF4-FFF2-40B4-BE49-F238E27FC236}">
                <a16:creationId xmlns:a16="http://schemas.microsoft.com/office/drawing/2014/main" id="{48A4814E-D706-4042-98AA-A9EA22910FE6}"/>
              </a:ext>
            </a:extLst>
          </p:cNvPr>
          <p:cNvSpPr/>
          <p:nvPr/>
        </p:nvSpPr>
        <p:spPr>
          <a:xfrm>
            <a:off x="4821032" y="2341997"/>
            <a:ext cx="4322967" cy="307777"/>
          </a:xfrm>
          <a:prstGeom prst="rect">
            <a:avLst/>
          </a:prstGeom>
        </p:spPr>
        <p:txBody>
          <a:bodyPr wrap="square">
            <a:spAutoFit/>
          </a:bodyPr>
          <a:lstStyle/>
          <a:p>
            <a:r>
              <a:rPr lang="fr-FR" sz="1400" dirty="0" err="1"/>
              <a:t>Handset-based</a:t>
            </a:r>
            <a:r>
              <a:rPr lang="fr-FR" sz="1400" dirty="0"/>
              <a:t> location – location radius of 34m. (Wifi) </a:t>
            </a:r>
            <a:endParaRPr lang="fr-BE" sz="1400" dirty="0"/>
          </a:p>
        </p:txBody>
      </p:sp>
      <p:pic>
        <p:nvPicPr>
          <p:cNvPr id="3" name="Content Placeholder 6">
            <a:extLst>
              <a:ext uri="{FF2B5EF4-FFF2-40B4-BE49-F238E27FC236}">
                <a16:creationId xmlns:a16="http://schemas.microsoft.com/office/drawing/2014/main" id="{F5F61680-7C66-43F0-B382-A5D19B6A5FDD}"/>
              </a:ext>
            </a:extLst>
          </p:cNvPr>
          <p:cNvPicPr preferRelativeResize="0">
            <a:picLocks/>
          </p:cNvPicPr>
          <p:nvPr/>
        </p:nvPicPr>
        <p:blipFill>
          <a:blip r:embed="rId3"/>
          <a:srcRect/>
          <a:stretch/>
        </p:blipFill>
        <p:spPr>
          <a:xfrm>
            <a:off x="730000" y="2747954"/>
            <a:ext cx="3344527" cy="2171295"/>
          </a:xfrm>
          <a:prstGeom prst="rect">
            <a:avLst/>
          </a:prstGeom>
        </p:spPr>
      </p:pic>
      <p:pic>
        <p:nvPicPr>
          <p:cNvPr id="6" name="Content Placeholder 7">
            <a:extLst>
              <a:ext uri="{FF2B5EF4-FFF2-40B4-BE49-F238E27FC236}">
                <a16:creationId xmlns:a16="http://schemas.microsoft.com/office/drawing/2014/main" id="{8B718451-F4BE-4804-B18A-119AAB5D0092}"/>
              </a:ext>
            </a:extLst>
          </p:cNvPr>
          <p:cNvPicPr preferRelativeResize="0">
            <a:picLocks/>
          </p:cNvPicPr>
          <p:nvPr/>
        </p:nvPicPr>
        <p:blipFill>
          <a:blip r:embed="rId4"/>
          <a:srcRect/>
          <a:stretch/>
        </p:blipFill>
        <p:spPr>
          <a:xfrm>
            <a:off x="5117697" y="2740030"/>
            <a:ext cx="3382606" cy="2167175"/>
          </a:xfrm>
          <a:prstGeom prst="rect">
            <a:avLst/>
          </a:prstGeom>
        </p:spPr>
      </p:pic>
    </p:spTree>
    <p:extLst>
      <p:ext uri="{BB962C8B-B14F-4D97-AF65-F5344CB8AC3E}">
        <p14:creationId xmlns:p14="http://schemas.microsoft.com/office/powerpoint/2010/main" val="2198854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site.jpg"/>
          <p:cNvPicPr>
            <a:picLocks noChangeAspect="1"/>
          </p:cNvPicPr>
          <p:nvPr/>
        </p:nvPicPr>
        <p:blipFill rotWithShape="1">
          <a:blip r:embed="rId2">
            <a:extLst>
              <a:ext uri="{28A0092B-C50C-407E-A947-70E740481C1C}">
                <a14:useLocalDpi xmlns:a14="http://schemas.microsoft.com/office/drawing/2010/main" val="0"/>
              </a:ext>
            </a:extLst>
          </a:blip>
          <a:srcRect b="44292"/>
          <a:stretch/>
        </p:blipFill>
        <p:spPr>
          <a:xfrm rot="10800000">
            <a:off x="0" y="0"/>
            <a:ext cx="9144000" cy="2154296"/>
          </a:xfrm>
          <a:prstGeom prst="rect">
            <a:avLst/>
          </a:prstGeom>
        </p:spPr>
      </p:pic>
      <p:sp>
        <p:nvSpPr>
          <p:cNvPr id="5" name="Rectangle 4"/>
          <p:cNvSpPr/>
          <p:nvPr/>
        </p:nvSpPr>
        <p:spPr>
          <a:xfrm>
            <a:off x="4050673" y="684343"/>
            <a:ext cx="4243342" cy="646331"/>
          </a:xfrm>
          <a:prstGeom prst="rect">
            <a:avLst/>
          </a:prstGeom>
        </p:spPr>
        <p:txBody>
          <a:bodyPr wrap="none">
            <a:spAutoFit/>
          </a:bodyPr>
          <a:lstStyle/>
          <a:p>
            <a:pPr algn="r"/>
            <a:r>
              <a:rPr lang="en-US" sz="3600" i="1" dirty="0">
                <a:solidFill>
                  <a:srgbClr val="FFFFFF"/>
                </a:solidFill>
              </a:rPr>
              <a:t>Where is it activated?</a:t>
            </a:r>
          </a:p>
        </p:txBody>
      </p:sp>
      <p:cxnSp>
        <p:nvCxnSpPr>
          <p:cNvPr id="7" name="Straight Connector 6"/>
          <p:cNvCxnSpPr>
            <a:stCxn id="4" idx="3"/>
          </p:cNvCxnSpPr>
          <p:nvPr/>
        </p:nvCxnSpPr>
        <p:spPr>
          <a:xfrm flipV="1">
            <a:off x="0" y="1063037"/>
            <a:ext cx="4035778" cy="14111"/>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064963" y="4642250"/>
            <a:ext cx="2079037" cy="276999"/>
          </a:xfrm>
          <a:prstGeom prst="rect">
            <a:avLst/>
          </a:prstGeom>
        </p:spPr>
        <p:txBody>
          <a:bodyPr wrap="square">
            <a:spAutoFit/>
          </a:bodyPr>
          <a:lstStyle/>
          <a:p>
            <a:r>
              <a:rPr lang="en-US" sz="1200" dirty="0"/>
              <a:t>SWITCH TO SPACE 2 • 2020</a:t>
            </a:r>
          </a:p>
        </p:txBody>
      </p:sp>
      <p:pic>
        <p:nvPicPr>
          <p:cNvPr id="11" name="Picture 2" descr="RÃ©sultat de recherche d'images pour &quot;Android&quot;">
            <a:extLst>
              <a:ext uri="{FF2B5EF4-FFF2-40B4-BE49-F238E27FC236}">
                <a16:creationId xmlns:a16="http://schemas.microsoft.com/office/drawing/2014/main" id="{784C4C7C-4639-4E02-8C54-269BAC0EC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2895" y="2518150"/>
            <a:ext cx="1721166" cy="2014777"/>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EC41542D-9734-4241-9B73-A6DF312AFBDF}"/>
              </a:ext>
            </a:extLst>
          </p:cNvPr>
          <p:cNvPicPr>
            <a:picLocks noChangeAspect="1"/>
          </p:cNvPicPr>
          <p:nvPr/>
        </p:nvPicPr>
        <p:blipFill>
          <a:blip r:embed="rId4"/>
          <a:stretch>
            <a:fillRect/>
          </a:stretch>
        </p:blipFill>
        <p:spPr>
          <a:xfrm>
            <a:off x="5050186" y="2518150"/>
            <a:ext cx="2014777" cy="2014777"/>
          </a:xfrm>
          <a:prstGeom prst="rect">
            <a:avLst/>
          </a:prstGeom>
        </p:spPr>
      </p:pic>
    </p:spTree>
    <p:extLst>
      <p:ext uri="{BB962C8B-B14F-4D97-AF65-F5344CB8AC3E}">
        <p14:creationId xmlns:p14="http://schemas.microsoft.com/office/powerpoint/2010/main" val="347728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site.jpg"/>
          <p:cNvPicPr>
            <a:picLocks noChangeAspect="1"/>
          </p:cNvPicPr>
          <p:nvPr/>
        </p:nvPicPr>
        <p:blipFill rotWithShape="1">
          <a:blip r:embed="rId2">
            <a:extLst>
              <a:ext uri="{28A0092B-C50C-407E-A947-70E740481C1C}">
                <a14:useLocalDpi xmlns:a14="http://schemas.microsoft.com/office/drawing/2010/main" val="0"/>
              </a:ext>
            </a:extLst>
          </a:blip>
          <a:srcRect l="33849"/>
          <a:stretch/>
        </p:blipFill>
        <p:spPr>
          <a:xfrm rot="5400000">
            <a:off x="4912959" y="930910"/>
            <a:ext cx="5161956" cy="3300129"/>
          </a:xfrm>
          <a:prstGeom prst="rect">
            <a:avLst/>
          </a:prstGeom>
        </p:spPr>
      </p:pic>
      <p:sp>
        <p:nvSpPr>
          <p:cNvPr id="5" name="TextBox 4"/>
          <p:cNvSpPr txBox="1"/>
          <p:nvPr/>
        </p:nvSpPr>
        <p:spPr>
          <a:xfrm>
            <a:off x="6397037" y="338667"/>
            <a:ext cx="2173112" cy="1077218"/>
          </a:xfrm>
          <a:prstGeom prst="rect">
            <a:avLst/>
          </a:prstGeom>
          <a:noFill/>
          <a:ln>
            <a:noFill/>
          </a:ln>
        </p:spPr>
        <p:txBody>
          <a:bodyPr wrap="square" rtlCol="0">
            <a:spAutoFit/>
          </a:bodyPr>
          <a:lstStyle/>
          <a:p>
            <a:pPr algn="r"/>
            <a:r>
              <a:rPr lang="en-US" sz="3200" i="1" dirty="0">
                <a:solidFill>
                  <a:srgbClr val="FFFFFF"/>
                </a:solidFill>
              </a:rPr>
              <a:t>Where is it activated?</a:t>
            </a:r>
          </a:p>
        </p:txBody>
      </p:sp>
      <p:sp>
        <p:nvSpPr>
          <p:cNvPr id="3" name="Rectangle 2"/>
          <p:cNvSpPr/>
          <p:nvPr/>
        </p:nvSpPr>
        <p:spPr>
          <a:xfrm>
            <a:off x="7074370" y="4622326"/>
            <a:ext cx="2069632" cy="276999"/>
          </a:xfrm>
          <a:prstGeom prst="rect">
            <a:avLst/>
          </a:prstGeom>
        </p:spPr>
        <p:txBody>
          <a:bodyPr wrap="square">
            <a:spAutoFit/>
          </a:bodyPr>
          <a:lstStyle/>
          <a:p>
            <a:r>
              <a:rPr lang="en-US" sz="1200" dirty="0">
                <a:solidFill>
                  <a:schemeClr val="bg1"/>
                </a:solidFill>
              </a:rPr>
              <a:t>SWITCH TO SPACE 2 • 2020</a:t>
            </a:r>
          </a:p>
        </p:txBody>
      </p:sp>
      <p:grpSp>
        <p:nvGrpSpPr>
          <p:cNvPr id="13" name="Groupe 116">
            <a:extLst>
              <a:ext uri="{FF2B5EF4-FFF2-40B4-BE49-F238E27FC236}">
                <a16:creationId xmlns:a16="http://schemas.microsoft.com/office/drawing/2014/main" id="{E15C4289-6E07-4C21-A1BC-B89325777494}"/>
              </a:ext>
            </a:extLst>
          </p:cNvPr>
          <p:cNvGrpSpPr>
            <a:grpSpLocks/>
          </p:cNvGrpSpPr>
          <p:nvPr/>
        </p:nvGrpSpPr>
        <p:grpSpPr bwMode="auto">
          <a:xfrm>
            <a:off x="69733" y="286080"/>
            <a:ext cx="5774139" cy="3600120"/>
            <a:chOff x="571472" y="1634837"/>
            <a:chExt cx="7500989" cy="4475643"/>
          </a:xfrm>
        </p:grpSpPr>
        <p:grpSp>
          <p:nvGrpSpPr>
            <p:cNvPr id="14" name="Group 366" descr="© INSCALE GmbH, 18.06.2010">
              <a:extLst>
                <a:ext uri="{FF2B5EF4-FFF2-40B4-BE49-F238E27FC236}">
                  <a16:creationId xmlns:a16="http://schemas.microsoft.com/office/drawing/2014/main" id="{C636CF2C-DFAF-4A3C-B44F-97821D0995D8}"/>
                </a:ext>
              </a:extLst>
            </p:cNvPr>
            <p:cNvGrpSpPr>
              <a:grpSpLocks/>
            </p:cNvGrpSpPr>
            <p:nvPr/>
          </p:nvGrpSpPr>
          <p:grpSpPr bwMode="auto">
            <a:xfrm>
              <a:off x="571991" y="1634837"/>
              <a:ext cx="7500470" cy="4475643"/>
              <a:chOff x="-129" y="439"/>
              <a:chExt cx="5829" cy="3423"/>
            </a:xfrm>
          </p:grpSpPr>
          <p:sp>
            <p:nvSpPr>
              <p:cNvPr id="16" name="Rectangle 240" descr="© INSCALE GmbH, 18.06.2010">
                <a:extLst>
                  <a:ext uri="{FF2B5EF4-FFF2-40B4-BE49-F238E27FC236}">
                    <a16:creationId xmlns:a16="http://schemas.microsoft.com/office/drawing/2014/main" id="{75CA299F-547D-485C-8B93-90BC8CBF20A3}"/>
                  </a:ext>
                </a:extLst>
              </p:cNvPr>
              <p:cNvSpPr>
                <a:spLocks noChangeArrowheads="1"/>
              </p:cNvSpPr>
              <p:nvPr/>
            </p:nvSpPr>
            <p:spPr bwMode="auto">
              <a:xfrm>
                <a:off x="-129" y="439"/>
                <a:ext cx="5829" cy="3373"/>
              </a:xfrm>
              <a:prstGeom prst="rect">
                <a:avLst/>
              </a:prstGeom>
              <a:solidFill>
                <a:srgbClr val="FFFFFF"/>
              </a:solidFill>
              <a:ln w="9525">
                <a:solidFill>
                  <a:srgbClr val="FFFFFF"/>
                </a:solidFill>
                <a:miter lim="800000"/>
                <a:headEnd/>
                <a:tailEnd/>
              </a:ln>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s-ES_tradnl" altLang="en-US" dirty="0">
                  <a:latin typeface="Calibri" panose="020F0502020204030204" pitchFamily="34" charset="0"/>
                </a:endParaRPr>
              </a:p>
            </p:txBody>
          </p:sp>
          <p:sp>
            <p:nvSpPr>
              <p:cNvPr id="17" name="Freeform 241" descr="© INSCALE GmbH, 18.06.2010">
                <a:extLst>
                  <a:ext uri="{FF2B5EF4-FFF2-40B4-BE49-F238E27FC236}">
                    <a16:creationId xmlns:a16="http://schemas.microsoft.com/office/drawing/2014/main" id="{26BE071E-7EAB-494F-959D-FB6CDE9C65AC}"/>
                  </a:ext>
                </a:extLst>
              </p:cNvPr>
              <p:cNvSpPr>
                <a:spLocks noEditPoints="1"/>
              </p:cNvSpPr>
              <p:nvPr/>
            </p:nvSpPr>
            <p:spPr bwMode="auto">
              <a:xfrm>
                <a:off x="1808" y="1825"/>
                <a:ext cx="292" cy="307"/>
              </a:xfrm>
              <a:custGeom>
                <a:avLst/>
                <a:gdLst>
                  <a:gd name="T0" fmla="*/ 810 w 168"/>
                  <a:gd name="T1" fmla="*/ 28 h 177"/>
                  <a:gd name="T2" fmla="*/ 688 w 168"/>
                  <a:gd name="T3" fmla="*/ 50 h 177"/>
                  <a:gd name="T4" fmla="*/ 504 w 168"/>
                  <a:gd name="T5" fmla="*/ 177 h 177"/>
                  <a:gd name="T6" fmla="*/ 549 w 168"/>
                  <a:gd name="T7" fmla="*/ 234 h 177"/>
                  <a:gd name="T8" fmla="*/ 548 w 168"/>
                  <a:gd name="T9" fmla="*/ 286 h 177"/>
                  <a:gd name="T10" fmla="*/ 532 w 168"/>
                  <a:gd name="T11" fmla="*/ 298 h 177"/>
                  <a:gd name="T12" fmla="*/ 435 w 168"/>
                  <a:gd name="T13" fmla="*/ 382 h 177"/>
                  <a:gd name="T14" fmla="*/ 520 w 168"/>
                  <a:gd name="T15" fmla="*/ 376 h 177"/>
                  <a:gd name="T16" fmla="*/ 570 w 168"/>
                  <a:gd name="T17" fmla="*/ 376 h 177"/>
                  <a:gd name="T18" fmla="*/ 398 w 168"/>
                  <a:gd name="T19" fmla="*/ 369 h 177"/>
                  <a:gd name="T20" fmla="*/ 433 w 168"/>
                  <a:gd name="T21" fmla="*/ 335 h 177"/>
                  <a:gd name="T22" fmla="*/ 441 w 168"/>
                  <a:gd name="T23" fmla="*/ 229 h 177"/>
                  <a:gd name="T24" fmla="*/ 351 w 168"/>
                  <a:gd name="T25" fmla="*/ 168 h 177"/>
                  <a:gd name="T26" fmla="*/ 249 w 168"/>
                  <a:gd name="T27" fmla="*/ 527 h 177"/>
                  <a:gd name="T28" fmla="*/ 172 w 168"/>
                  <a:gd name="T29" fmla="*/ 491 h 177"/>
                  <a:gd name="T30" fmla="*/ 320 w 168"/>
                  <a:gd name="T31" fmla="*/ 569 h 177"/>
                  <a:gd name="T32" fmla="*/ 250 w 168"/>
                  <a:gd name="T33" fmla="*/ 590 h 177"/>
                  <a:gd name="T34" fmla="*/ 212 w 168"/>
                  <a:gd name="T35" fmla="*/ 619 h 177"/>
                  <a:gd name="T36" fmla="*/ 169 w 168"/>
                  <a:gd name="T37" fmla="*/ 619 h 177"/>
                  <a:gd name="T38" fmla="*/ 212 w 168"/>
                  <a:gd name="T39" fmla="*/ 659 h 177"/>
                  <a:gd name="T40" fmla="*/ 99 w 168"/>
                  <a:gd name="T41" fmla="*/ 631 h 177"/>
                  <a:gd name="T42" fmla="*/ 52 w 168"/>
                  <a:gd name="T43" fmla="*/ 647 h 177"/>
                  <a:gd name="T44" fmla="*/ 136 w 168"/>
                  <a:gd name="T45" fmla="*/ 663 h 177"/>
                  <a:gd name="T46" fmla="*/ 172 w 168"/>
                  <a:gd name="T47" fmla="*/ 704 h 177"/>
                  <a:gd name="T48" fmla="*/ 122 w 168"/>
                  <a:gd name="T49" fmla="*/ 696 h 177"/>
                  <a:gd name="T50" fmla="*/ 9 w 168"/>
                  <a:gd name="T51" fmla="*/ 675 h 177"/>
                  <a:gd name="T52" fmla="*/ 37 w 168"/>
                  <a:gd name="T53" fmla="*/ 725 h 177"/>
                  <a:gd name="T54" fmla="*/ 115 w 168"/>
                  <a:gd name="T55" fmla="*/ 746 h 177"/>
                  <a:gd name="T56" fmla="*/ 242 w 168"/>
                  <a:gd name="T57" fmla="*/ 704 h 177"/>
                  <a:gd name="T58" fmla="*/ 283 w 168"/>
                  <a:gd name="T59" fmla="*/ 683 h 177"/>
                  <a:gd name="T60" fmla="*/ 351 w 168"/>
                  <a:gd name="T61" fmla="*/ 697 h 177"/>
                  <a:gd name="T62" fmla="*/ 398 w 168"/>
                  <a:gd name="T63" fmla="*/ 720 h 177"/>
                  <a:gd name="T64" fmla="*/ 483 w 168"/>
                  <a:gd name="T65" fmla="*/ 754 h 177"/>
                  <a:gd name="T66" fmla="*/ 520 w 168"/>
                  <a:gd name="T67" fmla="*/ 831 h 177"/>
                  <a:gd name="T68" fmla="*/ 490 w 168"/>
                  <a:gd name="T69" fmla="*/ 888 h 177"/>
                  <a:gd name="T70" fmla="*/ 577 w 168"/>
                  <a:gd name="T71" fmla="*/ 914 h 177"/>
                  <a:gd name="T72" fmla="*/ 556 w 168"/>
                  <a:gd name="T73" fmla="*/ 839 h 177"/>
                  <a:gd name="T74" fmla="*/ 619 w 168"/>
                  <a:gd name="T75" fmla="*/ 775 h 177"/>
                  <a:gd name="T76" fmla="*/ 626 w 168"/>
                  <a:gd name="T77" fmla="*/ 647 h 177"/>
                  <a:gd name="T78" fmla="*/ 631 w 168"/>
                  <a:gd name="T79" fmla="*/ 553 h 177"/>
                  <a:gd name="T80" fmla="*/ 688 w 168"/>
                  <a:gd name="T81" fmla="*/ 541 h 177"/>
                  <a:gd name="T82" fmla="*/ 789 w 168"/>
                  <a:gd name="T83" fmla="*/ 460 h 177"/>
                  <a:gd name="T84" fmla="*/ 773 w 168"/>
                  <a:gd name="T85" fmla="*/ 304 h 177"/>
                  <a:gd name="T86" fmla="*/ 873 w 168"/>
                  <a:gd name="T87" fmla="*/ 151 h 177"/>
                  <a:gd name="T88" fmla="*/ 398 w 168"/>
                  <a:gd name="T89" fmla="*/ 87 h 177"/>
                  <a:gd name="T90" fmla="*/ 368 w 168"/>
                  <a:gd name="T91" fmla="*/ 151 h 177"/>
                  <a:gd name="T92" fmla="*/ 143 w 168"/>
                  <a:gd name="T93" fmla="*/ 598 h 177"/>
                  <a:gd name="T94" fmla="*/ 163 w 168"/>
                  <a:gd name="T95" fmla="*/ 583 h 177"/>
                  <a:gd name="T96" fmla="*/ 115 w 168"/>
                  <a:gd name="T97" fmla="*/ 574 h 177"/>
                  <a:gd name="T98" fmla="*/ 127 w 168"/>
                  <a:gd name="T99" fmla="*/ 605 h 177"/>
                  <a:gd name="T100" fmla="*/ 94 w 168"/>
                  <a:gd name="T101" fmla="*/ 617 h 177"/>
                  <a:gd name="T102" fmla="*/ 169 w 168"/>
                  <a:gd name="T103" fmla="*/ 553 h 177"/>
                  <a:gd name="T104" fmla="*/ 236 w 168"/>
                  <a:gd name="T105" fmla="*/ 583 h 177"/>
                  <a:gd name="T106" fmla="*/ 143 w 168"/>
                  <a:gd name="T107" fmla="*/ 548 h 177"/>
                  <a:gd name="T108" fmla="*/ 433 w 168"/>
                  <a:gd name="T109" fmla="*/ 69 h 177"/>
                  <a:gd name="T110" fmla="*/ 520 w 168"/>
                  <a:gd name="T111" fmla="*/ 36 h 177"/>
                  <a:gd name="T112" fmla="*/ 513 w 168"/>
                  <a:gd name="T113" fmla="*/ 16 h 177"/>
                  <a:gd name="T114" fmla="*/ 471 w 168"/>
                  <a:gd name="T115" fmla="*/ 49 h 177"/>
                  <a:gd name="T116" fmla="*/ 570 w 168"/>
                  <a:gd name="T117" fmla="*/ 16 h 177"/>
                  <a:gd name="T118" fmla="*/ 709 w 168"/>
                  <a:gd name="T119" fmla="*/ 0 h 177"/>
                  <a:gd name="T120" fmla="*/ 713 w 168"/>
                  <a:gd name="T121" fmla="*/ 9 h 1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8"/>
                  <a:gd name="T184" fmla="*/ 0 h 177"/>
                  <a:gd name="T185" fmla="*/ 168 w 168"/>
                  <a:gd name="T186" fmla="*/ 177 h 17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8" h="177">
                    <a:moveTo>
                      <a:pt x="168" y="18"/>
                    </a:moveTo>
                    <a:cubicBezTo>
                      <a:pt x="164" y="17"/>
                      <a:pt x="160" y="15"/>
                      <a:pt x="159" y="14"/>
                    </a:cubicBezTo>
                    <a:cubicBezTo>
                      <a:pt x="155" y="12"/>
                      <a:pt x="155" y="7"/>
                      <a:pt x="154" y="5"/>
                    </a:cubicBezTo>
                    <a:cubicBezTo>
                      <a:pt x="153" y="3"/>
                      <a:pt x="149" y="7"/>
                      <a:pt x="149" y="7"/>
                    </a:cubicBezTo>
                    <a:cubicBezTo>
                      <a:pt x="130" y="8"/>
                      <a:pt x="130" y="8"/>
                      <a:pt x="130" y="8"/>
                    </a:cubicBezTo>
                    <a:cubicBezTo>
                      <a:pt x="131" y="10"/>
                      <a:pt x="131" y="10"/>
                      <a:pt x="131" y="10"/>
                    </a:cubicBezTo>
                    <a:cubicBezTo>
                      <a:pt x="131" y="10"/>
                      <a:pt x="128" y="10"/>
                      <a:pt x="127" y="8"/>
                    </a:cubicBezTo>
                    <a:cubicBezTo>
                      <a:pt x="125" y="6"/>
                      <a:pt x="108" y="11"/>
                      <a:pt x="102" y="14"/>
                    </a:cubicBezTo>
                    <a:cubicBezTo>
                      <a:pt x="96" y="16"/>
                      <a:pt x="95" y="29"/>
                      <a:pt x="96" y="34"/>
                    </a:cubicBezTo>
                    <a:cubicBezTo>
                      <a:pt x="96" y="40"/>
                      <a:pt x="95" y="39"/>
                      <a:pt x="95" y="39"/>
                    </a:cubicBezTo>
                    <a:cubicBezTo>
                      <a:pt x="95" y="39"/>
                      <a:pt x="96" y="40"/>
                      <a:pt x="99" y="41"/>
                    </a:cubicBezTo>
                    <a:cubicBezTo>
                      <a:pt x="102" y="43"/>
                      <a:pt x="105" y="45"/>
                      <a:pt x="105" y="45"/>
                    </a:cubicBezTo>
                    <a:cubicBezTo>
                      <a:pt x="105" y="45"/>
                      <a:pt x="101" y="47"/>
                      <a:pt x="101" y="48"/>
                    </a:cubicBezTo>
                    <a:cubicBezTo>
                      <a:pt x="101" y="50"/>
                      <a:pt x="104" y="50"/>
                      <a:pt x="104" y="50"/>
                    </a:cubicBezTo>
                    <a:cubicBezTo>
                      <a:pt x="104" y="50"/>
                      <a:pt x="101" y="54"/>
                      <a:pt x="104" y="55"/>
                    </a:cubicBezTo>
                    <a:cubicBezTo>
                      <a:pt x="109" y="56"/>
                      <a:pt x="113" y="57"/>
                      <a:pt x="113" y="57"/>
                    </a:cubicBezTo>
                    <a:cubicBezTo>
                      <a:pt x="112" y="59"/>
                      <a:pt x="112" y="59"/>
                      <a:pt x="112" y="59"/>
                    </a:cubicBezTo>
                    <a:cubicBezTo>
                      <a:pt x="112" y="59"/>
                      <a:pt x="105" y="57"/>
                      <a:pt x="101" y="57"/>
                    </a:cubicBezTo>
                    <a:cubicBezTo>
                      <a:pt x="98" y="57"/>
                      <a:pt x="94" y="62"/>
                      <a:pt x="90" y="64"/>
                    </a:cubicBezTo>
                    <a:cubicBezTo>
                      <a:pt x="87" y="66"/>
                      <a:pt x="79" y="70"/>
                      <a:pt x="79" y="70"/>
                    </a:cubicBezTo>
                    <a:cubicBezTo>
                      <a:pt x="79" y="70"/>
                      <a:pt x="81" y="73"/>
                      <a:pt x="83" y="73"/>
                    </a:cubicBezTo>
                    <a:cubicBezTo>
                      <a:pt x="87" y="73"/>
                      <a:pt x="87" y="73"/>
                      <a:pt x="87" y="73"/>
                    </a:cubicBezTo>
                    <a:cubicBezTo>
                      <a:pt x="87" y="73"/>
                      <a:pt x="94" y="77"/>
                      <a:pt x="96" y="76"/>
                    </a:cubicBezTo>
                    <a:cubicBezTo>
                      <a:pt x="99" y="74"/>
                      <a:pt x="99" y="72"/>
                      <a:pt x="99" y="72"/>
                    </a:cubicBezTo>
                    <a:cubicBezTo>
                      <a:pt x="99" y="72"/>
                      <a:pt x="106" y="69"/>
                      <a:pt x="108" y="66"/>
                    </a:cubicBezTo>
                    <a:cubicBezTo>
                      <a:pt x="109" y="65"/>
                      <a:pt x="111" y="65"/>
                      <a:pt x="112" y="65"/>
                    </a:cubicBezTo>
                    <a:cubicBezTo>
                      <a:pt x="113" y="66"/>
                      <a:pt x="109" y="72"/>
                      <a:pt x="109" y="72"/>
                    </a:cubicBezTo>
                    <a:cubicBezTo>
                      <a:pt x="96" y="78"/>
                      <a:pt x="96" y="78"/>
                      <a:pt x="96" y="78"/>
                    </a:cubicBezTo>
                    <a:cubicBezTo>
                      <a:pt x="86" y="77"/>
                      <a:pt x="86" y="77"/>
                      <a:pt x="86" y="77"/>
                    </a:cubicBezTo>
                    <a:cubicBezTo>
                      <a:pt x="76" y="71"/>
                      <a:pt x="76" y="71"/>
                      <a:pt x="76" y="71"/>
                    </a:cubicBezTo>
                    <a:cubicBezTo>
                      <a:pt x="73" y="69"/>
                      <a:pt x="73" y="69"/>
                      <a:pt x="73" y="69"/>
                    </a:cubicBezTo>
                    <a:cubicBezTo>
                      <a:pt x="80" y="68"/>
                      <a:pt x="80" y="68"/>
                      <a:pt x="80" y="68"/>
                    </a:cubicBezTo>
                    <a:cubicBezTo>
                      <a:pt x="82" y="64"/>
                      <a:pt x="82" y="64"/>
                      <a:pt x="82" y="64"/>
                    </a:cubicBezTo>
                    <a:cubicBezTo>
                      <a:pt x="82" y="64"/>
                      <a:pt x="79" y="55"/>
                      <a:pt x="79" y="53"/>
                    </a:cubicBezTo>
                    <a:cubicBezTo>
                      <a:pt x="78" y="50"/>
                      <a:pt x="85" y="54"/>
                      <a:pt x="88" y="50"/>
                    </a:cubicBezTo>
                    <a:cubicBezTo>
                      <a:pt x="90" y="48"/>
                      <a:pt x="87" y="45"/>
                      <a:pt x="84" y="44"/>
                    </a:cubicBezTo>
                    <a:cubicBezTo>
                      <a:pt x="80" y="43"/>
                      <a:pt x="82" y="33"/>
                      <a:pt x="78" y="33"/>
                    </a:cubicBezTo>
                    <a:cubicBezTo>
                      <a:pt x="74" y="32"/>
                      <a:pt x="77" y="35"/>
                      <a:pt x="73" y="34"/>
                    </a:cubicBezTo>
                    <a:cubicBezTo>
                      <a:pt x="71" y="33"/>
                      <a:pt x="69" y="30"/>
                      <a:pt x="67" y="32"/>
                    </a:cubicBezTo>
                    <a:cubicBezTo>
                      <a:pt x="65" y="33"/>
                      <a:pt x="60" y="63"/>
                      <a:pt x="56" y="70"/>
                    </a:cubicBezTo>
                    <a:cubicBezTo>
                      <a:pt x="53" y="76"/>
                      <a:pt x="37" y="91"/>
                      <a:pt x="37" y="91"/>
                    </a:cubicBezTo>
                    <a:cubicBezTo>
                      <a:pt x="47" y="101"/>
                      <a:pt x="47" y="101"/>
                      <a:pt x="47" y="101"/>
                    </a:cubicBezTo>
                    <a:cubicBezTo>
                      <a:pt x="47" y="104"/>
                      <a:pt x="47" y="104"/>
                      <a:pt x="47" y="104"/>
                    </a:cubicBezTo>
                    <a:cubicBezTo>
                      <a:pt x="47" y="104"/>
                      <a:pt x="40" y="97"/>
                      <a:pt x="39" y="97"/>
                    </a:cubicBezTo>
                    <a:cubicBezTo>
                      <a:pt x="37" y="96"/>
                      <a:pt x="35" y="94"/>
                      <a:pt x="33" y="94"/>
                    </a:cubicBezTo>
                    <a:cubicBezTo>
                      <a:pt x="32" y="94"/>
                      <a:pt x="34" y="101"/>
                      <a:pt x="34" y="101"/>
                    </a:cubicBezTo>
                    <a:cubicBezTo>
                      <a:pt x="34" y="101"/>
                      <a:pt x="50" y="112"/>
                      <a:pt x="51" y="112"/>
                    </a:cubicBezTo>
                    <a:cubicBezTo>
                      <a:pt x="53" y="112"/>
                      <a:pt x="56" y="110"/>
                      <a:pt x="61" y="109"/>
                    </a:cubicBezTo>
                    <a:cubicBezTo>
                      <a:pt x="65" y="109"/>
                      <a:pt x="64" y="112"/>
                      <a:pt x="62" y="112"/>
                    </a:cubicBezTo>
                    <a:cubicBezTo>
                      <a:pt x="60" y="112"/>
                      <a:pt x="52" y="115"/>
                      <a:pt x="52" y="115"/>
                    </a:cubicBezTo>
                    <a:cubicBezTo>
                      <a:pt x="52" y="115"/>
                      <a:pt x="50" y="113"/>
                      <a:pt x="48" y="113"/>
                    </a:cubicBezTo>
                    <a:cubicBezTo>
                      <a:pt x="45" y="113"/>
                      <a:pt x="43" y="116"/>
                      <a:pt x="43" y="116"/>
                    </a:cubicBezTo>
                    <a:cubicBezTo>
                      <a:pt x="36" y="115"/>
                      <a:pt x="36" y="115"/>
                      <a:pt x="36" y="115"/>
                    </a:cubicBezTo>
                    <a:cubicBezTo>
                      <a:pt x="40" y="119"/>
                      <a:pt x="40" y="119"/>
                      <a:pt x="40" y="119"/>
                    </a:cubicBezTo>
                    <a:cubicBezTo>
                      <a:pt x="40" y="119"/>
                      <a:pt x="35" y="117"/>
                      <a:pt x="34" y="117"/>
                    </a:cubicBezTo>
                    <a:cubicBezTo>
                      <a:pt x="32" y="116"/>
                      <a:pt x="29" y="119"/>
                      <a:pt x="29" y="119"/>
                    </a:cubicBezTo>
                    <a:cubicBezTo>
                      <a:pt x="32" y="119"/>
                      <a:pt x="32" y="119"/>
                      <a:pt x="32" y="119"/>
                    </a:cubicBezTo>
                    <a:cubicBezTo>
                      <a:pt x="33" y="120"/>
                      <a:pt x="33" y="120"/>
                      <a:pt x="33" y="120"/>
                    </a:cubicBezTo>
                    <a:cubicBezTo>
                      <a:pt x="40" y="124"/>
                      <a:pt x="40" y="124"/>
                      <a:pt x="40" y="124"/>
                    </a:cubicBezTo>
                    <a:cubicBezTo>
                      <a:pt x="40" y="126"/>
                      <a:pt x="40" y="126"/>
                      <a:pt x="40" y="126"/>
                    </a:cubicBezTo>
                    <a:cubicBezTo>
                      <a:pt x="35" y="126"/>
                      <a:pt x="35" y="126"/>
                      <a:pt x="35" y="126"/>
                    </a:cubicBezTo>
                    <a:cubicBezTo>
                      <a:pt x="35" y="126"/>
                      <a:pt x="31" y="122"/>
                      <a:pt x="27" y="121"/>
                    </a:cubicBezTo>
                    <a:cubicBezTo>
                      <a:pt x="19" y="121"/>
                      <a:pt x="19" y="121"/>
                      <a:pt x="19" y="121"/>
                    </a:cubicBezTo>
                    <a:cubicBezTo>
                      <a:pt x="19" y="121"/>
                      <a:pt x="17" y="120"/>
                      <a:pt x="15" y="118"/>
                    </a:cubicBezTo>
                    <a:cubicBezTo>
                      <a:pt x="14" y="117"/>
                      <a:pt x="7" y="119"/>
                      <a:pt x="7" y="119"/>
                    </a:cubicBezTo>
                    <a:cubicBezTo>
                      <a:pt x="7" y="119"/>
                      <a:pt x="7" y="122"/>
                      <a:pt x="10" y="124"/>
                    </a:cubicBezTo>
                    <a:cubicBezTo>
                      <a:pt x="13" y="126"/>
                      <a:pt x="17" y="125"/>
                      <a:pt x="17" y="125"/>
                    </a:cubicBezTo>
                    <a:cubicBezTo>
                      <a:pt x="17" y="125"/>
                      <a:pt x="17" y="128"/>
                      <a:pt x="19" y="129"/>
                    </a:cubicBezTo>
                    <a:cubicBezTo>
                      <a:pt x="22" y="131"/>
                      <a:pt x="26" y="127"/>
                      <a:pt x="26" y="127"/>
                    </a:cubicBezTo>
                    <a:cubicBezTo>
                      <a:pt x="29" y="127"/>
                      <a:pt x="29" y="127"/>
                      <a:pt x="29" y="127"/>
                    </a:cubicBezTo>
                    <a:cubicBezTo>
                      <a:pt x="29" y="127"/>
                      <a:pt x="35" y="131"/>
                      <a:pt x="38" y="132"/>
                    </a:cubicBezTo>
                    <a:cubicBezTo>
                      <a:pt x="41" y="132"/>
                      <a:pt x="33" y="135"/>
                      <a:pt x="33" y="135"/>
                    </a:cubicBezTo>
                    <a:cubicBezTo>
                      <a:pt x="31" y="134"/>
                      <a:pt x="31" y="134"/>
                      <a:pt x="31" y="134"/>
                    </a:cubicBezTo>
                    <a:cubicBezTo>
                      <a:pt x="31" y="134"/>
                      <a:pt x="30" y="131"/>
                      <a:pt x="28" y="131"/>
                    </a:cubicBezTo>
                    <a:cubicBezTo>
                      <a:pt x="26" y="129"/>
                      <a:pt x="23" y="133"/>
                      <a:pt x="23" y="133"/>
                    </a:cubicBezTo>
                    <a:cubicBezTo>
                      <a:pt x="23" y="133"/>
                      <a:pt x="19" y="133"/>
                      <a:pt x="16" y="132"/>
                    </a:cubicBezTo>
                    <a:cubicBezTo>
                      <a:pt x="14" y="132"/>
                      <a:pt x="11" y="127"/>
                      <a:pt x="8" y="127"/>
                    </a:cubicBezTo>
                    <a:cubicBezTo>
                      <a:pt x="7" y="127"/>
                      <a:pt x="2" y="129"/>
                      <a:pt x="2" y="129"/>
                    </a:cubicBezTo>
                    <a:cubicBezTo>
                      <a:pt x="2" y="129"/>
                      <a:pt x="1" y="133"/>
                      <a:pt x="0" y="134"/>
                    </a:cubicBezTo>
                    <a:cubicBezTo>
                      <a:pt x="0" y="135"/>
                      <a:pt x="1" y="138"/>
                      <a:pt x="1" y="138"/>
                    </a:cubicBezTo>
                    <a:cubicBezTo>
                      <a:pt x="7" y="139"/>
                      <a:pt x="7" y="139"/>
                      <a:pt x="7" y="139"/>
                    </a:cubicBezTo>
                    <a:cubicBezTo>
                      <a:pt x="8" y="135"/>
                      <a:pt x="8" y="135"/>
                      <a:pt x="8" y="135"/>
                    </a:cubicBezTo>
                    <a:cubicBezTo>
                      <a:pt x="18" y="138"/>
                      <a:pt x="18" y="138"/>
                      <a:pt x="18" y="138"/>
                    </a:cubicBezTo>
                    <a:cubicBezTo>
                      <a:pt x="18" y="138"/>
                      <a:pt x="15" y="143"/>
                      <a:pt x="22" y="143"/>
                    </a:cubicBezTo>
                    <a:cubicBezTo>
                      <a:pt x="29" y="144"/>
                      <a:pt x="39" y="134"/>
                      <a:pt x="39" y="134"/>
                    </a:cubicBezTo>
                    <a:cubicBezTo>
                      <a:pt x="43" y="135"/>
                      <a:pt x="43" y="135"/>
                      <a:pt x="43" y="135"/>
                    </a:cubicBezTo>
                    <a:cubicBezTo>
                      <a:pt x="46" y="135"/>
                      <a:pt x="46" y="135"/>
                      <a:pt x="46" y="135"/>
                    </a:cubicBezTo>
                    <a:cubicBezTo>
                      <a:pt x="46" y="135"/>
                      <a:pt x="44" y="129"/>
                      <a:pt x="48" y="128"/>
                    </a:cubicBezTo>
                    <a:cubicBezTo>
                      <a:pt x="51" y="126"/>
                      <a:pt x="51" y="131"/>
                      <a:pt x="51" y="131"/>
                    </a:cubicBezTo>
                    <a:cubicBezTo>
                      <a:pt x="54" y="131"/>
                      <a:pt x="54" y="131"/>
                      <a:pt x="54" y="131"/>
                    </a:cubicBezTo>
                    <a:cubicBezTo>
                      <a:pt x="54" y="131"/>
                      <a:pt x="59" y="127"/>
                      <a:pt x="63" y="127"/>
                    </a:cubicBezTo>
                    <a:cubicBezTo>
                      <a:pt x="66" y="127"/>
                      <a:pt x="62" y="134"/>
                      <a:pt x="62" y="134"/>
                    </a:cubicBezTo>
                    <a:cubicBezTo>
                      <a:pt x="67" y="134"/>
                      <a:pt x="67" y="134"/>
                      <a:pt x="67" y="134"/>
                    </a:cubicBezTo>
                    <a:cubicBezTo>
                      <a:pt x="67" y="134"/>
                      <a:pt x="69" y="128"/>
                      <a:pt x="72" y="129"/>
                    </a:cubicBezTo>
                    <a:cubicBezTo>
                      <a:pt x="74" y="131"/>
                      <a:pt x="71" y="136"/>
                      <a:pt x="71" y="136"/>
                    </a:cubicBezTo>
                    <a:cubicBezTo>
                      <a:pt x="76" y="138"/>
                      <a:pt x="76" y="138"/>
                      <a:pt x="76" y="138"/>
                    </a:cubicBezTo>
                    <a:cubicBezTo>
                      <a:pt x="76" y="138"/>
                      <a:pt x="77" y="143"/>
                      <a:pt x="80" y="143"/>
                    </a:cubicBezTo>
                    <a:cubicBezTo>
                      <a:pt x="83" y="144"/>
                      <a:pt x="86" y="141"/>
                      <a:pt x="89" y="142"/>
                    </a:cubicBezTo>
                    <a:cubicBezTo>
                      <a:pt x="93" y="142"/>
                      <a:pt x="92" y="145"/>
                      <a:pt x="92" y="145"/>
                    </a:cubicBezTo>
                    <a:cubicBezTo>
                      <a:pt x="96" y="150"/>
                      <a:pt x="96" y="150"/>
                      <a:pt x="96" y="150"/>
                    </a:cubicBezTo>
                    <a:cubicBezTo>
                      <a:pt x="96" y="150"/>
                      <a:pt x="99" y="150"/>
                      <a:pt x="102" y="153"/>
                    </a:cubicBezTo>
                    <a:cubicBezTo>
                      <a:pt x="104" y="155"/>
                      <a:pt x="101" y="157"/>
                      <a:pt x="99" y="159"/>
                    </a:cubicBezTo>
                    <a:cubicBezTo>
                      <a:pt x="98" y="160"/>
                      <a:pt x="99" y="163"/>
                      <a:pt x="99" y="163"/>
                    </a:cubicBezTo>
                    <a:cubicBezTo>
                      <a:pt x="98" y="168"/>
                      <a:pt x="98" y="168"/>
                      <a:pt x="98" y="168"/>
                    </a:cubicBezTo>
                    <a:cubicBezTo>
                      <a:pt x="98" y="168"/>
                      <a:pt x="94" y="168"/>
                      <a:pt x="93" y="170"/>
                    </a:cubicBezTo>
                    <a:cubicBezTo>
                      <a:pt x="90" y="173"/>
                      <a:pt x="94" y="174"/>
                      <a:pt x="94" y="174"/>
                    </a:cubicBezTo>
                    <a:cubicBezTo>
                      <a:pt x="94" y="174"/>
                      <a:pt x="98" y="176"/>
                      <a:pt x="102" y="176"/>
                    </a:cubicBezTo>
                    <a:cubicBezTo>
                      <a:pt x="105" y="177"/>
                      <a:pt x="109" y="175"/>
                      <a:pt x="110" y="175"/>
                    </a:cubicBezTo>
                    <a:cubicBezTo>
                      <a:pt x="110" y="174"/>
                      <a:pt x="109" y="173"/>
                      <a:pt x="109" y="173"/>
                    </a:cubicBezTo>
                    <a:cubicBezTo>
                      <a:pt x="111" y="171"/>
                      <a:pt x="112" y="170"/>
                      <a:pt x="114" y="170"/>
                    </a:cubicBezTo>
                    <a:cubicBezTo>
                      <a:pt x="113" y="166"/>
                      <a:pt x="113" y="159"/>
                      <a:pt x="106" y="161"/>
                    </a:cubicBezTo>
                    <a:cubicBezTo>
                      <a:pt x="105" y="159"/>
                      <a:pt x="105" y="156"/>
                      <a:pt x="108" y="155"/>
                    </a:cubicBezTo>
                    <a:cubicBezTo>
                      <a:pt x="109" y="156"/>
                      <a:pt x="109" y="157"/>
                      <a:pt x="110" y="158"/>
                    </a:cubicBezTo>
                    <a:cubicBezTo>
                      <a:pt x="111" y="153"/>
                      <a:pt x="117" y="154"/>
                      <a:pt x="118" y="149"/>
                    </a:cubicBezTo>
                    <a:cubicBezTo>
                      <a:pt x="115" y="150"/>
                      <a:pt x="115" y="150"/>
                      <a:pt x="115" y="150"/>
                    </a:cubicBezTo>
                    <a:cubicBezTo>
                      <a:pt x="113" y="142"/>
                      <a:pt x="121" y="141"/>
                      <a:pt x="121" y="136"/>
                    </a:cubicBezTo>
                    <a:cubicBezTo>
                      <a:pt x="121" y="132"/>
                      <a:pt x="121" y="127"/>
                      <a:pt x="119" y="124"/>
                    </a:cubicBezTo>
                    <a:cubicBezTo>
                      <a:pt x="117" y="121"/>
                      <a:pt x="115" y="117"/>
                      <a:pt x="115" y="113"/>
                    </a:cubicBezTo>
                    <a:cubicBezTo>
                      <a:pt x="115" y="115"/>
                      <a:pt x="112" y="105"/>
                      <a:pt x="112" y="105"/>
                    </a:cubicBezTo>
                    <a:cubicBezTo>
                      <a:pt x="115" y="105"/>
                      <a:pt x="117" y="104"/>
                      <a:pt x="120" y="106"/>
                    </a:cubicBezTo>
                    <a:cubicBezTo>
                      <a:pt x="119" y="105"/>
                      <a:pt x="119" y="103"/>
                      <a:pt x="118" y="102"/>
                    </a:cubicBezTo>
                    <a:cubicBezTo>
                      <a:pt x="122" y="102"/>
                      <a:pt x="128" y="104"/>
                      <a:pt x="131" y="106"/>
                    </a:cubicBezTo>
                    <a:cubicBezTo>
                      <a:pt x="131" y="104"/>
                      <a:pt x="131" y="104"/>
                      <a:pt x="131" y="104"/>
                    </a:cubicBezTo>
                    <a:cubicBezTo>
                      <a:pt x="135" y="105"/>
                      <a:pt x="139" y="98"/>
                      <a:pt x="144" y="102"/>
                    </a:cubicBezTo>
                    <a:cubicBezTo>
                      <a:pt x="146" y="103"/>
                      <a:pt x="150" y="93"/>
                      <a:pt x="142" y="93"/>
                    </a:cubicBezTo>
                    <a:cubicBezTo>
                      <a:pt x="144" y="90"/>
                      <a:pt x="146" y="88"/>
                      <a:pt x="150" y="88"/>
                    </a:cubicBezTo>
                    <a:cubicBezTo>
                      <a:pt x="150" y="88"/>
                      <a:pt x="157" y="81"/>
                      <a:pt x="159" y="80"/>
                    </a:cubicBezTo>
                    <a:cubicBezTo>
                      <a:pt x="154" y="77"/>
                      <a:pt x="161" y="71"/>
                      <a:pt x="155" y="65"/>
                    </a:cubicBezTo>
                    <a:cubicBezTo>
                      <a:pt x="152" y="72"/>
                      <a:pt x="138" y="62"/>
                      <a:pt x="147" y="58"/>
                    </a:cubicBezTo>
                    <a:cubicBezTo>
                      <a:pt x="142" y="49"/>
                      <a:pt x="154" y="56"/>
                      <a:pt x="157" y="55"/>
                    </a:cubicBezTo>
                    <a:cubicBezTo>
                      <a:pt x="162" y="53"/>
                      <a:pt x="159" y="45"/>
                      <a:pt x="162" y="41"/>
                    </a:cubicBezTo>
                    <a:cubicBezTo>
                      <a:pt x="164" y="38"/>
                      <a:pt x="167" y="33"/>
                      <a:pt x="166" y="29"/>
                    </a:cubicBezTo>
                    <a:cubicBezTo>
                      <a:pt x="166" y="26"/>
                      <a:pt x="168" y="22"/>
                      <a:pt x="168" y="18"/>
                    </a:cubicBezTo>
                    <a:close/>
                    <a:moveTo>
                      <a:pt x="77" y="26"/>
                    </a:moveTo>
                    <a:cubicBezTo>
                      <a:pt x="81" y="19"/>
                      <a:pt x="77" y="18"/>
                      <a:pt x="76" y="17"/>
                    </a:cubicBezTo>
                    <a:cubicBezTo>
                      <a:pt x="74" y="16"/>
                      <a:pt x="72" y="18"/>
                      <a:pt x="72" y="18"/>
                    </a:cubicBezTo>
                    <a:cubicBezTo>
                      <a:pt x="68" y="26"/>
                      <a:pt x="68" y="26"/>
                      <a:pt x="68" y="26"/>
                    </a:cubicBezTo>
                    <a:cubicBezTo>
                      <a:pt x="70" y="29"/>
                      <a:pt x="70" y="29"/>
                      <a:pt x="70" y="29"/>
                    </a:cubicBezTo>
                    <a:cubicBezTo>
                      <a:pt x="70" y="29"/>
                      <a:pt x="73" y="30"/>
                      <a:pt x="77" y="26"/>
                    </a:cubicBezTo>
                    <a:close/>
                    <a:moveTo>
                      <a:pt x="22" y="110"/>
                    </a:moveTo>
                    <a:cubicBezTo>
                      <a:pt x="24" y="111"/>
                      <a:pt x="27" y="115"/>
                      <a:pt x="27" y="115"/>
                    </a:cubicBezTo>
                    <a:cubicBezTo>
                      <a:pt x="33" y="115"/>
                      <a:pt x="33" y="115"/>
                      <a:pt x="33" y="115"/>
                    </a:cubicBezTo>
                    <a:cubicBezTo>
                      <a:pt x="33" y="113"/>
                      <a:pt x="33" y="113"/>
                      <a:pt x="33" y="113"/>
                    </a:cubicBezTo>
                    <a:cubicBezTo>
                      <a:pt x="31" y="112"/>
                      <a:pt x="31" y="112"/>
                      <a:pt x="31" y="112"/>
                    </a:cubicBezTo>
                    <a:cubicBezTo>
                      <a:pt x="31" y="112"/>
                      <a:pt x="31" y="108"/>
                      <a:pt x="27" y="108"/>
                    </a:cubicBezTo>
                    <a:cubicBezTo>
                      <a:pt x="22" y="107"/>
                      <a:pt x="18" y="107"/>
                      <a:pt x="18" y="108"/>
                    </a:cubicBezTo>
                    <a:cubicBezTo>
                      <a:pt x="18" y="110"/>
                      <a:pt x="22" y="110"/>
                      <a:pt x="22" y="110"/>
                    </a:cubicBezTo>
                    <a:close/>
                    <a:moveTo>
                      <a:pt x="23" y="119"/>
                    </a:moveTo>
                    <a:cubicBezTo>
                      <a:pt x="27" y="119"/>
                      <a:pt x="27" y="119"/>
                      <a:pt x="27" y="119"/>
                    </a:cubicBezTo>
                    <a:cubicBezTo>
                      <a:pt x="28" y="119"/>
                      <a:pt x="24" y="116"/>
                      <a:pt x="24" y="116"/>
                    </a:cubicBezTo>
                    <a:cubicBezTo>
                      <a:pt x="21" y="117"/>
                      <a:pt x="21" y="117"/>
                      <a:pt x="21" y="117"/>
                    </a:cubicBezTo>
                    <a:cubicBezTo>
                      <a:pt x="19" y="115"/>
                      <a:pt x="19" y="115"/>
                      <a:pt x="19" y="115"/>
                    </a:cubicBezTo>
                    <a:cubicBezTo>
                      <a:pt x="19" y="115"/>
                      <a:pt x="16" y="116"/>
                      <a:pt x="18" y="118"/>
                    </a:cubicBezTo>
                    <a:cubicBezTo>
                      <a:pt x="21" y="120"/>
                      <a:pt x="22" y="119"/>
                      <a:pt x="23" y="119"/>
                    </a:cubicBezTo>
                    <a:close/>
                    <a:moveTo>
                      <a:pt x="27" y="105"/>
                    </a:moveTo>
                    <a:cubicBezTo>
                      <a:pt x="29" y="106"/>
                      <a:pt x="32" y="106"/>
                      <a:pt x="32" y="106"/>
                    </a:cubicBezTo>
                    <a:cubicBezTo>
                      <a:pt x="32" y="106"/>
                      <a:pt x="32" y="108"/>
                      <a:pt x="36" y="110"/>
                    </a:cubicBezTo>
                    <a:cubicBezTo>
                      <a:pt x="39" y="112"/>
                      <a:pt x="40" y="113"/>
                      <a:pt x="43" y="113"/>
                    </a:cubicBezTo>
                    <a:cubicBezTo>
                      <a:pt x="45" y="113"/>
                      <a:pt x="45" y="112"/>
                      <a:pt x="45" y="112"/>
                    </a:cubicBezTo>
                    <a:cubicBezTo>
                      <a:pt x="34" y="103"/>
                      <a:pt x="34" y="103"/>
                      <a:pt x="34" y="103"/>
                    </a:cubicBezTo>
                    <a:cubicBezTo>
                      <a:pt x="27" y="103"/>
                      <a:pt x="27" y="103"/>
                      <a:pt x="27" y="103"/>
                    </a:cubicBezTo>
                    <a:cubicBezTo>
                      <a:pt x="27" y="103"/>
                      <a:pt x="26" y="105"/>
                      <a:pt x="27" y="105"/>
                    </a:cubicBezTo>
                    <a:close/>
                    <a:moveTo>
                      <a:pt x="82" y="13"/>
                    </a:moveTo>
                    <a:cubicBezTo>
                      <a:pt x="87" y="10"/>
                      <a:pt x="86" y="7"/>
                      <a:pt x="81" y="11"/>
                    </a:cubicBezTo>
                    <a:cubicBezTo>
                      <a:pt x="77" y="14"/>
                      <a:pt x="82" y="13"/>
                      <a:pt x="82" y="13"/>
                    </a:cubicBezTo>
                    <a:close/>
                    <a:moveTo>
                      <a:pt x="90" y="9"/>
                    </a:moveTo>
                    <a:cubicBezTo>
                      <a:pt x="93" y="7"/>
                      <a:pt x="93" y="7"/>
                      <a:pt x="93" y="7"/>
                    </a:cubicBezTo>
                    <a:cubicBezTo>
                      <a:pt x="99" y="7"/>
                      <a:pt x="99" y="7"/>
                      <a:pt x="99" y="7"/>
                    </a:cubicBezTo>
                    <a:cubicBezTo>
                      <a:pt x="105" y="2"/>
                      <a:pt x="105" y="2"/>
                      <a:pt x="105" y="2"/>
                    </a:cubicBezTo>
                    <a:cubicBezTo>
                      <a:pt x="103" y="2"/>
                      <a:pt x="103" y="2"/>
                      <a:pt x="103" y="2"/>
                    </a:cubicBezTo>
                    <a:cubicBezTo>
                      <a:pt x="98" y="3"/>
                      <a:pt x="98" y="3"/>
                      <a:pt x="98" y="3"/>
                    </a:cubicBezTo>
                    <a:cubicBezTo>
                      <a:pt x="93" y="3"/>
                      <a:pt x="93" y="3"/>
                      <a:pt x="93" y="3"/>
                    </a:cubicBezTo>
                    <a:cubicBezTo>
                      <a:pt x="93" y="3"/>
                      <a:pt x="89" y="5"/>
                      <a:pt x="88" y="7"/>
                    </a:cubicBezTo>
                    <a:cubicBezTo>
                      <a:pt x="87" y="9"/>
                      <a:pt x="90" y="9"/>
                      <a:pt x="90" y="9"/>
                    </a:cubicBezTo>
                    <a:close/>
                    <a:moveTo>
                      <a:pt x="115" y="5"/>
                    </a:moveTo>
                    <a:cubicBezTo>
                      <a:pt x="118" y="5"/>
                      <a:pt x="126" y="2"/>
                      <a:pt x="118" y="2"/>
                    </a:cubicBezTo>
                    <a:cubicBezTo>
                      <a:pt x="112" y="2"/>
                      <a:pt x="109" y="3"/>
                      <a:pt x="109" y="3"/>
                    </a:cubicBezTo>
                    <a:cubicBezTo>
                      <a:pt x="109" y="6"/>
                      <a:pt x="112" y="5"/>
                      <a:pt x="115" y="5"/>
                    </a:cubicBezTo>
                    <a:close/>
                    <a:moveTo>
                      <a:pt x="136" y="2"/>
                    </a:moveTo>
                    <a:cubicBezTo>
                      <a:pt x="135" y="0"/>
                      <a:pt x="135" y="0"/>
                      <a:pt x="135" y="0"/>
                    </a:cubicBezTo>
                    <a:cubicBezTo>
                      <a:pt x="129" y="1"/>
                      <a:pt x="129" y="1"/>
                      <a:pt x="129" y="1"/>
                    </a:cubicBezTo>
                    <a:cubicBezTo>
                      <a:pt x="129" y="5"/>
                      <a:pt x="129" y="5"/>
                      <a:pt x="129" y="5"/>
                    </a:cubicBezTo>
                    <a:lnTo>
                      <a:pt x="136" y="2"/>
                    </a:lnTo>
                    <a:close/>
                  </a:path>
                </a:pathLst>
              </a:custGeom>
              <a:solidFill>
                <a:srgbClr val="00B050"/>
              </a:solidFill>
              <a:ln w="9525">
                <a:solidFill>
                  <a:srgbClr val="FFFFFF"/>
                </a:solidFill>
                <a:round/>
                <a:headEnd/>
                <a:tailEnd/>
              </a:ln>
            </p:spPr>
            <p:txBody>
              <a:bodyPr/>
              <a:lstStyle/>
              <a:p>
                <a:endParaRPr lang="es-ES_tradnl">
                  <a:latin typeface="Arial" panose="020B0604020202020204" pitchFamily="34" charset="0"/>
                  <a:ea typeface="ＭＳ Ｐゴシック" panose="020B0600070205080204" pitchFamily="34" charset="-128"/>
                </a:endParaRPr>
              </a:p>
            </p:txBody>
          </p:sp>
          <p:sp>
            <p:nvSpPr>
              <p:cNvPr id="18" name="Freeform 242" descr="© INSCALE GmbH, 18.06.2010">
                <a:extLst>
                  <a:ext uri="{FF2B5EF4-FFF2-40B4-BE49-F238E27FC236}">
                    <a16:creationId xmlns:a16="http://schemas.microsoft.com/office/drawing/2014/main" id="{E174B3B1-874A-497D-805E-DDE9C8CFCE97}"/>
                  </a:ext>
                </a:extLst>
              </p:cNvPr>
              <p:cNvSpPr>
                <a:spLocks/>
              </p:cNvSpPr>
              <p:nvPr/>
            </p:nvSpPr>
            <p:spPr bwMode="auto">
              <a:xfrm>
                <a:off x="1749" y="2043"/>
                <a:ext cx="278" cy="231"/>
              </a:xfrm>
              <a:custGeom>
                <a:avLst/>
                <a:gdLst>
                  <a:gd name="T0" fmla="*/ 2147483647 w 160"/>
                  <a:gd name="T1" fmla="*/ 1731877888 h 133"/>
                  <a:gd name="T2" fmla="*/ 2147483647 w 160"/>
                  <a:gd name="T3" fmla="*/ 1327692851 h 133"/>
                  <a:gd name="T4" fmla="*/ 2147483647 w 160"/>
                  <a:gd name="T5" fmla="*/ 1291762190 h 133"/>
                  <a:gd name="T6" fmla="*/ 2147483647 w 160"/>
                  <a:gd name="T7" fmla="*/ 1142035242 h 133"/>
                  <a:gd name="T8" fmla="*/ 2147483647 w 160"/>
                  <a:gd name="T9" fmla="*/ 888747644 h 133"/>
                  <a:gd name="T10" fmla="*/ 2147483647 w 160"/>
                  <a:gd name="T11" fmla="*/ 657535772 h 133"/>
                  <a:gd name="T12" fmla="*/ 2147483647 w 160"/>
                  <a:gd name="T13" fmla="*/ 440126703 h 133"/>
                  <a:gd name="T14" fmla="*/ 2147483647 w 160"/>
                  <a:gd name="T15" fmla="*/ 323616832 h 133"/>
                  <a:gd name="T16" fmla="*/ 2147483647 w 160"/>
                  <a:gd name="T17" fmla="*/ 84003511 h 133"/>
                  <a:gd name="T18" fmla="*/ 2147483647 w 160"/>
                  <a:gd name="T19" fmla="*/ 217970916 h 133"/>
                  <a:gd name="T20" fmla="*/ 2147483647 w 160"/>
                  <a:gd name="T21" fmla="*/ 145900728 h 133"/>
                  <a:gd name="T22" fmla="*/ 2147483647 w 160"/>
                  <a:gd name="T23" fmla="*/ 48365681 h 133"/>
                  <a:gd name="T24" fmla="*/ 2115675270 w 160"/>
                  <a:gd name="T25" fmla="*/ 253406425 h 133"/>
                  <a:gd name="T26" fmla="*/ 1536260774 w 160"/>
                  <a:gd name="T27" fmla="*/ 464684361 h 133"/>
                  <a:gd name="T28" fmla="*/ 1154108331 w 160"/>
                  <a:gd name="T29" fmla="*/ 253406425 h 133"/>
                  <a:gd name="T30" fmla="*/ 961846273 w 160"/>
                  <a:gd name="T31" fmla="*/ 323616832 h 133"/>
                  <a:gd name="T32" fmla="*/ 985555883 w 160"/>
                  <a:gd name="T33" fmla="*/ 145900728 h 133"/>
                  <a:gd name="T34" fmla="*/ 298229057 w 160"/>
                  <a:gd name="T35" fmla="*/ 400235710 h 133"/>
                  <a:gd name="T36" fmla="*/ 28121295 w 160"/>
                  <a:gd name="T37" fmla="*/ 673525606 h 133"/>
                  <a:gd name="T38" fmla="*/ 48860719 w 160"/>
                  <a:gd name="T39" fmla="*/ 779153569 h 133"/>
                  <a:gd name="T40" fmla="*/ 0 w 160"/>
                  <a:gd name="T41" fmla="*/ 997143216 h 133"/>
                  <a:gd name="T42" fmla="*/ 220025184 w 160"/>
                  <a:gd name="T43" fmla="*/ 1183530909 h 133"/>
                  <a:gd name="T44" fmla="*/ 407953836 w 160"/>
                  <a:gd name="T45" fmla="*/ 1106719950 h 133"/>
                  <a:gd name="T46" fmla="*/ 680100053 w 160"/>
                  <a:gd name="T47" fmla="*/ 1291762190 h 133"/>
                  <a:gd name="T48" fmla="*/ 773718852 w 160"/>
                  <a:gd name="T49" fmla="*/ 1690673899 h 133"/>
                  <a:gd name="T50" fmla="*/ 1116775392 w 160"/>
                  <a:gd name="T51" fmla="*/ 1731877888 h 133"/>
                  <a:gd name="T52" fmla="*/ 1344335874 w 160"/>
                  <a:gd name="T53" fmla="*/ 1950042052 h 133"/>
                  <a:gd name="T54" fmla="*/ 1586217133 w 160"/>
                  <a:gd name="T55" fmla="*/ 2147483647 h 133"/>
                  <a:gd name="T56" fmla="*/ 1641799319 w 160"/>
                  <a:gd name="T57" fmla="*/ 2147483647 h 133"/>
                  <a:gd name="T58" fmla="*/ 2005261718 w 160"/>
                  <a:gd name="T59" fmla="*/ 2147483647 h 133"/>
                  <a:gd name="T60" fmla="*/ 2147483647 w 160"/>
                  <a:gd name="T61" fmla="*/ 2147483647 h 133"/>
                  <a:gd name="T62" fmla="*/ 2147483647 w 160"/>
                  <a:gd name="T63" fmla="*/ 2147483647 h 133"/>
                  <a:gd name="T64" fmla="*/ 2147483647 w 160"/>
                  <a:gd name="T65" fmla="*/ 2147483647 h 133"/>
                  <a:gd name="T66" fmla="*/ 2147483647 w 160"/>
                  <a:gd name="T67" fmla="*/ 2147483647 h 133"/>
                  <a:gd name="T68" fmla="*/ 2147483647 w 160"/>
                  <a:gd name="T69" fmla="*/ 2147483647 h 133"/>
                  <a:gd name="T70" fmla="*/ 2147483647 w 160"/>
                  <a:gd name="T71" fmla="*/ 2147483647 h 133"/>
                  <a:gd name="T72" fmla="*/ 2147483647 w 160"/>
                  <a:gd name="T73" fmla="*/ 2147483647 h 133"/>
                  <a:gd name="T74" fmla="*/ 2147483647 w 160"/>
                  <a:gd name="T75" fmla="*/ 2147483647 h 133"/>
                  <a:gd name="T76" fmla="*/ 2147483647 w 160"/>
                  <a:gd name="T77" fmla="*/ 2147483647 h 133"/>
                  <a:gd name="T78" fmla="*/ 2147483647 w 160"/>
                  <a:gd name="T79" fmla="*/ 1864955614 h 1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0"/>
                  <a:gd name="T121" fmla="*/ 0 h 133"/>
                  <a:gd name="T122" fmla="*/ 160 w 160"/>
                  <a:gd name="T123" fmla="*/ 133 h 1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0" h="133">
                    <a:moveTo>
                      <a:pt x="156" y="69"/>
                    </a:moveTo>
                    <a:cubicBezTo>
                      <a:pt x="154" y="66"/>
                      <a:pt x="150" y="70"/>
                      <a:pt x="150" y="64"/>
                    </a:cubicBezTo>
                    <a:cubicBezTo>
                      <a:pt x="150" y="63"/>
                      <a:pt x="153" y="61"/>
                      <a:pt x="154" y="60"/>
                    </a:cubicBezTo>
                    <a:cubicBezTo>
                      <a:pt x="150" y="59"/>
                      <a:pt x="146" y="54"/>
                      <a:pt x="144" y="49"/>
                    </a:cubicBezTo>
                    <a:cubicBezTo>
                      <a:pt x="143" y="49"/>
                      <a:pt x="139" y="51"/>
                      <a:pt x="136" y="50"/>
                    </a:cubicBezTo>
                    <a:cubicBezTo>
                      <a:pt x="132" y="50"/>
                      <a:pt x="128" y="48"/>
                      <a:pt x="128" y="48"/>
                    </a:cubicBezTo>
                    <a:cubicBezTo>
                      <a:pt x="128" y="48"/>
                      <a:pt x="124" y="47"/>
                      <a:pt x="127" y="44"/>
                    </a:cubicBezTo>
                    <a:cubicBezTo>
                      <a:pt x="128" y="42"/>
                      <a:pt x="132" y="42"/>
                      <a:pt x="132" y="42"/>
                    </a:cubicBezTo>
                    <a:cubicBezTo>
                      <a:pt x="133" y="37"/>
                      <a:pt x="133" y="37"/>
                      <a:pt x="133" y="37"/>
                    </a:cubicBezTo>
                    <a:cubicBezTo>
                      <a:pt x="133" y="37"/>
                      <a:pt x="132" y="34"/>
                      <a:pt x="133" y="33"/>
                    </a:cubicBezTo>
                    <a:cubicBezTo>
                      <a:pt x="135" y="31"/>
                      <a:pt x="138" y="29"/>
                      <a:pt x="136" y="27"/>
                    </a:cubicBezTo>
                    <a:cubicBezTo>
                      <a:pt x="133" y="24"/>
                      <a:pt x="130" y="24"/>
                      <a:pt x="130" y="24"/>
                    </a:cubicBezTo>
                    <a:cubicBezTo>
                      <a:pt x="126" y="19"/>
                      <a:pt x="126" y="19"/>
                      <a:pt x="126" y="19"/>
                    </a:cubicBezTo>
                    <a:cubicBezTo>
                      <a:pt x="126" y="19"/>
                      <a:pt x="127" y="16"/>
                      <a:pt x="123" y="16"/>
                    </a:cubicBezTo>
                    <a:cubicBezTo>
                      <a:pt x="120" y="15"/>
                      <a:pt x="117" y="18"/>
                      <a:pt x="114" y="17"/>
                    </a:cubicBezTo>
                    <a:cubicBezTo>
                      <a:pt x="111" y="17"/>
                      <a:pt x="110" y="12"/>
                      <a:pt x="110" y="12"/>
                    </a:cubicBezTo>
                    <a:cubicBezTo>
                      <a:pt x="105" y="10"/>
                      <a:pt x="105" y="10"/>
                      <a:pt x="105" y="10"/>
                    </a:cubicBezTo>
                    <a:cubicBezTo>
                      <a:pt x="105" y="10"/>
                      <a:pt x="108" y="5"/>
                      <a:pt x="106" y="3"/>
                    </a:cubicBezTo>
                    <a:cubicBezTo>
                      <a:pt x="103" y="2"/>
                      <a:pt x="101" y="8"/>
                      <a:pt x="101" y="8"/>
                    </a:cubicBezTo>
                    <a:cubicBezTo>
                      <a:pt x="96" y="8"/>
                      <a:pt x="96" y="8"/>
                      <a:pt x="96" y="8"/>
                    </a:cubicBezTo>
                    <a:cubicBezTo>
                      <a:pt x="96" y="8"/>
                      <a:pt x="100" y="1"/>
                      <a:pt x="97" y="1"/>
                    </a:cubicBezTo>
                    <a:cubicBezTo>
                      <a:pt x="93" y="1"/>
                      <a:pt x="88" y="5"/>
                      <a:pt x="88" y="5"/>
                    </a:cubicBezTo>
                    <a:cubicBezTo>
                      <a:pt x="85" y="5"/>
                      <a:pt x="85" y="5"/>
                      <a:pt x="85" y="5"/>
                    </a:cubicBezTo>
                    <a:cubicBezTo>
                      <a:pt x="85" y="5"/>
                      <a:pt x="85" y="0"/>
                      <a:pt x="82" y="2"/>
                    </a:cubicBezTo>
                    <a:cubicBezTo>
                      <a:pt x="78" y="3"/>
                      <a:pt x="80" y="9"/>
                      <a:pt x="80" y="9"/>
                    </a:cubicBezTo>
                    <a:cubicBezTo>
                      <a:pt x="77" y="9"/>
                      <a:pt x="77" y="9"/>
                      <a:pt x="77" y="9"/>
                    </a:cubicBezTo>
                    <a:cubicBezTo>
                      <a:pt x="73" y="8"/>
                      <a:pt x="73" y="8"/>
                      <a:pt x="73" y="8"/>
                    </a:cubicBezTo>
                    <a:cubicBezTo>
                      <a:pt x="73" y="8"/>
                      <a:pt x="63" y="18"/>
                      <a:pt x="56" y="17"/>
                    </a:cubicBezTo>
                    <a:cubicBezTo>
                      <a:pt x="49" y="17"/>
                      <a:pt x="52" y="12"/>
                      <a:pt x="52" y="12"/>
                    </a:cubicBezTo>
                    <a:cubicBezTo>
                      <a:pt x="42" y="9"/>
                      <a:pt x="42" y="9"/>
                      <a:pt x="42" y="9"/>
                    </a:cubicBezTo>
                    <a:cubicBezTo>
                      <a:pt x="41" y="13"/>
                      <a:pt x="41" y="13"/>
                      <a:pt x="41" y="13"/>
                    </a:cubicBezTo>
                    <a:cubicBezTo>
                      <a:pt x="35" y="12"/>
                      <a:pt x="35" y="12"/>
                      <a:pt x="35" y="12"/>
                    </a:cubicBezTo>
                    <a:cubicBezTo>
                      <a:pt x="35" y="12"/>
                      <a:pt x="34" y="9"/>
                      <a:pt x="34" y="8"/>
                    </a:cubicBezTo>
                    <a:cubicBezTo>
                      <a:pt x="35" y="7"/>
                      <a:pt x="35" y="6"/>
                      <a:pt x="36" y="5"/>
                    </a:cubicBezTo>
                    <a:cubicBezTo>
                      <a:pt x="34" y="5"/>
                      <a:pt x="31" y="5"/>
                      <a:pt x="24" y="7"/>
                    </a:cubicBezTo>
                    <a:cubicBezTo>
                      <a:pt x="16" y="11"/>
                      <a:pt x="14" y="13"/>
                      <a:pt x="11" y="15"/>
                    </a:cubicBezTo>
                    <a:cubicBezTo>
                      <a:pt x="7" y="16"/>
                      <a:pt x="1" y="18"/>
                      <a:pt x="1" y="18"/>
                    </a:cubicBezTo>
                    <a:cubicBezTo>
                      <a:pt x="1" y="25"/>
                      <a:pt x="1" y="25"/>
                      <a:pt x="1" y="25"/>
                    </a:cubicBezTo>
                    <a:cubicBezTo>
                      <a:pt x="2" y="25"/>
                      <a:pt x="2" y="25"/>
                      <a:pt x="2" y="25"/>
                    </a:cubicBezTo>
                    <a:cubicBezTo>
                      <a:pt x="2" y="29"/>
                      <a:pt x="2" y="29"/>
                      <a:pt x="2" y="29"/>
                    </a:cubicBezTo>
                    <a:cubicBezTo>
                      <a:pt x="1" y="30"/>
                      <a:pt x="1" y="30"/>
                      <a:pt x="1" y="30"/>
                    </a:cubicBezTo>
                    <a:cubicBezTo>
                      <a:pt x="0" y="37"/>
                      <a:pt x="0" y="37"/>
                      <a:pt x="0" y="37"/>
                    </a:cubicBezTo>
                    <a:cubicBezTo>
                      <a:pt x="0" y="37"/>
                      <a:pt x="1" y="35"/>
                      <a:pt x="3" y="37"/>
                    </a:cubicBezTo>
                    <a:cubicBezTo>
                      <a:pt x="6" y="38"/>
                      <a:pt x="8" y="44"/>
                      <a:pt x="8" y="44"/>
                    </a:cubicBezTo>
                    <a:cubicBezTo>
                      <a:pt x="12" y="45"/>
                      <a:pt x="12" y="45"/>
                      <a:pt x="12" y="45"/>
                    </a:cubicBezTo>
                    <a:cubicBezTo>
                      <a:pt x="12" y="45"/>
                      <a:pt x="13" y="41"/>
                      <a:pt x="15" y="41"/>
                    </a:cubicBezTo>
                    <a:cubicBezTo>
                      <a:pt x="22" y="41"/>
                      <a:pt x="22" y="41"/>
                      <a:pt x="22" y="41"/>
                    </a:cubicBezTo>
                    <a:cubicBezTo>
                      <a:pt x="25" y="48"/>
                      <a:pt x="25" y="48"/>
                      <a:pt x="25" y="48"/>
                    </a:cubicBezTo>
                    <a:cubicBezTo>
                      <a:pt x="25" y="59"/>
                      <a:pt x="25" y="59"/>
                      <a:pt x="25" y="59"/>
                    </a:cubicBezTo>
                    <a:cubicBezTo>
                      <a:pt x="28" y="62"/>
                      <a:pt x="28" y="62"/>
                      <a:pt x="28" y="62"/>
                    </a:cubicBezTo>
                    <a:cubicBezTo>
                      <a:pt x="35" y="59"/>
                      <a:pt x="35" y="59"/>
                      <a:pt x="35" y="59"/>
                    </a:cubicBezTo>
                    <a:cubicBezTo>
                      <a:pt x="41" y="64"/>
                      <a:pt x="41" y="64"/>
                      <a:pt x="41" y="64"/>
                    </a:cubicBezTo>
                    <a:cubicBezTo>
                      <a:pt x="41" y="64"/>
                      <a:pt x="38" y="77"/>
                      <a:pt x="40" y="76"/>
                    </a:cubicBezTo>
                    <a:cubicBezTo>
                      <a:pt x="44" y="76"/>
                      <a:pt x="44" y="71"/>
                      <a:pt x="49" y="72"/>
                    </a:cubicBezTo>
                    <a:cubicBezTo>
                      <a:pt x="53" y="73"/>
                      <a:pt x="61" y="74"/>
                      <a:pt x="61" y="78"/>
                    </a:cubicBezTo>
                    <a:cubicBezTo>
                      <a:pt x="61" y="84"/>
                      <a:pt x="58" y="87"/>
                      <a:pt x="58" y="87"/>
                    </a:cubicBezTo>
                    <a:cubicBezTo>
                      <a:pt x="62" y="91"/>
                      <a:pt x="62" y="91"/>
                      <a:pt x="62" y="91"/>
                    </a:cubicBezTo>
                    <a:cubicBezTo>
                      <a:pt x="62" y="91"/>
                      <a:pt x="53" y="97"/>
                      <a:pt x="60" y="100"/>
                    </a:cubicBezTo>
                    <a:cubicBezTo>
                      <a:pt x="65" y="102"/>
                      <a:pt x="70" y="100"/>
                      <a:pt x="70" y="100"/>
                    </a:cubicBezTo>
                    <a:cubicBezTo>
                      <a:pt x="73" y="103"/>
                      <a:pt x="73" y="103"/>
                      <a:pt x="73" y="103"/>
                    </a:cubicBezTo>
                    <a:cubicBezTo>
                      <a:pt x="77" y="100"/>
                      <a:pt x="77" y="100"/>
                      <a:pt x="77" y="100"/>
                    </a:cubicBezTo>
                    <a:cubicBezTo>
                      <a:pt x="80" y="98"/>
                      <a:pt x="80" y="98"/>
                      <a:pt x="80" y="98"/>
                    </a:cubicBezTo>
                    <a:cubicBezTo>
                      <a:pt x="80" y="98"/>
                      <a:pt x="86" y="85"/>
                      <a:pt x="89" y="88"/>
                    </a:cubicBezTo>
                    <a:cubicBezTo>
                      <a:pt x="93" y="91"/>
                      <a:pt x="86" y="100"/>
                      <a:pt x="86" y="100"/>
                    </a:cubicBezTo>
                    <a:cubicBezTo>
                      <a:pt x="86" y="100"/>
                      <a:pt x="88" y="100"/>
                      <a:pt x="88" y="103"/>
                    </a:cubicBezTo>
                    <a:cubicBezTo>
                      <a:pt x="89" y="105"/>
                      <a:pt x="86" y="110"/>
                      <a:pt x="86" y="110"/>
                    </a:cubicBezTo>
                    <a:cubicBezTo>
                      <a:pt x="88" y="112"/>
                      <a:pt x="88" y="112"/>
                      <a:pt x="88" y="112"/>
                    </a:cubicBezTo>
                    <a:cubicBezTo>
                      <a:pt x="95" y="112"/>
                      <a:pt x="95" y="112"/>
                      <a:pt x="95" y="112"/>
                    </a:cubicBezTo>
                    <a:cubicBezTo>
                      <a:pt x="107" y="122"/>
                      <a:pt x="107" y="122"/>
                      <a:pt x="107" y="122"/>
                    </a:cubicBezTo>
                    <a:cubicBezTo>
                      <a:pt x="107" y="124"/>
                      <a:pt x="107" y="124"/>
                      <a:pt x="107" y="124"/>
                    </a:cubicBezTo>
                    <a:cubicBezTo>
                      <a:pt x="114" y="133"/>
                      <a:pt x="114" y="133"/>
                      <a:pt x="114" y="133"/>
                    </a:cubicBezTo>
                    <a:cubicBezTo>
                      <a:pt x="129" y="132"/>
                      <a:pt x="129" y="132"/>
                      <a:pt x="129" y="132"/>
                    </a:cubicBezTo>
                    <a:cubicBezTo>
                      <a:pt x="132" y="124"/>
                      <a:pt x="132" y="124"/>
                      <a:pt x="132" y="124"/>
                    </a:cubicBezTo>
                    <a:cubicBezTo>
                      <a:pt x="128" y="105"/>
                      <a:pt x="128" y="105"/>
                      <a:pt x="128" y="105"/>
                    </a:cubicBezTo>
                    <a:cubicBezTo>
                      <a:pt x="131" y="104"/>
                      <a:pt x="131" y="104"/>
                      <a:pt x="131" y="104"/>
                    </a:cubicBezTo>
                    <a:cubicBezTo>
                      <a:pt x="138" y="90"/>
                      <a:pt x="138" y="90"/>
                      <a:pt x="138" y="90"/>
                    </a:cubicBezTo>
                    <a:cubicBezTo>
                      <a:pt x="147" y="92"/>
                      <a:pt x="147" y="92"/>
                      <a:pt x="147" y="92"/>
                    </a:cubicBezTo>
                    <a:cubicBezTo>
                      <a:pt x="148" y="89"/>
                      <a:pt x="148" y="87"/>
                      <a:pt x="150" y="85"/>
                    </a:cubicBezTo>
                    <a:cubicBezTo>
                      <a:pt x="152" y="82"/>
                      <a:pt x="157" y="81"/>
                      <a:pt x="159" y="80"/>
                    </a:cubicBezTo>
                    <a:cubicBezTo>
                      <a:pt x="160" y="78"/>
                      <a:pt x="157" y="70"/>
                      <a:pt x="156" y="69"/>
                    </a:cubicBezTo>
                    <a:close/>
                  </a:path>
                </a:pathLst>
              </a:custGeom>
              <a:solidFill>
                <a:srgbClr val="00B050"/>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19" name="Freeform 243" descr="© INSCALE GmbH, 18.06.2010">
                <a:extLst>
                  <a:ext uri="{FF2B5EF4-FFF2-40B4-BE49-F238E27FC236}">
                    <a16:creationId xmlns:a16="http://schemas.microsoft.com/office/drawing/2014/main" id="{1A30D38C-4821-4B08-A450-D8320429827B}"/>
                  </a:ext>
                </a:extLst>
              </p:cNvPr>
              <p:cNvSpPr>
                <a:spLocks/>
              </p:cNvSpPr>
              <p:nvPr/>
            </p:nvSpPr>
            <p:spPr bwMode="auto">
              <a:xfrm>
                <a:off x="1971" y="2199"/>
                <a:ext cx="61" cy="87"/>
              </a:xfrm>
              <a:custGeom>
                <a:avLst/>
                <a:gdLst>
                  <a:gd name="T0" fmla="*/ 1024931620 w 35"/>
                  <a:gd name="T1" fmla="*/ 852269669 h 50"/>
                  <a:gd name="T2" fmla="*/ 842959567 w 35"/>
                  <a:gd name="T3" fmla="*/ 603901309 h 50"/>
                  <a:gd name="T4" fmla="*/ 574825379 w 35"/>
                  <a:gd name="T5" fmla="*/ 153032703 h 50"/>
                  <a:gd name="T6" fmla="*/ 574825379 w 35"/>
                  <a:gd name="T7" fmla="*/ 50545968 h 50"/>
                  <a:gd name="T8" fmla="*/ 297972893 w 35"/>
                  <a:gd name="T9" fmla="*/ 0 h 50"/>
                  <a:gd name="T10" fmla="*/ 91360894 w 35"/>
                  <a:gd name="T11" fmla="*/ 397450289 h 50"/>
                  <a:gd name="T12" fmla="*/ 0 w 35"/>
                  <a:gd name="T13" fmla="*/ 425469125 h 50"/>
                  <a:gd name="T14" fmla="*/ 120503210 w 35"/>
                  <a:gd name="T15" fmla="*/ 970929281 h 50"/>
                  <a:gd name="T16" fmla="*/ 30077170 w 35"/>
                  <a:gd name="T17" fmla="*/ 1203320603 h 50"/>
                  <a:gd name="T18" fmla="*/ 0 w 35"/>
                  <a:gd name="T19" fmla="*/ 1203320603 h 50"/>
                  <a:gd name="T20" fmla="*/ 159228865 w 35"/>
                  <a:gd name="T21" fmla="*/ 1266409142 h 50"/>
                  <a:gd name="T22" fmla="*/ 297972893 w 35"/>
                  <a:gd name="T23" fmla="*/ 1402753830 h 50"/>
                  <a:gd name="T24" fmla="*/ 535617635 w 35"/>
                  <a:gd name="T25" fmla="*/ 1288151062 h 50"/>
                  <a:gd name="T26" fmla="*/ 695922498 w 35"/>
                  <a:gd name="T27" fmla="*/ 1351620897 h 50"/>
                  <a:gd name="T28" fmla="*/ 813130343 w 35"/>
                  <a:gd name="T29" fmla="*/ 1316185265 h 50"/>
                  <a:gd name="T30" fmla="*/ 774332631 w 35"/>
                  <a:gd name="T31" fmla="*/ 1240125517 h 50"/>
                  <a:gd name="T32" fmla="*/ 813130343 w 35"/>
                  <a:gd name="T33" fmla="*/ 1050787739 h 50"/>
                  <a:gd name="T34" fmla="*/ 1024931620 w 35"/>
                  <a:gd name="T35" fmla="*/ 852269669 h 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50"/>
                  <a:gd name="T56" fmla="*/ 35 w 35"/>
                  <a:gd name="T57" fmla="*/ 50 h 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50">
                    <a:moveTo>
                      <a:pt x="34" y="30"/>
                    </a:moveTo>
                    <a:cubicBezTo>
                      <a:pt x="35" y="22"/>
                      <a:pt x="29" y="26"/>
                      <a:pt x="28" y="21"/>
                    </a:cubicBezTo>
                    <a:cubicBezTo>
                      <a:pt x="23" y="22"/>
                      <a:pt x="19" y="12"/>
                      <a:pt x="19" y="5"/>
                    </a:cubicBezTo>
                    <a:cubicBezTo>
                      <a:pt x="19" y="2"/>
                      <a:pt x="19" y="2"/>
                      <a:pt x="19" y="2"/>
                    </a:cubicBezTo>
                    <a:cubicBezTo>
                      <a:pt x="10" y="0"/>
                      <a:pt x="10" y="0"/>
                      <a:pt x="10" y="0"/>
                    </a:cubicBezTo>
                    <a:cubicBezTo>
                      <a:pt x="3" y="14"/>
                      <a:pt x="3" y="14"/>
                      <a:pt x="3" y="14"/>
                    </a:cubicBezTo>
                    <a:cubicBezTo>
                      <a:pt x="0" y="15"/>
                      <a:pt x="0" y="15"/>
                      <a:pt x="0" y="15"/>
                    </a:cubicBezTo>
                    <a:cubicBezTo>
                      <a:pt x="4" y="34"/>
                      <a:pt x="4" y="34"/>
                      <a:pt x="4" y="34"/>
                    </a:cubicBezTo>
                    <a:cubicBezTo>
                      <a:pt x="1" y="42"/>
                      <a:pt x="1" y="42"/>
                      <a:pt x="1" y="42"/>
                    </a:cubicBezTo>
                    <a:cubicBezTo>
                      <a:pt x="0" y="42"/>
                      <a:pt x="0" y="42"/>
                      <a:pt x="0" y="42"/>
                    </a:cubicBezTo>
                    <a:cubicBezTo>
                      <a:pt x="5" y="44"/>
                      <a:pt x="5" y="44"/>
                      <a:pt x="5" y="44"/>
                    </a:cubicBezTo>
                    <a:cubicBezTo>
                      <a:pt x="5" y="44"/>
                      <a:pt x="5" y="50"/>
                      <a:pt x="10" y="49"/>
                    </a:cubicBezTo>
                    <a:cubicBezTo>
                      <a:pt x="17" y="49"/>
                      <a:pt x="15" y="44"/>
                      <a:pt x="18" y="45"/>
                    </a:cubicBezTo>
                    <a:cubicBezTo>
                      <a:pt x="21" y="45"/>
                      <a:pt x="21" y="47"/>
                      <a:pt x="23" y="47"/>
                    </a:cubicBezTo>
                    <a:cubicBezTo>
                      <a:pt x="24" y="47"/>
                      <a:pt x="25" y="47"/>
                      <a:pt x="27" y="46"/>
                    </a:cubicBezTo>
                    <a:cubicBezTo>
                      <a:pt x="26" y="46"/>
                      <a:pt x="26" y="45"/>
                      <a:pt x="26" y="43"/>
                    </a:cubicBezTo>
                    <a:cubicBezTo>
                      <a:pt x="26" y="41"/>
                      <a:pt x="25" y="38"/>
                      <a:pt x="27" y="37"/>
                    </a:cubicBezTo>
                    <a:cubicBezTo>
                      <a:pt x="28" y="36"/>
                      <a:pt x="33" y="31"/>
                      <a:pt x="34" y="30"/>
                    </a:cubicBezTo>
                    <a:close/>
                  </a:path>
                </a:pathLst>
              </a:custGeom>
              <a:solidFill>
                <a:srgbClr val="DDDDDD"/>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20" name="Freeform 244" descr="© INSCALE GmbH, 18.06.2010">
                <a:extLst>
                  <a:ext uri="{FF2B5EF4-FFF2-40B4-BE49-F238E27FC236}">
                    <a16:creationId xmlns:a16="http://schemas.microsoft.com/office/drawing/2014/main" id="{D0686205-9CFC-4E95-BB14-613A02522277}"/>
                  </a:ext>
                </a:extLst>
              </p:cNvPr>
              <p:cNvSpPr>
                <a:spLocks/>
              </p:cNvSpPr>
              <p:nvPr/>
            </p:nvSpPr>
            <p:spPr bwMode="auto">
              <a:xfrm>
                <a:off x="2440" y="2100"/>
                <a:ext cx="512" cy="290"/>
              </a:xfrm>
              <a:custGeom>
                <a:avLst/>
                <a:gdLst>
                  <a:gd name="T0" fmla="*/ 2147483647 w 295"/>
                  <a:gd name="T1" fmla="*/ 2122392794 h 167"/>
                  <a:gd name="T2" fmla="*/ 2147483647 w 295"/>
                  <a:gd name="T3" fmla="*/ 1723982423 h 167"/>
                  <a:gd name="T4" fmla="*/ 2147483647 w 295"/>
                  <a:gd name="T5" fmla="*/ 1687784435 h 167"/>
                  <a:gd name="T6" fmla="*/ 2147483647 w 295"/>
                  <a:gd name="T7" fmla="*/ 1563120851 h 167"/>
                  <a:gd name="T8" fmla="*/ 2147483647 w 295"/>
                  <a:gd name="T9" fmla="*/ 1285097931 h 167"/>
                  <a:gd name="T10" fmla="*/ 2147483647 w 295"/>
                  <a:gd name="T11" fmla="*/ 1285097931 h 167"/>
                  <a:gd name="T12" fmla="*/ 2147483647 w 295"/>
                  <a:gd name="T13" fmla="*/ 992776482 h 167"/>
                  <a:gd name="T14" fmla="*/ 2147483647 w 295"/>
                  <a:gd name="T15" fmla="*/ 1241211883 h 167"/>
                  <a:gd name="T16" fmla="*/ 2147483647 w 295"/>
                  <a:gd name="T17" fmla="*/ 1382377191 h 167"/>
                  <a:gd name="T18" fmla="*/ 2147483647 w 295"/>
                  <a:gd name="T19" fmla="*/ 1563120851 h 167"/>
                  <a:gd name="T20" fmla="*/ 2147483647 w 295"/>
                  <a:gd name="T21" fmla="*/ 1101521594 h 167"/>
                  <a:gd name="T22" fmla="*/ 2147483647 w 295"/>
                  <a:gd name="T23" fmla="*/ 668770346 h 167"/>
                  <a:gd name="T24" fmla="*/ 2147483647 w 295"/>
                  <a:gd name="T25" fmla="*/ 668770346 h 167"/>
                  <a:gd name="T26" fmla="*/ 2147483647 w 295"/>
                  <a:gd name="T27" fmla="*/ 591919971 h 167"/>
                  <a:gd name="T28" fmla="*/ 2147483647 w 295"/>
                  <a:gd name="T29" fmla="*/ 185605656 h 167"/>
                  <a:gd name="T30" fmla="*/ 2147483647 w 295"/>
                  <a:gd name="T31" fmla="*/ 217123414 h 167"/>
                  <a:gd name="T32" fmla="*/ 2147483647 w 295"/>
                  <a:gd name="T33" fmla="*/ 354583114 h 167"/>
                  <a:gd name="T34" fmla="*/ 2147483647 w 295"/>
                  <a:gd name="T35" fmla="*/ 377040483 h 167"/>
                  <a:gd name="T36" fmla="*/ 2147483647 w 295"/>
                  <a:gd name="T37" fmla="*/ 252004143 h 167"/>
                  <a:gd name="T38" fmla="*/ 2147483647 w 295"/>
                  <a:gd name="T39" fmla="*/ 145119642 h 167"/>
                  <a:gd name="T40" fmla="*/ 2147483647 w 295"/>
                  <a:gd name="T41" fmla="*/ 322309175 h 167"/>
                  <a:gd name="T42" fmla="*/ 1694460348 w 295"/>
                  <a:gd name="T43" fmla="*/ 615743001 h 167"/>
                  <a:gd name="T44" fmla="*/ 1245859283 w 295"/>
                  <a:gd name="T45" fmla="*/ 992776482 h 167"/>
                  <a:gd name="T46" fmla="*/ 790409819 w 295"/>
                  <a:gd name="T47" fmla="*/ 1178166586 h 167"/>
                  <a:gd name="T48" fmla="*/ 431922160 w 295"/>
                  <a:gd name="T49" fmla="*/ 1319628854 h 167"/>
                  <a:gd name="T50" fmla="*/ 47600763 w 295"/>
                  <a:gd name="T51" fmla="*/ 1394253808 h 167"/>
                  <a:gd name="T52" fmla="*/ 181393187 w 295"/>
                  <a:gd name="T53" fmla="*/ 1793907587 h 167"/>
                  <a:gd name="T54" fmla="*/ 502852632 w 295"/>
                  <a:gd name="T55" fmla="*/ 2081188275 h 167"/>
                  <a:gd name="T56" fmla="*/ 370260363 w 295"/>
                  <a:gd name="T57" fmla="*/ 2147483647 h 167"/>
                  <a:gd name="T58" fmla="*/ 607257435 w 295"/>
                  <a:gd name="T59" fmla="*/ 2147483647 h 167"/>
                  <a:gd name="T60" fmla="*/ 1327805463 w 295"/>
                  <a:gd name="T61" fmla="*/ 2147483647 h 167"/>
                  <a:gd name="T62" fmla="*/ 1829229856 w 295"/>
                  <a:gd name="T63" fmla="*/ 2147483647 h 167"/>
                  <a:gd name="T64" fmla="*/ 2147483647 w 295"/>
                  <a:gd name="T65" fmla="*/ 2147483647 h 167"/>
                  <a:gd name="T66" fmla="*/ 2147483647 w 295"/>
                  <a:gd name="T67" fmla="*/ 2147483647 h 167"/>
                  <a:gd name="T68" fmla="*/ 2147483647 w 295"/>
                  <a:gd name="T69" fmla="*/ 2147483647 h 167"/>
                  <a:gd name="T70" fmla="*/ 2147483647 w 295"/>
                  <a:gd name="T71" fmla="*/ 2147483647 h 167"/>
                  <a:gd name="T72" fmla="*/ 2147483647 w 295"/>
                  <a:gd name="T73" fmla="*/ 2147483647 h 167"/>
                  <a:gd name="T74" fmla="*/ 2147483647 w 295"/>
                  <a:gd name="T75" fmla="*/ 2147483647 h 167"/>
                  <a:gd name="T76" fmla="*/ 2147483647 w 295"/>
                  <a:gd name="T77" fmla="*/ 2147483647 h 167"/>
                  <a:gd name="T78" fmla="*/ 2147483647 w 295"/>
                  <a:gd name="T79" fmla="*/ 2147483647 h 167"/>
                  <a:gd name="T80" fmla="*/ 2147483647 w 295"/>
                  <a:gd name="T81" fmla="*/ 2147483647 h 167"/>
                  <a:gd name="T82" fmla="*/ 2147483647 w 295"/>
                  <a:gd name="T83" fmla="*/ 2147483647 h 167"/>
                  <a:gd name="T84" fmla="*/ 2147483647 w 295"/>
                  <a:gd name="T85" fmla="*/ 2147483647 h 167"/>
                  <a:gd name="T86" fmla="*/ 2147483647 w 295"/>
                  <a:gd name="T87" fmla="*/ 2147483647 h 167"/>
                  <a:gd name="T88" fmla="*/ 2147483647 w 295"/>
                  <a:gd name="T89" fmla="*/ 2147483647 h 167"/>
                  <a:gd name="T90" fmla="*/ 2147483647 w 295"/>
                  <a:gd name="T91" fmla="*/ 2147483647 h 167"/>
                  <a:gd name="T92" fmla="*/ 2147483647 w 295"/>
                  <a:gd name="T93" fmla="*/ 2147483647 h 167"/>
                  <a:gd name="T94" fmla="*/ 2147483647 w 295"/>
                  <a:gd name="T95" fmla="*/ 2147483647 h 167"/>
                  <a:gd name="T96" fmla="*/ 2147483647 w 295"/>
                  <a:gd name="T97" fmla="*/ 2147483647 h 167"/>
                  <a:gd name="T98" fmla="*/ 2147483647 w 295"/>
                  <a:gd name="T99" fmla="*/ 2147483647 h 167"/>
                  <a:gd name="T100" fmla="*/ 2147483647 w 295"/>
                  <a:gd name="T101" fmla="*/ 2147483647 h 16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95"/>
                  <a:gd name="T154" fmla="*/ 0 h 167"/>
                  <a:gd name="T155" fmla="*/ 295 w 295"/>
                  <a:gd name="T156" fmla="*/ 167 h 16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95" h="167">
                    <a:moveTo>
                      <a:pt x="291" y="79"/>
                    </a:moveTo>
                    <a:cubicBezTo>
                      <a:pt x="282" y="79"/>
                      <a:pt x="282" y="79"/>
                      <a:pt x="282" y="79"/>
                    </a:cubicBezTo>
                    <a:cubicBezTo>
                      <a:pt x="279" y="67"/>
                      <a:pt x="279" y="67"/>
                      <a:pt x="279" y="67"/>
                    </a:cubicBezTo>
                    <a:cubicBezTo>
                      <a:pt x="269" y="64"/>
                      <a:pt x="269" y="64"/>
                      <a:pt x="269" y="64"/>
                    </a:cubicBezTo>
                    <a:cubicBezTo>
                      <a:pt x="253" y="59"/>
                      <a:pt x="253" y="59"/>
                      <a:pt x="253" y="59"/>
                    </a:cubicBezTo>
                    <a:cubicBezTo>
                      <a:pt x="252" y="63"/>
                      <a:pt x="252" y="63"/>
                      <a:pt x="252" y="63"/>
                    </a:cubicBezTo>
                    <a:cubicBezTo>
                      <a:pt x="247" y="65"/>
                      <a:pt x="247" y="65"/>
                      <a:pt x="247" y="65"/>
                    </a:cubicBezTo>
                    <a:cubicBezTo>
                      <a:pt x="247" y="65"/>
                      <a:pt x="245" y="59"/>
                      <a:pt x="243" y="58"/>
                    </a:cubicBezTo>
                    <a:cubicBezTo>
                      <a:pt x="242" y="57"/>
                      <a:pt x="239" y="53"/>
                      <a:pt x="239" y="53"/>
                    </a:cubicBezTo>
                    <a:cubicBezTo>
                      <a:pt x="243" y="48"/>
                      <a:pt x="243" y="48"/>
                      <a:pt x="243" y="48"/>
                    </a:cubicBezTo>
                    <a:cubicBezTo>
                      <a:pt x="239" y="43"/>
                      <a:pt x="239" y="43"/>
                      <a:pt x="239" y="43"/>
                    </a:cubicBezTo>
                    <a:cubicBezTo>
                      <a:pt x="227" y="48"/>
                      <a:pt x="227" y="48"/>
                      <a:pt x="227" y="48"/>
                    </a:cubicBezTo>
                    <a:cubicBezTo>
                      <a:pt x="227" y="48"/>
                      <a:pt x="223" y="43"/>
                      <a:pt x="217" y="41"/>
                    </a:cubicBezTo>
                    <a:cubicBezTo>
                      <a:pt x="211" y="39"/>
                      <a:pt x="204" y="37"/>
                      <a:pt x="204" y="37"/>
                    </a:cubicBezTo>
                    <a:cubicBezTo>
                      <a:pt x="205" y="43"/>
                      <a:pt x="205" y="43"/>
                      <a:pt x="205" y="43"/>
                    </a:cubicBezTo>
                    <a:cubicBezTo>
                      <a:pt x="205" y="43"/>
                      <a:pt x="209" y="46"/>
                      <a:pt x="211" y="46"/>
                    </a:cubicBezTo>
                    <a:cubicBezTo>
                      <a:pt x="213" y="46"/>
                      <a:pt x="211" y="52"/>
                      <a:pt x="211" y="52"/>
                    </a:cubicBezTo>
                    <a:cubicBezTo>
                      <a:pt x="207" y="51"/>
                      <a:pt x="207" y="51"/>
                      <a:pt x="207" y="51"/>
                    </a:cubicBezTo>
                    <a:cubicBezTo>
                      <a:pt x="207" y="51"/>
                      <a:pt x="201" y="54"/>
                      <a:pt x="201" y="56"/>
                    </a:cubicBezTo>
                    <a:cubicBezTo>
                      <a:pt x="200" y="58"/>
                      <a:pt x="194" y="60"/>
                      <a:pt x="191" y="58"/>
                    </a:cubicBezTo>
                    <a:cubicBezTo>
                      <a:pt x="188" y="56"/>
                      <a:pt x="189" y="48"/>
                      <a:pt x="187" y="45"/>
                    </a:cubicBezTo>
                    <a:cubicBezTo>
                      <a:pt x="186" y="42"/>
                      <a:pt x="177" y="43"/>
                      <a:pt x="175" y="41"/>
                    </a:cubicBezTo>
                    <a:cubicBezTo>
                      <a:pt x="173" y="38"/>
                      <a:pt x="186" y="30"/>
                      <a:pt x="186" y="30"/>
                    </a:cubicBezTo>
                    <a:cubicBezTo>
                      <a:pt x="179" y="25"/>
                      <a:pt x="179" y="25"/>
                      <a:pt x="179" y="25"/>
                    </a:cubicBezTo>
                    <a:cubicBezTo>
                      <a:pt x="166" y="31"/>
                      <a:pt x="166" y="31"/>
                      <a:pt x="166" y="31"/>
                    </a:cubicBezTo>
                    <a:cubicBezTo>
                      <a:pt x="165" y="25"/>
                      <a:pt x="165" y="25"/>
                      <a:pt x="165" y="25"/>
                    </a:cubicBezTo>
                    <a:cubicBezTo>
                      <a:pt x="143" y="17"/>
                      <a:pt x="143" y="17"/>
                      <a:pt x="143" y="17"/>
                    </a:cubicBezTo>
                    <a:cubicBezTo>
                      <a:pt x="143" y="22"/>
                      <a:pt x="143" y="22"/>
                      <a:pt x="143" y="22"/>
                    </a:cubicBezTo>
                    <a:cubicBezTo>
                      <a:pt x="135" y="14"/>
                      <a:pt x="135" y="14"/>
                      <a:pt x="135" y="14"/>
                    </a:cubicBezTo>
                    <a:cubicBezTo>
                      <a:pt x="137" y="7"/>
                      <a:pt x="137" y="7"/>
                      <a:pt x="137" y="7"/>
                    </a:cubicBezTo>
                    <a:cubicBezTo>
                      <a:pt x="123" y="5"/>
                      <a:pt x="123" y="5"/>
                      <a:pt x="123" y="5"/>
                    </a:cubicBezTo>
                    <a:cubicBezTo>
                      <a:pt x="121" y="8"/>
                      <a:pt x="121" y="8"/>
                      <a:pt x="121" y="8"/>
                    </a:cubicBezTo>
                    <a:cubicBezTo>
                      <a:pt x="123" y="11"/>
                      <a:pt x="123" y="11"/>
                      <a:pt x="123" y="11"/>
                    </a:cubicBezTo>
                    <a:cubicBezTo>
                      <a:pt x="121" y="13"/>
                      <a:pt x="121" y="13"/>
                      <a:pt x="121" y="13"/>
                    </a:cubicBezTo>
                    <a:cubicBezTo>
                      <a:pt x="113" y="11"/>
                      <a:pt x="113" y="11"/>
                      <a:pt x="113" y="11"/>
                    </a:cubicBezTo>
                    <a:cubicBezTo>
                      <a:pt x="113" y="13"/>
                      <a:pt x="112" y="16"/>
                      <a:pt x="110" y="14"/>
                    </a:cubicBezTo>
                    <a:cubicBezTo>
                      <a:pt x="107" y="12"/>
                      <a:pt x="101" y="14"/>
                      <a:pt x="106" y="8"/>
                    </a:cubicBezTo>
                    <a:cubicBezTo>
                      <a:pt x="105" y="9"/>
                      <a:pt x="102" y="9"/>
                      <a:pt x="101" y="9"/>
                    </a:cubicBezTo>
                    <a:cubicBezTo>
                      <a:pt x="107" y="1"/>
                      <a:pt x="94" y="2"/>
                      <a:pt x="91" y="0"/>
                    </a:cubicBezTo>
                    <a:cubicBezTo>
                      <a:pt x="90" y="1"/>
                      <a:pt x="89" y="4"/>
                      <a:pt x="89" y="5"/>
                    </a:cubicBezTo>
                    <a:cubicBezTo>
                      <a:pt x="90" y="5"/>
                      <a:pt x="95" y="7"/>
                      <a:pt x="95" y="8"/>
                    </a:cubicBezTo>
                    <a:cubicBezTo>
                      <a:pt x="95" y="12"/>
                      <a:pt x="92" y="10"/>
                      <a:pt x="89" y="12"/>
                    </a:cubicBezTo>
                    <a:cubicBezTo>
                      <a:pt x="84" y="14"/>
                      <a:pt x="80" y="18"/>
                      <a:pt x="77" y="18"/>
                    </a:cubicBezTo>
                    <a:cubicBezTo>
                      <a:pt x="74" y="18"/>
                      <a:pt x="66" y="22"/>
                      <a:pt x="64" y="23"/>
                    </a:cubicBezTo>
                    <a:cubicBezTo>
                      <a:pt x="60" y="25"/>
                      <a:pt x="58" y="35"/>
                      <a:pt x="53" y="30"/>
                    </a:cubicBezTo>
                    <a:cubicBezTo>
                      <a:pt x="53" y="30"/>
                      <a:pt x="50" y="32"/>
                      <a:pt x="47" y="37"/>
                    </a:cubicBezTo>
                    <a:cubicBezTo>
                      <a:pt x="45" y="39"/>
                      <a:pt x="43" y="40"/>
                      <a:pt x="41" y="39"/>
                    </a:cubicBezTo>
                    <a:cubicBezTo>
                      <a:pt x="40" y="48"/>
                      <a:pt x="33" y="42"/>
                      <a:pt x="30" y="44"/>
                    </a:cubicBezTo>
                    <a:cubicBezTo>
                      <a:pt x="29" y="44"/>
                      <a:pt x="25" y="46"/>
                      <a:pt x="25" y="46"/>
                    </a:cubicBezTo>
                    <a:cubicBezTo>
                      <a:pt x="19" y="43"/>
                      <a:pt x="18" y="48"/>
                      <a:pt x="16" y="49"/>
                    </a:cubicBezTo>
                    <a:cubicBezTo>
                      <a:pt x="14" y="52"/>
                      <a:pt x="11" y="61"/>
                      <a:pt x="10" y="62"/>
                    </a:cubicBezTo>
                    <a:cubicBezTo>
                      <a:pt x="9" y="62"/>
                      <a:pt x="3" y="54"/>
                      <a:pt x="2" y="52"/>
                    </a:cubicBezTo>
                    <a:cubicBezTo>
                      <a:pt x="0" y="52"/>
                      <a:pt x="0" y="52"/>
                      <a:pt x="0" y="52"/>
                    </a:cubicBezTo>
                    <a:cubicBezTo>
                      <a:pt x="0" y="57"/>
                      <a:pt x="4" y="63"/>
                      <a:pt x="7" y="67"/>
                    </a:cubicBezTo>
                    <a:cubicBezTo>
                      <a:pt x="9" y="70"/>
                      <a:pt x="18" y="72"/>
                      <a:pt x="16" y="76"/>
                    </a:cubicBezTo>
                    <a:cubicBezTo>
                      <a:pt x="17" y="76"/>
                      <a:pt x="18" y="77"/>
                      <a:pt x="19" y="77"/>
                    </a:cubicBezTo>
                    <a:cubicBezTo>
                      <a:pt x="19" y="79"/>
                      <a:pt x="18" y="84"/>
                      <a:pt x="17" y="84"/>
                    </a:cubicBezTo>
                    <a:cubicBezTo>
                      <a:pt x="14" y="88"/>
                      <a:pt x="14" y="88"/>
                      <a:pt x="14" y="88"/>
                    </a:cubicBezTo>
                    <a:cubicBezTo>
                      <a:pt x="14" y="92"/>
                      <a:pt x="18" y="92"/>
                      <a:pt x="19" y="93"/>
                    </a:cubicBezTo>
                    <a:cubicBezTo>
                      <a:pt x="21" y="96"/>
                      <a:pt x="21" y="100"/>
                      <a:pt x="23" y="103"/>
                    </a:cubicBezTo>
                    <a:cubicBezTo>
                      <a:pt x="24" y="106"/>
                      <a:pt x="29" y="115"/>
                      <a:pt x="33" y="116"/>
                    </a:cubicBezTo>
                    <a:cubicBezTo>
                      <a:pt x="40" y="117"/>
                      <a:pt x="49" y="130"/>
                      <a:pt x="50" y="130"/>
                    </a:cubicBezTo>
                    <a:cubicBezTo>
                      <a:pt x="53" y="130"/>
                      <a:pt x="59" y="131"/>
                      <a:pt x="59" y="135"/>
                    </a:cubicBezTo>
                    <a:cubicBezTo>
                      <a:pt x="60" y="143"/>
                      <a:pt x="66" y="136"/>
                      <a:pt x="69" y="141"/>
                    </a:cubicBezTo>
                    <a:cubicBezTo>
                      <a:pt x="72" y="146"/>
                      <a:pt x="76" y="149"/>
                      <a:pt x="77" y="154"/>
                    </a:cubicBezTo>
                    <a:cubicBezTo>
                      <a:pt x="81" y="153"/>
                      <a:pt x="81" y="153"/>
                      <a:pt x="81" y="153"/>
                    </a:cubicBezTo>
                    <a:cubicBezTo>
                      <a:pt x="81" y="153"/>
                      <a:pt x="83" y="155"/>
                      <a:pt x="85" y="155"/>
                    </a:cubicBezTo>
                    <a:cubicBezTo>
                      <a:pt x="86" y="156"/>
                      <a:pt x="89" y="161"/>
                      <a:pt x="89" y="161"/>
                    </a:cubicBezTo>
                    <a:cubicBezTo>
                      <a:pt x="88" y="163"/>
                      <a:pt x="88" y="163"/>
                      <a:pt x="88" y="163"/>
                    </a:cubicBezTo>
                    <a:cubicBezTo>
                      <a:pt x="91" y="165"/>
                      <a:pt x="91" y="165"/>
                      <a:pt x="91" y="165"/>
                    </a:cubicBezTo>
                    <a:cubicBezTo>
                      <a:pt x="101" y="167"/>
                      <a:pt x="101" y="167"/>
                      <a:pt x="101" y="167"/>
                    </a:cubicBezTo>
                    <a:cubicBezTo>
                      <a:pt x="106" y="161"/>
                      <a:pt x="106" y="161"/>
                      <a:pt x="106" y="161"/>
                    </a:cubicBezTo>
                    <a:cubicBezTo>
                      <a:pt x="109" y="162"/>
                      <a:pt x="109" y="162"/>
                      <a:pt x="109" y="162"/>
                    </a:cubicBezTo>
                    <a:cubicBezTo>
                      <a:pt x="112" y="162"/>
                      <a:pt x="112" y="162"/>
                      <a:pt x="112" y="162"/>
                    </a:cubicBezTo>
                    <a:cubicBezTo>
                      <a:pt x="112" y="162"/>
                      <a:pt x="116" y="164"/>
                      <a:pt x="118" y="164"/>
                    </a:cubicBezTo>
                    <a:cubicBezTo>
                      <a:pt x="119" y="164"/>
                      <a:pt x="116" y="158"/>
                      <a:pt x="116" y="156"/>
                    </a:cubicBezTo>
                    <a:cubicBezTo>
                      <a:pt x="117" y="154"/>
                      <a:pt x="121" y="150"/>
                      <a:pt x="121" y="150"/>
                    </a:cubicBezTo>
                    <a:cubicBezTo>
                      <a:pt x="128" y="153"/>
                      <a:pt x="128" y="153"/>
                      <a:pt x="128" y="153"/>
                    </a:cubicBezTo>
                    <a:cubicBezTo>
                      <a:pt x="129" y="136"/>
                      <a:pt x="129" y="136"/>
                      <a:pt x="129" y="136"/>
                    </a:cubicBezTo>
                    <a:cubicBezTo>
                      <a:pt x="135" y="136"/>
                      <a:pt x="135" y="136"/>
                      <a:pt x="135" y="136"/>
                    </a:cubicBezTo>
                    <a:cubicBezTo>
                      <a:pt x="135" y="136"/>
                      <a:pt x="137" y="138"/>
                      <a:pt x="140" y="138"/>
                    </a:cubicBezTo>
                    <a:cubicBezTo>
                      <a:pt x="142" y="137"/>
                      <a:pt x="143" y="136"/>
                      <a:pt x="143" y="136"/>
                    </a:cubicBezTo>
                    <a:cubicBezTo>
                      <a:pt x="143" y="136"/>
                      <a:pt x="150" y="138"/>
                      <a:pt x="151" y="138"/>
                    </a:cubicBezTo>
                    <a:cubicBezTo>
                      <a:pt x="152" y="138"/>
                      <a:pt x="161" y="143"/>
                      <a:pt x="161" y="143"/>
                    </a:cubicBezTo>
                    <a:cubicBezTo>
                      <a:pt x="161" y="143"/>
                      <a:pt x="163" y="142"/>
                      <a:pt x="167" y="142"/>
                    </a:cubicBezTo>
                    <a:cubicBezTo>
                      <a:pt x="172" y="142"/>
                      <a:pt x="177" y="150"/>
                      <a:pt x="177" y="150"/>
                    </a:cubicBezTo>
                    <a:cubicBezTo>
                      <a:pt x="191" y="149"/>
                      <a:pt x="191" y="149"/>
                      <a:pt x="191" y="149"/>
                    </a:cubicBezTo>
                    <a:cubicBezTo>
                      <a:pt x="193" y="144"/>
                      <a:pt x="193" y="144"/>
                      <a:pt x="193" y="144"/>
                    </a:cubicBezTo>
                    <a:cubicBezTo>
                      <a:pt x="204" y="147"/>
                      <a:pt x="204" y="147"/>
                      <a:pt x="204" y="147"/>
                    </a:cubicBezTo>
                    <a:cubicBezTo>
                      <a:pt x="206" y="150"/>
                      <a:pt x="206" y="150"/>
                      <a:pt x="206" y="150"/>
                    </a:cubicBezTo>
                    <a:cubicBezTo>
                      <a:pt x="213" y="150"/>
                      <a:pt x="213" y="150"/>
                      <a:pt x="213" y="150"/>
                    </a:cubicBezTo>
                    <a:cubicBezTo>
                      <a:pt x="216" y="152"/>
                      <a:pt x="216" y="152"/>
                      <a:pt x="216" y="152"/>
                    </a:cubicBezTo>
                    <a:cubicBezTo>
                      <a:pt x="217" y="149"/>
                      <a:pt x="222" y="141"/>
                      <a:pt x="226" y="139"/>
                    </a:cubicBezTo>
                    <a:cubicBezTo>
                      <a:pt x="230" y="137"/>
                      <a:pt x="242" y="141"/>
                      <a:pt x="242" y="141"/>
                    </a:cubicBezTo>
                    <a:cubicBezTo>
                      <a:pt x="255" y="133"/>
                      <a:pt x="255" y="133"/>
                      <a:pt x="255" y="133"/>
                    </a:cubicBezTo>
                    <a:cubicBezTo>
                      <a:pt x="255" y="133"/>
                      <a:pt x="253" y="130"/>
                      <a:pt x="256" y="126"/>
                    </a:cubicBezTo>
                    <a:cubicBezTo>
                      <a:pt x="259" y="123"/>
                      <a:pt x="261" y="127"/>
                      <a:pt x="263" y="123"/>
                    </a:cubicBezTo>
                    <a:cubicBezTo>
                      <a:pt x="266" y="119"/>
                      <a:pt x="264" y="111"/>
                      <a:pt x="266" y="107"/>
                    </a:cubicBezTo>
                    <a:cubicBezTo>
                      <a:pt x="270" y="104"/>
                      <a:pt x="272" y="106"/>
                      <a:pt x="276" y="103"/>
                    </a:cubicBezTo>
                    <a:cubicBezTo>
                      <a:pt x="280" y="100"/>
                      <a:pt x="281" y="92"/>
                      <a:pt x="281" y="92"/>
                    </a:cubicBezTo>
                    <a:cubicBezTo>
                      <a:pt x="288" y="93"/>
                      <a:pt x="288" y="93"/>
                      <a:pt x="288" y="93"/>
                    </a:cubicBezTo>
                    <a:cubicBezTo>
                      <a:pt x="295" y="90"/>
                      <a:pt x="295" y="90"/>
                      <a:pt x="295" y="90"/>
                    </a:cubicBezTo>
                    <a:lnTo>
                      <a:pt x="291" y="79"/>
                    </a:lnTo>
                    <a:close/>
                  </a:path>
                </a:pathLst>
              </a:custGeom>
              <a:solidFill>
                <a:srgbClr val="DDDDDD"/>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21" name="Freeform 245" descr="© INSCALE GmbH, 18.06.2010">
                <a:extLst>
                  <a:ext uri="{FF2B5EF4-FFF2-40B4-BE49-F238E27FC236}">
                    <a16:creationId xmlns:a16="http://schemas.microsoft.com/office/drawing/2014/main" id="{5DD7B267-A5B5-490A-A7E3-0088E8962B17}"/>
                  </a:ext>
                </a:extLst>
              </p:cNvPr>
              <p:cNvSpPr>
                <a:spLocks noEditPoints="1"/>
              </p:cNvSpPr>
              <p:nvPr/>
            </p:nvSpPr>
            <p:spPr bwMode="auto">
              <a:xfrm>
                <a:off x="2171" y="1350"/>
                <a:ext cx="465" cy="355"/>
              </a:xfrm>
              <a:custGeom>
                <a:avLst/>
                <a:gdLst>
                  <a:gd name="T0" fmla="*/ 2147483647 w 268"/>
                  <a:gd name="T1" fmla="*/ 2147483647 h 205"/>
                  <a:gd name="T2" fmla="*/ 2147483647 w 268"/>
                  <a:gd name="T3" fmla="*/ 2147483647 h 205"/>
                  <a:gd name="T4" fmla="*/ 2147483647 w 268"/>
                  <a:gd name="T5" fmla="*/ 2147483647 h 205"/>
                  <a:gd name="T6" fmla="*/ 2133452564 w 268"/>
                  <a:gd name="T7" fmla="*/ 2147483647 h 205"/>
                  <a:gd name="T8" fmla="*/ 2147483647 w 268"/>
                  <a:gd name="T9" fmla="*/ 2147483647 h 205"/>
                  <a:gd name="T10" fmla="*/ 2147483647 w 268"/>
                  <a:gd name="T11" fmla="*/ 2147483647 h 205"/>
                  <a:gd name="T12" fmla="*/ 2147483647 w 268"/>
                  <a:gd name="T13" fmla="*/ 2147483647 h 205"/>
                  <a:gd name="T14" fmla="*/ 1708389789 w 268"/>
                  <a:gd name="T15" fmla="*/ 2147483647 h 205"/>
                  <a:gd name="T16" fmla="*/ 1788260262 w 268"/>
                  <a:gd name="T17" fmla="*/ 2147483647 h 205"/>
                  <a:gd name="T18" fmla="*/ 2147483647 w 268"/>
                  <a:gd name="T19" fmla="*/ 2147483647 h 205"/>
                  <a:gd name="T20" fmla="*/ 2147483647 w 268"/>
                  <a:gd name="T21" fmla="*/ 2147483647 h 205"/>
                  <a:gd name="T22" fmla="*/ 2147483647 w 268"/>
                  <a:gd name="T23" fmla="*/ 2147483647 h 205"/>
                  <a:gd name="T24" fmla="*/ 1647074445 w 268"/>
                  <a:gd name="T25" fmla="*/ 2147483647 h 205"/>
                  <a:gd name="T26" fmla="*/ 1968326392 w 268"/>
                  <a:gd name="T27" fmla="*/ 2147483647 h 205"/>
                  <a:gd name="T28" fmla="*/ 2147483647 w 268"/>
                  <a:gd name="T29" fmla="*/ 2147483647 h 205"/>
                  <a:gd name="T30" fmla="*/ 2147483647 w 268"/>
                  <a:gd name="T31" fmla="*/ 2147483647 h 205"/>
                  <a:gd name="T32" fmla="*/ 2147483647 w 268"/>
                  <a:gd name="T33" fmla="*/ 2147483647 h 205"/>
                  <a:gd name="T34" fmla="*/ 2147483647 w 268"/>
                  <a:gd name="T35" fmla="*/ 2147483647 h 205"/>
                  <a:gd name="T36" fmla="*/ 437184528 w 268"/>
                  <a:gd name="T37" fmla="*/ 1623427082 h 205"/>
                  <a:gd name="T38" fmla="*/ 922066763 w 268"/>
                  <a:gd name="T39" fmla="*/ 1183298476 h 205"/>
                  <a:gd name="T40" fmla="*/ 1743594520 w 268"/>
                  <a:gd name="T41" fmla="*/ 1055251698 h 205"/>
                  <a:gd name="T42" fmla="*/ 2147483647 w 268"/>
                  <a:gd name="T43" fmla="*/ 326827324 h 205"/>
                  <a:gd name="T44" fmla="*/ 1647074445 w 268"/>
                  <a:gd name="T45" fmla="*/ 683313439 h 205"/>
                  <a:gd name="T46" fmla="*/ 251969255 w 268"/>
                  <a:gd name="T47" fmla="*/ 1554408841 h 205"/>
                  <a:gd name="T48" fmla="*/ 531427853 w 268"/>
                  <a:gd name="T49" fmla="*/ 1656012650 h 205"/>
                  <a:gd name="T50" fmla="*/ 531427853 w 268"/>
                  <a:gd name="T51" fmla="*/ 1580029013 h 205"/>
                  <a:gd name="T52" fmla="*/ 2147483647 w 268"/>
                  <a:gd name="T53" fmla="*/ 2147483647 h 205"/>
                  <a:gd name="T54" fmla="*/ 2147483647 w 268"/>
                  <a:gd name="T55" fmla="*/ 717146058 h 205"/>
                  <a:gd name="T56" fmla="*/ 390111558 w 268"/>
                  <a:gd name="T57" fmla="*/ 2147483647 h 205"/>
                  <a:gd name="T58" fmla="*/ 1316138066 w 268"/>
                  <a:gd name="T59" fmla="*/ 2147483647 h 205"/>
                  <a:gd name="T60" fmla="*/ 1543292933 w 268"/>
                  <a:gd name="T61" fmla="*/ 2147483647 h 205"/>
                  <a:gd name="T62" fmla="*/ 1543292933 w 268"/>
                  <a:gd name="T63" fmla="*/ 2147483647 h 205"/>
                  <a:gd name="T64" fmla="*/ 1917938737 w 268"/>
                  <a:gd name="T65" fmla="*/ 2147483647 h 205"/>
                  <a:gd name="T66" fmla="*/ 2147483647 w 268"/>
                  <a:gd name="T67" fmla="*/ 2147483647 h 205"/>
                  <a:gd name="T68" fmla="*/ 2147483647 w 268"/>
                  <a:gd name="T69" fmla="*/ 2147483647 h 205"/>
                  <a:gd name="T70" fmla="*/ 2147483647 w 268"/>
                  <a:gd name="T71" fmla="*/ 2125111575 h 205"/>
                  <a:gd name="T72" fmla="*/ 2145033196 w 268"/>
                  <a:gd name="T73" fmla="*/ 1925191594 h 205"/>
                  <a:gd name="T74" fmla="*/ 2147483647 w 268"/>
                  <a:gd name="T75" fmla="*/ 1339536666 h 205"/>
                  <a:gd name="T76" fmla="*/ 1496286368 w 268"/>
                  <a:gd name="T77" fmla="*/ 1183298476 h 205"/>
                  <a:gd name="T78" fmla="*/ 1256823303 w 268"/>
                  <a:gd name="T79" fmla="*/ 1887600090 h 205"/>
                  <a:gd name="T80" fmla="*/ 1030654513 w 268"/>
                  <a:gd name="T81" fmla="*/ 1887600090 h 205"/>
                  <a:gd name="T82" fmla="*/ 637087354 w 268"/>
                  <a:gd name="T83" fmla="*/ 1853903126 h 205"/>
                  <a:gd name="T84" fmla="*/ 141188427 w 268"/>
                  <a:gd name="T85" fmla="*/ 1729944617 h 205"/>
                  <a:gd name="T86" fmla="*/ 141188427 w 268"/>
                  <a:gd name="T87" fmla="*/ 2147483647 h 205"/>
                  <a:gd name="T88" fmla="*/ 211622986 w 268"/>
                  <a:gd name="T89" fmla="*/ 2147483647 h 205"/>
                  <a:gd name="T90" fmla="*/ 46898949 w 268"/>
                  <a:gd name="T91" fmla="*/ 2147483647 h 205"/>
                  <a:gd name="T92" fmla="*/ 437184528 w 268"/>
                  <a:gd name="T93" fmla="*/ 2147483647 h 205"/>
                  <a:gd name="T94" fmla="*/ 1030654513 w 268"/>
                  <a:gd name="T95" fmla="*/ 2147483647 h 205"/>
                  <a:gd name="T96" fmla="*/ 1599852009 w 268"/>
                  <a:gd name="T97" fmla="*/ 2147483647 h 205"/>
                  <a:gd name="T98" fmla="*/ 2147483647 w 268"/>
                  <a:gd name="T99" fmla="*/ 2147483647 h 205"/>
                  <a:gd name="T100" fmla="*/ 2147483647 w 268"/>
                  <a:gd name="T101" fmla="*/ 2147483647 h 205"/>
                  <a:gd name="T102" fmla="*/ 2147483647 w 268"/>
                  <a:gd name="T103" fmla="*/ 2147483647 h 205"/>
                  <a:gd name="T104" fmla="*/ 2147483647 w 268"/>
                  <a:gd name="T105" fmla="*/ 2147483647 h 205"/>
                  <a:gd name="T106" fmla="*/ 2147483647 w 268"/>
                  <a:gd name="T107" fmla="*/ 2147483647 h 205"/>
                  <a:gd name="T108" fmla="*/ 2147483647 w 268"/>
                  <a:gd name="T109" fmla="*/ 2147483647 h 205"/>
                  <a:gd name="T110" fmla="*/ 2147483647 w 268"/>
                  <a:gd name="T111" fmla="*/ 2147483647 h 205"/>
                  <a:gd name="T112" fmla="*/ 2147483647 w 268"/>
                  <a:gd name="T113" fmla="*/ 2147483647 h 205"/>
                  <a:gd name="T114" fmla="*/ 2147483647 w 268"/>
                  <a:gd name="T115" fmla="*/ 2147483647 h 205"/>
                  <a:gd name="T116" fmla="*/ 2147483647 w 268"/>
                  <a:gd name="T117" fmla="*/ 2147483647 h 205"/>
                  <a:gd name="T118" fmla="*/ 2147483647 w 268"/>
                  <a:gd name="T119" fmla="*/ 2147483647 h 205"/>
                  <a:gd name="T120" fmla="*/ 311460134 w 268"/>
                  <a:gd name="T121" fmla="*/ 2147483647 h 205"/>
                  <a:gd name="T122" fmla="*/ 2147483647 w 268"/>
                  <a:gd name="T123" fmla="*/ 2147483647 h 205"/>
                  <a:gd name="T124" fmla="*/ 2147483647 w 268"/>
                  <a:gd name="T125" fmla="*/ 2147483647 h 2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8"/>
                  <a:gd name="T190" fmla="*/ 0 h 205"/>
                  <a:gd name="T191" fmla="*/ 268 w 268"/>
                  <a:gd name="T192" fmla="*/ 205 h 2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8" h="205">
                    <a:moveTo>
                      <a:pt x="143" y="181"/>
                    </a:moveTo>
                    <a:cubicBezTo>
                      <a:pt x="142" y="179"/>
                      <a:pt x="142" y="179"/>
                      <a:pt x="142" y="179"/>
                    </a:cubicBezTo>
                    <a:cubicBezTo>
                      <a:pt x="142" y="179"/>
                      <a:pt x="138" y="178"/>
                      <a:pt x="137" y="179"/>
                    </a:cubicBezTo>
                    <a:cubicBezTo>
                      <a:pt x="137" y="179"/>
                      <a:pt x="138" y="185"/>
                      <a:pt x="140" y="187"/>
                    </a:cubicBezTo>
                    <a:cubicBezTo>
                      <a:pt x="142" y="190"/>
                      <a:pt x="143" y="192"/>
                      <a:pt x="143" y="192"/>
                    </a:cubicBezTo>
                    <a:cubicBezTo>
                      <a:pt x="143" y="205"/>
                      <a:pt x="143" y="205"/>
                      <a:pt x="143" y="205"/>
                    </a:cubicBezTo>
                    <a:cubicBezTo>
                      <a:pt x="147" y="205"/>
                      <a:pt x="147" y="205"/>
                      <a:pt x="147" y="205"/>
                    </a:cubicBezTo>
                    <a:cubicBezTo>
                      <a:pt x="148" y="197"/>
                      <a:pt x="148" y="197"/>
                      <a:pt x="148" y="197"/>
                    </a:cubicBezTo>
                    <a:cubicBezTo>
                      <a:pt x="154" y="186"/>
                      <a:pt x="154" y="186"/>
                      <a:pt x="154" y="186"/>
                    </a:cubicBezTo>
                    <a:cubicBezTo>
                      <a:pt x="147" y="180"/>
                      <a:pt x="147" y="180"/>
                      <a:pt x="147" y="180"/>
                    </a:cubicBezTo>
                    <a:lnTo>
                      <a:pt x="143" y="181"/>
                    </a:lnTo>
                    <a:close/>
                    <a:moveTo>
                      <a:pt x="131" y="178"/>
                    </a:moveTo>
                    <a:cubicBezTo>
                      <a:pt x="131" y="176"/>
                      <a:pt x="129" y="177"/>
                      <a:pt x="129" y="178"/>
                    </a:cubicBezTo>
                    <a:cubicBezTo>
                      <a:pt x="130" y="180"/>
                      <a:pt x="131" y="178"/>
                      <a:pt x="131" y="178"/>
                    </a:cubicBezTo>
                    <a:close/>
                    <a:moveTo>
                      <a:pt x="166" y="175"/>
                    </a:moveTo>
                    <a:cubicBezTo>
                      <a:pt x="165" y="175"/>
                      <a:pt x="162" y="175"/>
                      <a:pt x="162" y="174"/>
                    </a:cubicBezTo>
                    <a:cubicBezTo>
                      <a:pt x="161" y="174"/>
                      <a:pt x="157" y="173"/>
                      <a:pt x="157" y="173"/>
                    </a:cubicBezTo>
                    <a:cubicBezTo>
                      <a:pt x="156" y="173"/>
                      <a:pt x="156" y="173"/>
                      <a:pt x="156" y="173"/>
                    </a:cubicBezTo>
                    <a:cubicBezTo>
                      <a:pt x="158" y="175"/>
                      <a:pt x="158" y="175"/>
                      <a:pt x="158" y="175"/>
                    </a:cubicBezTo>
                    <a:cubicBezTo>
                      <a:pt x="158" y="175"/>
                      <a:pt x="161" y="177"/>
                      <a:pt x="158" y="177"/>
                    </a:cubicBezTo>
                    <a:cubicBezTo>
                      <a:pt x="157" y="178"/>
                      <a:pt x="154" y="178"/>
                      <a:pt x="154" y="178"/>
                    </a:cubicBezTo>
                    <a:cubicBezTo>
                      <a:pt x="152" y="179"/>
                      <a:pt x="152" y="179"/>
                      <a:pt x="152" y="179"/>
                    </a:cubicBezTo>
                    <a:cubicBezTo>
                      <a:pt x="153" y="182"/>
                      <a:pt x="153" y="182"/>
                      <a:pt x="153" y="182"/>
                    </a:cubicBezTo>
                    <a:cubicBezTo>
                      <a:pt x="154" y="185"/>
                      <a:pt x="155" y="185"/>
                      <a:pt x="155" y="185"/>
                    </a:cubicBezTo>
                    <a:cubicBezTo>
                      <a:pt x="157" y="181"/>
                      <a:pt x="157" y="181"/>
                      <a:pt x="157" y="181"/>
                    </a:cubicBezTo>
                    <a:cubicBezTo>
                      <a:pt x="157" y="181"/>
                      <a:pt x="161" y="179"/>
                      <a:pt x="162" y="179"/>
                    </a:cubicBezTo>
                    <a:cubicBezTo>
                      <a:pt x="163" y="179"/>
                      <a:pt x="165" y="181"/>
                      <a:pt x="168" y="180"/>
                    </a:cubicBezTo>
                    <a:cubicBezTo>
                      <a:pt x="170" y="179"/>
                      <a:pt x="168" y="175"/>
                      <a:pt x="166" y="175"/>
                    </a:cubicBezTo>
                    <a:close/>
                    <a:moveTo>
                      <a:pt x="84" y="185"/>
                    </a:moveTo>
                    <a:cubicBezTo>
                      <a:pt x="84" y="185"/>
                      <a:pt x="84" y="183"/>
                      <a:pt x="82" y="181"/>
                    </a:cubicBezTo>
                    <a:cubicBezTo>
                      <a:pt x="81" y="180"/>
                      <a:pt x="79" y="179"/>
                      <a:pt x="79" y="179"/>
                    </a:cubicBezTo>
                    <a:cubicBezTo>
                      <a:pt x="79" y="179"/>
                      <a:pt x="80" y="185"/>
                      <a:pt x="81" y="186"/>
                    </a:cubicBezTo>
                    <a:cubicBezTo>
                      <a:pt x="83" y="187"/>
                      <a:pt x="84" y="189"/>
                      <a:pt x="84" y="189"/>
                    </a:cubicBezTo>
                    <a:cubicBezTo>
                      <a:pt x="90" y="188"/>
                      <a:pt x="90" y="188"/>
                      <a:pt x="90" y="188"/>
                    </a:cubicBezTo>
                    <a:cubicBezTo>
                      <a:pt x="86" y="185"/>
                      <a:pt x="86" y="185"/>
                      <a:pt x="86" y="185"/>
                    </a:cubicBezTo>
                    <a:lnTo>
                      <a:pt x="84" y="185"/>
                    </a:lnTo>
                    <a:close/>
                    <a:moveTo>
                      <a:pt x="106" y="167"/>
                    </a:moveTo>
                    <a:cubicBezTo>
                      <a:pt x="103" y="175"/>
                      <a:pt x="103" y="175"/>
                      <a:pt x="103" y="175"/>
                    </a:cubicBezTo>
                    <a:cubicBezTo>
                      <a:pt x="96" y="183"/>
                      <a:pt x="96" y="183"/>
                      <a:pt x="96" y="183"/>
                    </a:cubicBezTo>
                    <a:cubicBezTo>
                      <a:pt x="98" y="185"/>
                      <a:pt x="98" y="185"/>
                      <a:pt x="98" y="185"/>
                    </a:cubicBezTo>
                    <a:cubicBezTo>
                      <a:pt x="93" y="188"/>
                      <a:pt x="93" y="188"/>
                      <a:pt x="93" y="188"/>
                    </a:cubicBezTo>
                    <a:cubicBezTo>
                      <a:pt x="98" y="196"/>
                      <a:pt x="98" y="196"/>
                      <a:pt x="98" y="196"/>
                    </a:cubicBezTo>
                    <a:cubicBezTo>
                      <a:pt x="106" y="175"/>
                      <a:pt x="106" y="175"/>
                      <a:pt x="106" y="175"/>
                    </a:cubicBezTo>
                    <a:cubicBezTo>
                      <a:pt x="107" y="174"/>
                      <a:pt x="107" y="167"/>
                      <a:pt x="107" y="167"/>
                    </a:cubicBezTo>
                    <a:lnTo>
                      <a:pt x="106" y="167"/>
                    </a:lnTo>
                    <a:close/>
                    <a:moveTo>
                      <a:pt x="97" y="177"/>
                    </a:moveTo>
                    <a:cubicBezTo>
                      <a:pt x="94" y="177"/>
                      <a:pt x="94" y="177"/>
                      <a:pt x="94" y="177"/>
                    </a:cubicBezTo>
                    <a:cubicBezTo>
                      <a:pt x="97" y="176"/>
                      <a:pt x="97" y="176"/>
                      <a:pt x="97" y="176"/>
                    </a:cubicBezTo>
                    <a:cubicBezTo>
                      <a:pt x="97" y="176"/>
                      <a:pt x="96" y="175"/>
                      <a:pt x="94" y="175"/>
                    </a:cubicBezTo>
                    <a:cubicBezTo>
                      <a:pt x="90" y="177"/>
                      <a:pt x="90" y="177"/>
                      <a:pt x="90" y="177"/>
                    </a:cubicBezTo>
                    <a:cubicBezTo>
                      <a:pt x="91" y="181"/>
                      <a:pt x="91" y="181"/>
                      <a:pt x="91" y="181"/>
                    </a:cubicBezTo>
                    <a:cubicBezTo>
                      <a:pt x="91" y="181"/>
                      <a:pt x="96" y="180"/>
                      <a:pt x="97" y="180"/>
                    </a:cubicBezTo>
                    <a:cubicBezTo>
                      <a:pt x="98" y="179"/>
                      <a:pt x="97" y="177"/>
                      <a:pt x="97" y="177"/>
                    </a:cubicBezTo>
                    <a:close/>
                    <a:moveTo>
                      <a:pt x="87" y="180"/>
                    </a:moveTo>
                    <a:cubicBezTo>
                      <a:pt x="88" y="180"/>
                      <a:pt x="88" y="179"/>
                      <a:pt x="88" y="179"/>
                    </a:cubicBezTo>
                    <a:cubicBezTo>
                      <a:pt x="84" y="179"/>
                      <a:pt x="84" y="179"/>
                      <a:pt x="84" y="179"/>
                    </a:cubicBezTo>
                    <a:lnTo>
                      <a:pt x="87" y="180"/>
                    </a:lnTo>
                    <a:close/>
                    <a:moveTo>
                      <a:pt x="126" y="181"/>
                    </a:moveTo>
                    <a:cubicBezTo>
                      <a:pt x="129" y="180"/>
                      <a:pt x="129" y="179"/>
                      <a:pt x="125" y="179"/>
                    </a:cubicBezTo>
                    <a:cubicBezTo>
                      <a:pt x="125" y="179"/>
                      <a:pt x="123" y="179"/>
                      <a:pt x="123" y="180"/>
                    </a:cubicBezTo>
                    <a:cubicBezTo>
                      <a:pt x="123" y="181"/>
                      <a:pt x="124" y="182"/>
                      <a:pt x="126" y="181"/>
                    </a:cubicBezTo>
                    <a:close/>
                    <a:moveTo>
                      <a:pt x="61" y="172"/>
                    </a:moveTo>
                    <a:cubicBezTo>
                      <a:pt x="60" y="172"/>
                      <a:pt x="58" y="173"/>
                      <a:pt x="58" y="175"/>
                    </a:cubicBezTo>
                    <a:cubicBezTo>
                      <a:pt x="58" y="176"/>
                      <a:pt x="64" y="178"/>
                      <a:pt x="65" y="179"/>
                    </a:cubicBezTo>
                    <a:cubicBezTo>
                      <a:pt x="67" y="180"/>
                      <a:pt x="65" y="181"/>
                      <a:pt x="65" y="181"/>
                    </a:cubicBezTo>
                    <a:cubicBezTo>
                      <a:pt x="64" y="180"/>
                      <a:pt x="64" y="180"/>
                      <a:pt x="64" y="180"/>
                    </a:cubicBezTo>
                    <a:cubicBezTo>
                      <a:pt x="63" y="180"/>
                      <a:pt x="63" y="180"/>
                      <a:pt x="63" y="180"/>
                    </a:cubicBezTo>
                    <a:cubicBezTo>
                      <a:pt x="64" y="183"/>
                      <a:pt x="64" y="183"/>
                      <a:pt x="64" y="183"/>
                    </a:cubicBezTo>
                    <a:cubicBezTo>
                      <a:pt x="66" y="183"/>
                      <a:pt x="66" y="183"/>
                      <a:pt x="66" y="183"/>
                    </a:cubicBezTo>
                    <a:cubicBezTo>
                      <a:pt x="69" y="187"/>
                      <a:pt x="69" y="187"/>
                      <a:pt x="69" y="187"/>
                    </a:cubicBezTo>
                    <a:cubicBezTo>
                      <a:pt x="73" y="186"/>
                      <a:pt x="73" y="186"/>
                      <a:pt x="73" y="186"/>
                    </a:cubicBezTo>
                    <a:cubicBezTo>
                      <a:pt x="73" y="186"/>
                      <a:pt x="71" y="180"/>
                      <a:pt x="68" y="176"/>
                    </a:cubicBezTo>
                    <a:cubicBezTo>
                      <a:pt x="68" y="176"/>
                      <a:pt x="64" y="172"/>
                      <a:pt x="61" y="172"/>
                    </a:cubicBezTo>
                    <a:close/>
                    <a:moveTo>
                      <a:pt x="77" y="169"/>
                    </a:moveTo>
                    <a:cubicBezTo>
                      <a:pt x="74" y="171"/>
                      <a:pt x="74" y="171"/>
                      <a:pt x="74" y="171"/>
                    </a:cubicBezTo>
                    <a:cubicBezTo>
                      <a:pt x="79" y="173"/>
                      <a:pt x="79" y="173"/>
                      <a:pt x="79" y="173"/>
                    </a:cubicBezTo>
                    <a:cubicBezTo>
                      <a:pt x="80" y="172"/>
                      <a:pt x="80" y="172"/>
                      <a:pt x="80" y="172"/>
                    </a:cubicBezTo>
                    <a:cubicBezTo>
                      <a:pt x="80" y="172"/>
                      <a:pt x="81" y="174"/>
                      <a:pt x="86" y="175"/>
                    </a:cubicBezTo>
                    <a:cubicBezTo>
                      <a:pt x="91" y="176"/>
                      <a:pt x="92" y="172"/>
                      <a:pt x="92" y="172"/>
                    </a:cubicBezTo>
                    <a:cubicBezTo>
                      <a:pt x="92" y="172"/>
                      <a:pt x="98" y="175"/>
                      <a:pt x="99" y="173"/>
                    </a:cubicBezTo>
                    <a:cubicBezTo>
                      <a:pt x="101" y="170"/>
                      <a:pt x="103" y="163"/>
                      <a:pt x="103" y="163"/>
                    </a:cubicBezTo>
                    <a:cubicBezTo>
                      <a:pt x="103" y="163"/>
                      <a:pt x="100" y="161"/>
                      <a:pt x="101" y="159"/>
                    </a:cubicBezTo>
                    <a:cubicBezTo>
                      <a:pt x="101" y="158"/>
                      <a:pt x="102" y="158"/>
                      <a:pt x="102" y="158"/>
                    </a:cubicBezTo>
                    <a:cubicBezTo>
                      <a:pt x="99" y="149"/>
                      <a:pt x="99" y="149"/>
                      <a:pt x="99" y="149"/>
                    </a:cubicBezTo>
                    <a:cubicBezTo>
                      <a:pt x="92" y="149"/>
                      <a:pt x="92" y="149"/>
                      <a:pt x="92" y="149"/>
                    </a:cubicBezTo>
                    <a:cubicBezTo>
                      <a:pt x="94" y="148"/>
                      <a:pt x="97" y="148"/>
                      <a:pt x="98" y="147"/>
                    </a:cubicBezTo>
                    <a:cubicBezTo>
                      <a:pt x="99" y="145"/>
                      <a:pt x="100" y="145"/>
                      <a:pt x="99" y="143"/>
                    </a:cubicBezTo>
                    <a:cubicBezTo>
                      <a:pt x="97" y="141"/>
                      <a:pt x="94" y="137"/>
                      <a:pt x="94" y="137"/>
                    </a:cubicBezTo>
                    <a:cubicBezTo>
                      <a:pt x="93" y="138"/>
                      <a:pt x="93" y="138"/>
                      <a:pt x="93" y="138"/>
                    </a:cubicBezTo>
                    <a:cubicBezTo>
                      <a:pt x="94" y="142"/>
                      <a:pt x="94" y="142"/>
                      <a:pt x="94" y="142"/>
                    </a:cubicBezTo>
                    <a:cubicBezTo>
                      <a:pt x="93" y="143"/>
                      <a:pt x="93" y="143"/>
                      <a:pt x="93" y="143"/>
                    </a:cubicBezTo>
                    <a:cubicBezTo>
                      <a:pt x="94" y="145"/>
                      <a:pt x="94" y="145"/>
                      <a:pt x="94" y="145"/>
                    </a:cubicBezTo>
                    <a:cubicBezTo>
                      <a:pt x="89" y="149"/>
                      <a:pt x="89" y="149"/>
                      <a:pt x="89" y="149"/>
                    </a:cubicBezTo>
                    <a:cubicBezTo>
                      <a:pt x="88" y="147"/>
                      <a:pt x="88" y="147"/>
                      <a:pt x="88" y="147"/>
                    </a:cubicBezTo>
                    <a:cubicBezTo>
                      <a:pt x="91" y="144"/>
                      <a:pt x="91" y="144"/>
                      <a:pt x="91" y="144"/>
                    </a:cubicBezTo>
                    <a:cubicBezTo>
                      <a:pt x="84" y="138"/>
                      <a:pt x="84" y="138"/>
                      <a:pt x="84" y="138"/>
                    </a:cubicBezTo>
                    <a:cubicBezTo>
                      <a:pt x="83" y="140"/>
                      <a:pt x="83" y="140"/>
                      <a:pt x="83" y="140"/>
                    </a:cubicBezTo>
                    <a:cubicBezTo>
                      <a:pt x="81" y="138"/>
                      <a:pt x="81" y="138"/>
                      <a:pt x="81" y="138"/>
                    </a:cubicBezTo>
                    <a:cubicBezTo>
                      <a:pt x="67" y="144"/>
                      <a:pt x="67" y="144"/>
                      <a:pt x="67" y="144"/>
                    </a:cubicBezTo>
                    <a:cubicBezTo>
                      <a:pt x="65" y="142"/>
                      <a:pt x="65" y="142"/>
                      <a:pt x="65" y="142"/>
                    </a:cubicBezTo>
                    <a:cubicBezTo>
                      <a:pt x="61" y="145"/>
                      <a:pt x="61" y="145"/>
                      <a:pt x="61" y="145"/>
                    </a:cubicBezTo>
                    <a:cubicBezTo>
                      <a:pt x="64" y="147"/>
                      <a:pt x="64" y="147"/>
                      <a:pt x="64" y="147"/>
                    </a:cubicBezTo>
                    <a:cubicBezTo>
                      <a:pt x="61" y="147"/>
                      <a:pt x="61" y="147"/>
                      <a:pt x="61" y="147"/>
                    </a:cubicBezTo>
                    <a:cubicBezTo>
                      <a:pt x="63" y="150"/>
                      <a:pt x="63" y="150"/>
                      <a:pt x="63" y="150"/>
                    </a:cubicBezTo>
                    <a:cubicBezTo>
                      <a:pt x="65" y="150"/>
                      <a:pt x="65" y="150"/>
                      <a:pt x="65" y="150"/>
                    </a:cubicBezTo>
                    <a:cubicBezTo>
                      <a:pt x="64" y="154"/>
                      <a:pt x="64" y="154"/>
                      <a:pt x="64" y="154"/>
                    </a:cubicBezTo>
                    <a:cubicBezTo>
                      <a:pt x="67" y="155"/>
                      <a:pt x="67" y="155"/>
                      <a:pt x="67" y="155"/>
                    </a:cubicBezTo>
                    <a:cubicBezTo>
                      <a:pt x="67" y="155"/>
                      <a:pt x="66" y="161"/>
                      <a:pt x="68" y="162"/>
                    </a:cubicBezTo>
                    <a:cubicBezTo>
                      <a:pt x="70" y="163"/>
                      <a:pt x="71" y="170"/>
                      <a:pt x="71" y="170"/>
                    </a:cubicBezTo>
                    <a:cubicBezTo>
                      <a:pt x="72" y="170"/>
                      <a:pt x="72" y="170"/>
                      <a:pt x="72" y="170"/>
                    </a:cubicBezTo>
                    <a:cubicBezTo>
                      <a:pt x="72" y="165"/>
                      <a:pt x="72" y="165"/>
                      <a:pt x="72" y="165"/>
                    </a:cubicBezTo>
                    <a:cubicBezTo>
                      <a:pt x="75" y="165"/>
                      <a:pt x="75" y="165"/>
                      <a:pt x="75" y="165"/>
                    </a:cubicBezTo>
                    <a:lnTo>
                      <a:pt x="77" y="169"/>
                    </a:lnTo>
                    <a:close/>
                    <a:moveTo>
                      <a:pt x="91" y="123"/>
                    </a:moveTo>
                    <a:cubicBezTo>
                      <a:pt x="91" y="125"/>
                      <a:pt x="92" y="127"/>
                      <a:pt x="92" y="127"/>
                    </a:cubicBezTo>
                    <a:cubicBezTo>
                      <a:pt x="96" y="129"/>
                      <a:pt x="96" y="129"/>
                      <a:pt x="96" y="129"/>
                    </a:cubicBezTo>
                    <a:cubicBezTo>
                      <a:pt x="98" y="127"/>
                      <a:pt x="99" y="126"/>
                      <a:pt x="99" y="124"/>
                    </a:cubicBezTo>
                    <a:cubicBezTo>
                      <a:pt x="99" y="123"/>
                      <a:pt x="97" y="118"/>
                      <a:pt x="97" y="118"/>
                    </a:cubicBezTo>
                    <a:cubicBezTo>
                      <a:pt x="97" y="118"/>
                      <a:pt x="96" y="119"/>
                      <a:pt x="94" y="117"/>
                    </a:cubicBezTo>
                    <a:cubicBezTo>
                      <a:pt x="94" y="115"/>
                      <a:pt x="93" y="113"/>
                      <a:pt x="93" y="113"/>
                    </a:cubicBezTo>
                    <a:cubicBezTo>
                      <a:pt x="91" y="113"/>
                      <a:pt x="91" y="113"/>
                      <a:pt x="91" y="113"/>
                    </a:cubicBezTo>
                    <a:cubicBezTo>
                      <a:pt x="93" y="119"/>
                      <a:pt x="93" y="119"/>
                      <a:pt x="93" y="119"/>
                    </a:cubicBezTo>
                    <a:cubicBezTo>
                      <a:pt x="93" y="119"/>
                      <a:pt x="91" y="120"/>
                      <a:pt x="91" y="123"/>
                    </a:cubicBezTo>
                    <a:close/>
                    <a:moveTo>
                      <a:pt x="140" y="190"/>
                    </a:moveTo>
                    <a:cubicBezTo>
                      <a:pt x="139" y="188"/>
                      <a:pt x="135" y="182"/>
                      <a:pt x="135" y="182"/>
                    </a:cubicBezTo>
                    <a:cubicBezTo>
                      <a:pt x="133" y="182"/>
                      <a:pt x="133" y="182"/>
                      <a:pt x="133" y="182"/>
                    </a:cubicBezTo>
                    <a:cubicBezTo>
                      <a:pt x="133" y="186"/>
                      <a:pt x="133" y="186"/>
                      <a:pt x="133" y="186"/>
                    </a:cubicBezTo>
                    <a:cubicBezTo>
                      <a:pt x="127" y="188"/>
                      <a:pt x="127" y="188"/>
                      <a:pt x="127" y="188"/>
                    </a:cubicBezTo>
                    <a:cubicBezTo>
                      <a:pt x="127" y="186"/>
                      <a:pt x="127" y="186"/>
                      <a:pt x="127" y="186"/>
                    </a:cubicBezTo>
                    <a:cubicBezTo>
                      <a:pt x="125" y="185"/>
                      <a:pt x="125" y="185"/>
                      <a:pt x="125" y="185"/>
                    </a:cubicBezTo>
                    <a:cubicBezTo>
                      <a:pt x="125" y="185"/>
                      <a:pt x="124" y="180"/>
                      <a:pt x="118" y="180"/>
                    </a:cubicBezTo>
                    <a:cubicBezTo>
                      <a:pt x="112" y="179"/>
                      <a:pt x="109" y="183"/>
                      <a:pt x="109" y="183"/>
                    </a:cubicBezTo>
                    <a:cubicBezTo>
                      <a:pt x="114" y="188"/>
                      <a:pt x="114" y="188"/>
                      <a:pt x="114" y="188"/>
                    </a:cubicBezTo>
                    <a:cubicBezTo>
                      <a:pt x="110" y="190"/>
                      <a:pt x="110" y="190"/>
                      <a:pt x="110" y="190"/>
                    </a:cubicBezTo>
                    <a:cubicBezTo>
                      <a:pt x="108" y="189"/>
                      <a:pt x="108" y="189"/>
                      <a:pt x="108" y="189"/>
                    </a:cubicBezTo>
                    <a:cubicBezTo>
                      <a:pt x="108" y="187"/>
                      <a:pt x="108" y="187"/>
                      <a:pt x="108" y="187"/>
                    </a:cubicBezTo>
                    <a:cubicBezTo>
                      <a:pt x="107" y="188"/>
                      <a:pt x="107" y="188"/>
                      <a:pt x="107" y="188"/>
                    </a:cubicBezTo>
                    <a:cubicBezTo>
                      <a:pt x="107" y="192"/>
                      <a:pt x="107" y="192"/>
                      <a:pt x="107" y="192"/>
                    </a:cubicBezTo>
                    <a:cubicBezTo>
                      <a:pt x="121" y="196"/>
                      <a:pt x="121" y="196"/>
                      <a:pt x="121" y="196"/>
                    </a:cubicBezTo>
                    <a:cubicBezTo>
                      <a:pt x="121" y="196"/>
                      <a:pt x="122" y="198"/>
                      <a:pt x="123" y="200"/>
                    </a:cubicBezTo>
                    <a:cubicBezTo>
                      <a:pt x="123" y="202"/>
                      <a:pt x="126" y="204"/>
                      <a:pt x="126" y="204"/>
                    </a:cubicBezTo>
                    <a:cubicBezTo>
                      <a:pt x="129" y="203"/>
                      <a:pt x="129" y="203"/>
                      <a:pt x="129" y="203"/>
                    </a:cubicBezTo>
                    <a:cubicBezTo>
                      <a:pt x="129" y="201"/>
                      <a:pt x="129" y="201"/>
                      <a:pt x="129" y="201"/>
                    </a:cubicBezTo>
                    <a:cubicBezTo>
                      <a:pt x="129" y="201"/>
                      <a:pt x="130" y="200"/>
                      <a:pt x="132" y="200"/>
                    </a:cubicBezTo>
                    <a:cubicBezTo>
                      <a:pt x="134" y="200"/>
                      <a:pt x="140" y="198"/>
                      <a:pt x="140" y="198"/>
                    </a:cubicBezTo>
                    <a:cubicBezTo>
                      <a:pt x="141" y="196"/>
                      <a:pt x="141" y="196"/>
                      <a:pt x="141" y="196"/>
                    </a:cubicBezTo>
                    <a:cubicBezTo>
                      <a:pt x="140" y="194"/>
                      <a:pt x="140" y="194"/>
                      <a:pt x="140" y="194"/>
                    </a:cubicBezTo>
                    <a:cubicBezTo>
                      <a:pt x="140" y="194"/>
                      <a:pt x="141" y="192"/>
                      <a:pt x="140" y="190"/>
                    </a:cubicBezTo>
                    <a:close/>
                    <a:moveTo>
                      <a:pt x="10" y="63"/>
                    </a:moveTo>
                    <a:cubicBezTo>
                      <a:pt x="11" y="67"/>
                      <a:pt x="11" y="67"/>
                      <a:pt x="11" y="67"/>
                    </a:cubicBezTo>
                    <a:cubicBezTo>
                      <a:pt x="11" y="67"/>
                      <a:pt x="14" y="68"/>
                      <a:pt x="15" y="68"/>
                    </a:cubicBezTo>
                    <a:cubicBezTo>
                      <a:pt x="16" y="68"/>
                      <a:pt x="17" y="66"/>
                      <a:pt x="17" y="66"/>
                    </a:cubicBezTo>
                    <a:cubicBezTo>
                      <a:pt x="19" y="65"/>
                      <a:pt x="19" y="65"/>
                      <a:pt x="19" y="65"/>
                    </a:cubicBezTo>
                    <a:cubicBezTo>
                      <a:pt x="19" y="65"/>
                      <a:pt x="18" y="63"/>
                      <a:pt x="17" y="62"/>
                    </a:cubicBezTo>
                    <a:cubicBezTo>
                      <a:pt x="17" y="60"/>
                      <a:pt x="21" y="58"/>
                      <a:pt x="22" y="56"/>
                    </a:cubicBezTo>
                    <a:cubicBezTo>
                      <a:pt x="23" y="55"/>
                      <a:pt x="25" y="51"/>
                      <a:pt x="25" y="51"/>
                    </a:cubicBezTo>
                    <a:cubicBezTo>
                      <a:pt x="32" y="49"/>
                      <a:pt x="32" y="49"/>
                      <a:pt x="32" y="49"/>
                    </a:cubicBezTo>
                    <a:cubicBezTo>
                      <a:pt x="32" y="47"/>
                      <a:pt x="32" y="47"/>
                      <a:pt x="32" y="47"/>
                    </a:cubicBezTo>
                    <a:cubicBezTo>
                      <a:pt x="33" y="48"/>
                      <a:pt x="33" y="48"/>
                      <a:pt x="33" y="48"/>
                    </a:cubicBezTo>
                    <a:cubicBezTo>
                      <a:pt x="35" y="48"/>
                      <a:pt x="35" y="48"/>
                      <a:pt x="35" y="48"/>
                    </a:cubicBezTo>
                    <a:cubicBezTo>
                      <a:pt x="35" y="47"/>
                      <a:pt x="35" y="47"/>
                      <a:pt x="35" y="47"/>
                    </a:cubicBezTo>
                    <a:cubicBezTo>
                      <a:pt x="42" y="46"/>
                      <a:pt x="42" y="46"/>
                      <a:pt x="42" y="46"/>
                    </a:cubicBezTo>
                    <a:cubicBezTo>
                      <a:pt x="42" y="46"/>
                      <a:pt x="44" y="47"/>
                      <a:pt x="47" y="48"/>
                    </a:cubicBezTo>
                    <a:cubicBezTo>
                      <a:pt x="48" y="48"/>
                      <a:pt x="53" y="45"/>
                      <a:pt x="53" y="45"/>
                    </a:cubicBezTo>
                    <a:cubicBezTo>
                      <a:pt x="60" y="45"/>
                      <a:pt x="60" y="45"/>
                      <a:pt x="60" y="45"/>
                    </a:cubicBezTo>
                    <a:cubicBezTo>
                      <a:pt x="60" y="45"/>
                      <a:pt x="60" y="41"/>
                      <a:pt x="61" y="41"/>
                    </a:cubicBezTo>
                    <a:cubicBezTo>
                      <a:pt x="64" y="41"/>
                      <a:pt x="63" y="44"/>
                      <a:pt x="63" y="44"/>
                    </a:cubicBezTo>
                    <a:cubicBezTo>
                      <a:pt x="63" y="44"/>
                      <a:pt x="64" y="44"/>
                      <a:pt x="66" y="43"/>
                    </a:cubicBezTo>
                    <a:cubicBezTo>
                      <a:pt x="72" y="43"/>
                      <a:pt x="72" y="43"/>
                      <a:pt x="72" y="43"/>
                    </a:cubicBezTo>
                    <a:cubicBezTo>
                      <a:pt x="74" y="43"/>
                      <a:pt x="79" y="46"/>
                      <a:pt x="80" y="47"/>
                    </a:cubicBezTo>
                    <a:cubicBezTo>
                      <a:pt x="82" y="48"/>
                      <a:pt x="83" y="49"/>
                      <a:pt x="85" y="48"/>
                    </a:cubicBezTo>
                    <a:cubicBezTo>
                      <a:pt x="87" y="48"/>
                      <a:pt x="89" y="39"/>
                      <a:pt x="89" y="39"/>
                    </a:cubicBezTo>
                    <a:cubicBezTo>
                      <a:pt x="94" y="32"/>
                      <a:pt x="94" y="32"/>
                      <a:pt x="94" y="32"/>
                    </a:cubicBezTo>
                    <a:cubicBezTo>
                      <a:pt x="94" y="32"/>
                      <a:pt x="93" y="30"/>
                      <a:pt x="93" y="29"/>
                    </a:cubicBezTo>
                    <a:cubicBezTo>
                      <a:pt x="92" y="28"/>
                      <a:pt x="94" y="23"/>
                      <a:pt x="93" y="19"/>
                    </a:cubicBezTo>
                    <a:cubicBezTo>
                      <a:pt x="93" y="14"/>
                      <a:pt x="90" y="15"/>
                      <a:pt x="89" y="13"/>
                    </a:cubicBezTo>
                    <a:cubicBezTo>
                      <a:pt x="89" y="12"/>
                      <a:pt x="93" y="4"/>
                      <a:pt x="94" y="3"/>
                    </a:cubicBezTo>
                    <a:cubicBezTo>
                      <a:pt x="96" y="2"/>
                      <a:pt x="99" y="1"/>
                      <a:pt x="99" y="1"/>
                    </a:cubicBezTo>
                    <a:cubicBezTo>
                      <a:pt x="98" y="0"/>
                      <a:pt x="98" y="0"/>
                      <a:pt x="98" y="0"/>
                    </a:cubicBezTo>
                    <a:cubicBezTo>
                      <a:pt x="93" y="1"/>
                      <a:pt x="93" y="1"/>
                      <a:pt x="93" y="1"/>
                    </a:cubicBezTo>
                    <a:cubicBezTo>
                      <a:pt x="93" y="1"/>
                      <a:pt x="91" y="3"/>
                      <a:pt x="90" y="4"/>
                    </a:cubicBezTo>
                    <a:cubicBezTo>
                      <a:pt x="88" y="6"/>
                      <a:pt x="83" y="11"/>
                      <a:pt x="83" y="11"/>
                    </a:cubicBezTo>
                    <a:cubicBezTo>
                      <a:pt x="83" y="11"/>
                      <a:pt x="73" y="11"/>
                      <a:pt x="72" y="12"/>
                    </a:cubicBezTo>
                    <a:cubicBezTo>
                      <a:pt x="70" y="12"/>
                      <a:pt x="64" y="24"/>
                      <a:pt x="63" y="28"/>
                    </a:cubicBezTo>
                    <a:cubicBezTo>
                      <a:pt x="61" y="30"/>
                      <a:pt x="55" y="37"/>
                      <a:pt x="50" y="38"/>
                    </a:cubicBezTo>
                    <a:cubicBezTo>
                      <a:pt x="43" y="39"/>
                      <a:pt x="40" y="37"/>
                      <a:pt x="38" y="37"/>
                    </a:cubicBezTo>
                    <a:cubicBezTo>
                      <a:pt x="35" y="37"/>
                      <a:pt x="34" y="39"/>
                      <a:pt x="34" y="39"/>
                    </a:cubicBezTo>
                    <a:cubicBezTo>
                      <a:pt x="34" y="39"/>
                      <a:pt x="28" y="40"/>
                      <a:pt x="27" y="40"/>
                    </a:cubicBezTo>
                    <a:cubicBezTo>
                      <a:pt x="27" y="40"/>
                      <a:pt x="26" y="38"/>
                      <a:pt x="23" y="38"/>
                    </a:cubicBezTo>
                    <a:cubicBezTo>
                      <a:pt x="21" y="39"/>
                      <a:pt x="16" y="48"/>
                      <a:pt x="12" y="52"/>
                    </a:cubicBezTo>
                    <a:cubicBezTo>
                      <a:pt x="9" y="56"/>
                      <a:pt x="8" y="63"/>
                      <a:pt x="8" y="63"/>
                    </a:cubicBezTo>
                    <a:lnTo>
                      <a:pt x="10" y="63"/>
                    </a:lnTo>
                    <a:close/>
                    <a:moveTo>
                      <a:pt x="20" y="67"/>
                    </a:moveTo>
                    <a:cubicBezTo>
                      <a:pt x="18" y="67"/>
                      <a:pt x="18" y="67"/>
                      <a:pt x="18" y="67"/>
                    </a:cubicBezTo>
                    <a:cubicBezTo>
                      <a:pt x="18" y="68"/>
                      <a:pt x="18" y="68"/>
                      <a:pt x="18" y="68"/>
                    </a:cubicBezTo>
                    <a:cubicBezTo>
                      <a:pt x="16" y="69"/>
                      <a:pt x="16" y="69"/>
                      <a:pt x="16" y="69"/>
                    </a:cubicBezTo>
                    <a:cubicBezTo>
                      <a:pt x="16" y="69"/>
                      <a:pt x="17" y="70"/>
                      <a:pt x="18" y="71"/>
                    </a:cubicBezTo>
                    <a:cubicBezTo>
                      <a:pt x="19" y="71"/>
                      <a:pt x="22" y="71"/>
                      <a:pt x="23" y="70"/>
                    </a:cubicBezTo>
                    <a:cubicBezTo>
                      <a:pt x="24" y="69"/>
                      <a:pt x="21" y="69"/>
                      <a:pt x="21" y="69"/>
                    </a:cubicBezTo>
                    <a:lnTo>
                      <a:pt x="20" y="67"/>
                    </a:lnTo>
                    <a:close/>
                    <a:moveTo>
                      <a:pt x="34" y="55"/>
                    </a:moveTo>
                    <a:cubicBezTo>
                      <a:pt x="36" y="55"/>
                      <a:pt x="35" y="51"/>
                      <a:pt x="35" y="51"/>
                    </a:cubicBezTo>
                    <a:cubicBezTo>
                      <a:pt x="33" y="51"/>
                      <a:pt x="33" y="51"/>
                      <a:pt x="33" y="51"/>
                    </a:cubicBezTo>
                    <a:cubicBezTo>
                      <a:pt x="31" y="53"/>
                      <a:pt x="31" y="53"/>
                      <a:pt x="31" y="53"/>
                    </a:cubicBezTo>
                    <a:cubicBezTo>
                      <a:pt x="25" y="55"/>
                      <a:pt x="25" y="55"/>
                      <a:pt x="25" y="55"/>
                    </a:cubicBezTo>
                    <a:cubicBezTo>
                      <a:pt x="24" y="60"/>
                      <a:pt x="24" y="60"/>
                      <a:pt x="24" y="60"/>
                    </a:cubicBezTo>
                    <a:cubicBezTo>
                      <a:pt x="22" y="61"/>
                      <a:pt x="22" y="61"/>
                      <a:pt x="22" y="61"/>
                    </a:cubicBezTo>
                    <a:cubicBezTo>
                      <a:pt x="20" y="64"/>
                      <a:pt x="20" y="64"/>
                      <a:pt x="20" y="64"/>
                    </a:cubicBezTo>
                    <a:cubicBezTo>
                      <a:pt x="20" y="64"/>
                      <a:pt x="22" y="65"/>
                      <a:pt x="22" y="66"/>
                    </a:cubicBezTo>
                    <a:cubicBezTo>
                      <a:pt x="23" y="66"/>
                      <a:pt x="24" y="67"/>
                      <a:pt x="24" y="67"/>
                    </a:cubicBezTo>
                    <a:cubicBezTo>
                      <a:pt x="28" y="65"/>
                      <a:pt x="28" y="65"/>
                      <a:pt x="28" y="65"/>
                    </a:cubicBezTo>
                    <a:cubicBezTo>
                      <a:pt x="28" y="65"/>
                      <a:pt x="33" y="61"/>
                      <a:pt x="33" y="60"/>
                    </a:cubicBezTo>
                    <a:cubicBezTo>
                      <a:pt x="33" y="60"/>
                      <a:pt x="31" y="56"/>
                      <a:pt x="32" y="55"/>
                    </a:cubicBezTo>
                    <a:cubicBezTo>
                      <a:pt x="33" y="54"/>
                      <a:pt x="33" y="56"/>
                      <a:pt x="34" y="55"/>
                    </a:cubicBezTo>
                    <a:close/>
                    <a:moveTo>
                      <a:pt x="116" y="120"/>
                    </a:moveTo>
                    <a:cubicBezTo>
                      <a:pt x="117" y="122"/>
                      <a:pt x="120" y="123"/>
                      <a:pt x="120" y="123"/>
                    </a:cubicBezTo>
                    <a:cubicBezTo>
                      <a:pt x="120" y="123"/>
                      <a:pt x="118" y="120"/>
                      <a:pt x="117" y="119"/>
                    </a:cubicBezTo>
                    <a:cubicBezTo>
                      <a:pt x="116" y="118"/>
                      <a:pt x="113" y="117"/>
                      <a:pt x="113" y="117"/>
                    </a:cubicBezTo>
                    <a:cubicBezTo>
                      <a:pt x="113" y="117"/>
                      <a:pt x="114" y="120"/>
                      <a:pt x="116" y="120"/>
                    </a:cubicBezTo>
                    <a:close/>
                    <a:moveTo>
                      <a:pt x="112" y="34"/>
                    </a:moveTo>
                    <a:cubicBezTo>
                      <a:pt x="113" y="34"/>
                      <a:pt x="112" y="33"/>
                      <a:pt x="113" y="31"/>
                    </a:cubicBezTo>
                    <a:cubicBezTo>
                      <a:pt x="115" y="30"/>
                      <a:pt x="117" y="30"/>
                      <a:pt x="117" y="30"/>
                    </a:cubicBezTo>
                    <a:cubicBezTo>
                      <a:pt x="116" y="25"/>
                      <a:pt x="116" y="25"/>
                      <a:pt x="116" y="25"/>
                    </a:cubicBezTo>
                    <a:cubicBezTo>
                      <a:pt x="116" y="25"/>
                      <a:pt x="109" y="27"/>
                      <a:pt x="107" y="29"/>
                    </a:cubicBezTo>
                    <a:cubicBezTo>
                      <a:pt x="106" y="30"/>
                      <a:pt x="105" y="32"/>
                      <a:pt x="105" y="32"/>
                    </a:cubicBezTo>
                    <a:cubicBezTo>
                      <a:pt x="108" y="33"/>
                      <a:pt x="108" y="33"/>
                      <a:pt x="108" y="33"/>
                    </a:cubicBezTo>
                    <a:cubicBezTo>
                      <a:pt x="108" y="33"/>
                      <a:pt x="109" y="35"/>
                      <a:pt x="112" y="34"/>
                    </a:cubicBezTo>
                    <a:close/>
                    <a:moveTo>
                      <a:pt x="41" y="58"/>
                    </a:moveTo>
                    <a:cubicBezTo>
                      <a:pt x="35" y="59"/>
                      <a:pt x="35" y="59"/>
                      <a:pt x="35" y="59"/>
                    </a:cubicBezTo>
                    <a:cubicBezTo>
                      <a:pt x="37" y="60"/>
                      <a:pt x="37" y="60"/>
                      <a:pt x="37" y="60"/>
                    </a:cubicBezTo>
                    <a:lnTo>
                      <a:pt x="41" y="58"/>
                    </a:lnTo>
                    <a:close/>
                    <a:moveTo>
                      <a:pt x="15" y="163"/>
                    </a:moveTo>
                    <a:cubicBezTo>
                      <a:pt x="15" y="163"/>
                      <a:pt x="12" y="164"/>
                      <a:pt x="12" y="167"/>
                    </a:cubicBezTo>
                    <a:cubicBezTo>
                      <a:pt x="12" y="170"/>
                      <a:pt x="15" y="172"/>
                      <a:pt x="16" y="172"/>
                    </a:cubicBezTo>
                    <a:cubicBezTo>
                      <a:pt x="17" y="172"/>
                      <a:pt x="16" y="167"/>
                      <a:pt x="16" y="167"/>
                    </a:cubicBezTo>
                    <a:cubicBezTo>
                      <a:pt x="16" y="167"/>
                      <a:pt x="18" y="163"/>
                      <a:pt x="15" y="163"/>
                    </a:cubicBezTo>
                    <a:close/>
                    <a:moveTo>
                      <a:pt x="61" y="183"/>
                    </a:moveTo>
                    <a:cubicBezTo>
                      <a:pt x="59" y="178"/>
                      <a:pt x="59" y="178"/>
                      <a:pt x="59" y="178"/>
                    </a:cubicBezTo>
                    <a:cubicBezTo>
                      <a:pt x="53" y="174"/>
                      <a:pt x="53" y="174"/>
                      <a:pt x="53" y="174"/>
                    </a:cubicBezTo>
                    <a:cubicBezTo>
                      <a:pt x="50" y="175"/>
                      <a:pt x="50" y="175"/>
                      <a:pt x="50" y="175"/>
                    </a:cubicBezTo>
                    <a:cubicBezTo>
                      <a:pt x="50" y="175"/>
                      <a:pt x="52" y="173"/>
                      <a:pt x="53" y="173"/>
                    </a:cubicBezTo>
                    <a:cubicBezTo>
                      <a:pt x="54" y="172"/>
                      <a:pt x="53" y="170"/>
                      <a:pt x="53" y="170"/>
                    </a:cubicBezTo>
                    <a:cubicBezTo>
                      <a:pt x="52" y="170"/>
                      <a:pt x="52" y="170"/>
                      <a:pt x="52" y="170"/>
                    </a:cubicBezTo>
                    <a:cubicBezTo>
                      <a:pt x="56" y="165"/>
                      <a:pt x="56" y="165"/>
                      <a:pt x="56" y="165"/>
                    </a:cubicBezTo>
                    <a:cubicBezTo>
                      <a:pt x="56" y="165"/>
                      <a:pt x="58" y="165"/>
                      <a:pt x="59" y="164"/>
                    </a:cubicBezTo>
                    <a:cubicBezTo>
                      <a:pt x="60" y="163"/>
                      <a:pt x="59" y="159"/>
                      <a:pt x="59" y="159"/>
                    </a:cubicBezTo>
                    <a:cubicBezTo>
                      <a:pt x="57" y="160"/>
                      <a:pt x="57" y="160"/>
                      <a:pt x="57" y="160"/>
                    </a:cubicBezTo>
                    <a:cubicBezTo>
                      <a:pt x="59" y="159"/>
                      <a:pt x="59" y="159"/>
                      <a:pt x="59" y="159"/>
                    </a:cubicBezTo>
                    <a:cubicBezTo>
                      <a:pt x="59" y="159"/>
                      <a:pt x="57" y="155"/>
                      <a:pt x="57" y="154"/>
                    </a:cubicBezTo>
                    <a:cubicBezTo>
                      <a:pt x="57" y="151"/>
                      <a:pt x="59" y="148"/>
                      <a:pt x="59" y="148"/>
                    </a:cubicBezTo>
                    <a:cubicBezTo>
                      <a:pt x="58" y="145"/>
                      <a:pt x="58" y="145"/>
                      <a:pt x="58" y="145"/>
                    </a:cubicBezTo>
                    <a:cubicBezTo>
                      <a:pt x="58" y="145"/>
                      <a:pt x="53" y="146"/>
                      <a:pt x="53" y="145"/>
                    </a:cubicBezTo>
                    <a:cubicBezTo>
                      <a:pt x="54" y="144"/>
                      <a:pt x="59" y="143"/>
                      <a:pt x="59" y="143"/>
                    </a:cubicBezTo>
                    <a:cubicBezTo>
                      <a:pt x="67" y="137"/>
                      <a:pt x="67" y="137"/>
                      <a:pt x="67" y="137"/>
                    </a:cubicBezTo>
                    <a:cubicBezTo>
                      <a:pt x="63" y="137"/>
                      <a:pt x="63" y="137"/>
                      <a:pt x="63" y="137"/>
                    </a:cubicBezTo>
                    <a:cubicBezTo>
                      <a:pt x="63" y="137"/>
                      <a:pt x="60" y="133"/>
                      <a:pt x="59" y="133"/>
                    </a:cubicBezTo>
                    <a:cubicBezTo>
                      <a:pt x="56" y="132"/>
                      <a:pt x="56" y="132"/>
                      <a:pt x="56" y="132"/>
                    </a:cubicBezTo>
                    <a:cubicBezTo>
                      <a:pt x="56" y="132"/>
                      <a:pt x="57" y="131"/>
                      <a:pt x="59" y="131"/>
                    </a:cubicBezTo>
                    <a:cubicBezTo>
                      <a:pt x="60" y="131"/>
                      <a:pt x="65" y="134"/>
                      <a:pt x="68" y="133"/>
                    </a:cubicBezTo>
                    <a:cubicBezTo>
                      <a:pt x="71" y="132"/>
                      <a:pt x="73" y="128"/>
                      <a:pt x="73" y="128"/>
                    </a:cubicBezTo>
                    <a:cubicBezTo>
                      <a:pt x="73" y="125"/>
                      <a:pt x="73" y="125"/>
                      <a:pt x="73" y="125"/>
                    </a:cubicBezTo>
                    <a:cubicBezTo>
                      <a:pt x="73" y="124"/>
                      <a:pt x="67" y="122"/>
                      <a:pt x="67" y="122"/>
                    </a:cubicBezTo>
                    <a:cubicBezTo>
                      <a:pt x="67" y="120"/>
                      <a:pt x="70" y="122"/>
                      <a:pt x="70" y="122"/>
                    </a:cubicBezTo>
                    <a:cubicBezTo>
                      <a:pt x="73" y="120"/>
                      <a:pt x="73" y="120"/>
                      <a:pt x="73" y="120"/>
                    </a:cubicBezTo>
                    <a:cubicBezTo>
                      <a:pt x="77" y="120"/>
                      <a:pt x="77" y="120"/>
                      <a:pt x="77" y="120"/>
                    </a:cubicBezTo>
                    <a:cubicBezTo>
                      <a:pt x="79" y="123"/>
                      <a:pt x="79" y="123"/>
                      <a:pt x="79" y="123"/>
                    </a:cubicBezTo>
                    <a:cubicBezTo>
                      <a:pt x="80" y="123"/>
                      <a:pt x="80" y="123"/>
                      <a:pt x="80" y="123"/>
                    </a:cubicBezTo>
                    <a:cubicBezTo>
                      <a:pt x="80" y="123"/>
                      <a:pt x="81" y="119"/>
                      <a:pt x="81" y="118"/>
                    </a:cubicBezTo>
                    <a:cubicBezTo>
                      <a:pt x="82" y="117"/>
                      <a:pt x="83" y="116"/>
                      <a:pt x="83" y="116"/>
                    </a:cubicBezTo>
                    <a:cubicBezTo>
                      <a:pt x="83" y="110"/>
                      <a:pt x="83" y="110"/>
                      <a:pt x="83" y="110"/>
                    </a:cubicBezTo>
                    <a:cubicBezTo>
                      <a:pt x="83" y="109"/>
                      <a:pt x="81" y="104"/>
                      <a:pt x="81" y="103"/>
                    </a:cubicBezTo>
                    <a:cubicBezTo>
                      <a:pt x="81" y="102"/>
                      <a:pt x="87" y="95"/>
                      <a:pt x="89" y="95"/>
                    </a:cubicBezTo>
                    <a:cubicBezTo>
                      <a:pt x="90" y="95"/>
                      <a:pt x="90" y="97"/>
                      <a:pt x="90" y="97"/>
                    </a:cubicBezTo>
                    <a:cubicBezTo>
                      <a:pt x="87" y="101"/>
                      <a:pt x="87" y="101"/>
                      <a:pt x="87" y="101"/>
                    </a:cubicBezTo>
                    <a:cubicBezTo>
                      <a:pt x="87" y="103"/>
                      <a:pt x="87" y="103"/>
                      <a:pt x="87" y="103"/>
                    </a:cubicBezTo>
                    <a:cubicBezTo>
                      <a:pt x="87" y="103"/>
                      <a:pt x="90" y="102"/>
                      <a:pt x="91" y="102"/>
                    </a:cubicBezTo>
                    <a:cubicBezTo>
                      <a:pt x="92" y="103"/>
                      <a:pt x="91" y="104"/>
                      <a:pt x="90" y="106"/>
                    </a:cubicBezTo>
                    <a:cubicBezTo>
                      <a:pt x="89" y="106"/>
                      <a:pt x="92" y="107"/>
                      <a:pt x="93" y="107"/>
                    </a:cubicBezTo>
                    <a:cubicBezTo>
                      <a:pt x="94" y="106"/>
                      <a:pt x="93" y="102"/>
                      <a:pt x="93" y="102"/>
                    </a:cubicBezTo>
                    <a:cubicBezTo>
                      <a:pt x="93" y="102"/>
                      <a:pt x="94" y="99"/>
                      <a:pt x="96" y="99"/>
                    </a:cubicBezTo>
                    <a:cubicBezTo>
                      <a:pt x="97" y="99"/>
                      <a:pt x="98" y="101"/>
                      <a:pt x="97" y="101"/>
                    </a:cubicBezTo>
                    <a:cubicBezTo>
                      <a:pt x="96" y="102"/>
                      <a:pt x="96" y="103"/>
                      <a:pt x="97" y="104"/>
                    </a:cubicBezTo>
                    <a:cubicBezTo>
                      <a:pt x="98" y="104"/>
                      <a:pt x="100" y="103"/>
                      <a:pt x="100" y="103"/>
                    </a:cubicBezTo>
                    <a:cubicBezTo>
                      <a:pt x="100" y="100"/>
                      <a:pt x="100" y="100"/>
                      <a:pt x="100" y="100"/>
                    </a:cubicBezTo>
                    <a:cubicBezTo>
                      <a:pt x="103" y="97"/>
                      <a:pt x="103" y="97"/>
                      <a:pt x="103" y="97"/>
                    </a:cubicBezTo>
                    <a:cubicBezTo>
                      <a:pt x="103" y="96"/>
                      <a:pt x="103" y="96"/>
                      <a:pt x="103" y="96"/>
                    </a:cubicBezTo>
                    <a:cubicBezTo>
                      <a:pt x="107" y="92"/>
                      <a:pt x="107" y="92"/>
                      <a:pt x="107" y="92"/>
                    </a:cubicBezTo>
                    <a:cubicBezTo>
                      <a:pt x="106" y="86"/>
                      <a:pt x="106" y="86"/>
                      <a:pt x="106" y="86"/>
                    </a:cubicBezTo>
                    <a:cubicBezTo>
                      <a:pt x="107" y="85"/>
                      <a:pt x="107" y="85"/>
                      <a:pt x="107" y="85"/>
                    </a:cubicBezTo>
                    <a:cubicBezTo>
                      <a:pt x="107" y="82"/>
                      <a:pt x="107" y="82"/>
                      <a:pt x="107" y="82"/>
                    </a:cubicBezTo>
                    <a:cubicBezTo>
                      <a:pt x="107" y="80"/>
                      <a:pt x="103" y="78"/>
                      <a:pt x="103" y="78"/>
                    </a:cubicBezTo>
                    <a:cubicBezTo>
                      <a:pt x="91" y="80"/>
                      <a:pt x="91" y="80"/>
                      <a:pt x="91" y="80"/>
                    </a:cubicBezTo>
                    <a:cubicBezTo>
                      <a:pt x="87" y="78"/>
                      <a:pt x="87" y="78"/>
                      <a:pt x="87" y="78"/>
                    </a:cubicBezTo>
                    <a:cubicBezTo>
                      <a:pt x="87" y="78"/>
                      <a:pt x="86" y="75"/>
                      <a:pt x="85" y="75"/>
                    </a:cubicBezTo>
                    <a:cubicBezTo>
                      <a:pt x="84" y="74"/>
                      <a:pt x="82" y="76"/>
                      <a:pt x="82" y="76"/>
                    </a:cubicBezTo>
                    <a:cubicBezTo>
                      <a:pt x="82" y="78"/>
                      <a:pt x="82" y="78"/>
                      <a:pt x="82" y="78"/>
                    </a:cubicBezTo>
                    <a:cubicBezTo>
                      <a:pt x="81" y="76"/>
                      <a:pt x="81" y="76"/>
                      <a:pt x="81" y="76"/>
                    </a:cubicBezTo>
                    <a:cubicBezTo>
                      <a:pt x="84" y="72"/>
                      <a:pt x="84" y="72"/>
                      <a:pt x="84" y="72"/>
                    </a:cubicBezTo>
                    <a:cubicBezTo>
                      <a:pt x="85" y="72"/>
                      <a:pt x="85" y="72"/>
                      <a:pt x="85" y="72"/>
                    </a:cubicBezTo>
                    <a:cubicBezTo>
                      <a:pt x="87" y="69"/>
                      <a:pt x="87" y="69"/>
                      <a:pt x="87" y="69"/>
                    </a:cubicBezTo>
                    <a:cubicBezTo>
                      <a:pt x="85" y="68"/>
                      <a:pt x="85" y="68"/>
                      <a:pt x="85" y="68"/>
                    </a:cubicBezTo>
                    <a:cubicBezTo>
                      <a:pt x="86" y="65"/>
                      <a:pt x="86" y="65"/>
                      <a:pt x="86" y="65"/>
                    </a:cubicBezTo>
                    <a:cubicBezTo>
                      <a:pt x="85" y="63"/>
                      <a:pt x="85" y="63"/>
                      <a:pt x="85" y="63"/>
                    </a:cubicBezTo>
                    <a:cubicBezTo>
                      <a:pt x="84" y="54"/>
                      <a:pt x="84" y="54"/>
                      <a:pt x="84" y="54"/>
                    </a:cubicBezTo>
                    <a:cubicBezTo>
                      <a:pt x="85" y="51"/>
                      <a:pt x="85" y="51"/>
                      <a:pt x="85" y="51"/>
                    </a:cubicBezTo>
                    <a:cubicBezTo>
                      <a:pt x="85" y="50"/>
                      <a:pt x="81" y="50"/>
                      <a:pt x="81" y="50"/>
                    </a:cubicBezTo>
                    <a:cubicBezTo>
                      <a:pt x="74" y="45"/>
                      <a:pt x="74" y="45"/>
                      <a:pt x="74" y="45"/>
                    </a:cubicBezTo>
                    <a:cubicBezTo>
                      <a:pt x="72" y="45"/>
                      <a:pt x="72" y="45"/>
                      <a:pt x="72" y="45"/>
                    </a:cubicBezTo>
                    <a:cubicBezTo>
                      <a:pt x="64" y="46"/>
                      <a:pt x="64" y="46"/>
                      <a:pt x="64" y="46"/>
                    </a:cubicBezTo>
                    <a:cubicBezTo>
                      <a:pt x="64" y="46"/>
                      <a:pt x="60" y="48"/>
                      <a:pt x="60" y="49"/>
                    </a:cubicBezTo>
                    <a:cubicBezTo>
                      <a:pt x="59" y="50"/>
                      <a:pt x="57" y="52"/>
                      <a:pt x="56" y="51"/>
                    </a:cubicBezTo>
                    <a:cubicBezTo>
                      <a:pt x="56" y="50"/>
                      <a:pt x="58" y="49"/>
                      <a:pt x="57" y="48"/>
                    </a:cubicBezTo>
                    <a:cubicBezTo>
                      <a:pt x="57" y="46"/>
                      <a:pt x="49" y="48"/>
                      <a:pt x="49" y="48"/>
                    </a:cubicBezTo>
                    <a:cubicBezTo>
                      <a:pt x="43" y="54"/>
                      <a:pt x="43" y="54"/>
                      <a:pt x="43" y="54"/>
                    </a:cubicBezTo>
                    <a:cubicBezTo>
                      <a:pt x="43" y="54"/>
                      <a:pt x="44" y="62"/>
                      <a:pt x="44" y="63"/>
                    </a:cubicBezTo>
                    <a:cubicBezTo>
                      <a:pt x="43" y="63"/>
                      <a:pt x="45" y="64"/>
                      <a:pt x="45" y="64"/>
                    </a:cubicBezTo>
                    <a:cubicBezTo>
                      <a:pt x="45" y="64"/>
                      <a:pt x="45" y="65"/>
                      <a:pt x="44" y="65"/>
                    </a:cubicBezTo>
                    <a:cubicBezTo>
                      <a:pt x="43" y="66"/>
                      <a:pt x="44" y="68"/>
                      <a:pt x="44" y="68"/>
                    </a:cubicBezTo>
                    <a:cubicBezTo>
                      <a:pt x="45" y="68"/>
                      <a:pt x="48" y="69"/>
                      <a:pt x="48" y="69"/>
                    </a:cubicBezTo>
                    <a:cubicBezTo>
                      <a:pt x="48" y="76"/>
                      <a:pt x="48" y="76"/>
                      <a:pt x="48" y="76"/>
                    </a:cubicBezTo>
                    <a:cubicBezTo>
                      <a:pt x="51" y="76"/>
                      <a:pt x="51" y="76"/>
                      <a:pt x="51" y="76"/>
                    </a:cubicBezTo>
                    <a:cubicBezTo>
                      <a:pt x="51" y="76"/>
                      <a:pt x="50" y="78"/>
                      <a:pt x="48" y="78"/>
                    </a:cubicBezTo>
                    <a:cubicBezTo>
                      <a:pt x="45" y="79"/>
                      <a:pt x="45" y="76"/>
                      <a:pt x="45" y="76"/>
                    </a:cubicBezTo>
                    <a:cubicBezTo>
                      <a:pt x="47" y="72"/>
                      <a:pt x="47" y="72"/>
                      <a:pt x="47" y="72"/>
                    </a:cubicBezTo>
                    <a:cubicBezTo>
                      <a:pt x="43" y="70"/>
                      <a:pt x="43" y="70"/>
                      <a:pt x="43" y="70"/>
                    </a:cubicBezTo>
                    <a:cubicBezTo>
                      <a:pt x="43" y="70"/>
                      <a:pt x="41" y="72"/>
                      <a:pt x="40" y="72"/>
                    </a:cubicBezTo>
                    <a:cubicBezTo>
                      <a:pt x="40" y="76"/>
                      <a:pt x="40" y="76"/>
                      <a:pt x="40" y="76"/>
                    </a:cubicBezTo>
                    <a:cubicBezTo>
                      <a:pt x="39" y="76"/>
                      <a:pt x="39" y="76"/>
                      <a:pt x="39" y="76"/>
                    </a:cubicBezTo>
                    <a:cubicBezTo>
                      <a:pt x="38" y="74"/>
                      <a:pt x="38" y="74"/>
                      <a:pt x="38" y="74"/>
                    </a:cubicBezTo>
                    <a:cubicBezTo>
                      <a:pt x="42" y="67"/>
                      <a:pt x="42" y="67"/>
                      <a:pt x="42" y="67"/>
                    </a:cubicBezTo>
                    <a:cubicBezTo>
                      <a:pt x="40" y="62"/>
                      <a:pt x="40" y="62"/>
                      <a:pt x="40" y="62"/>
                    </a:cubicBezTo>
                    <a:cubicBezTo>
                      <a:pt x="35" y="62"/>
                      <a:pt x="35" y="62"/>
                      <a:pt x="35" y="62"/>
                    </a:cubicBezTo>
                    <a:cubicBezTo>
                      <a:pt x="33" y="62"/>
                      <a:pt x="32" y="64"/>
                      <a:pt x="32" y="66"/>
                    </a:cubicBezTo>
                    <a:cubicBezTo>
                      <a:pt x="31" y="67"/>
                      <a:pt x="33" y="67"/>
                      <a:pt x="33" y="67"/>
                    </a:cubicBezTo>
                    <a:cubicBezTo>
                      <a:pt x="30" y="68"/>
                      <a:pt x="30" y="68"/>
                      <a:pt x="30" y="68"/>
                    </a:cubicBezTo>
                    <a:cubicBezTo>
                      <a:pt x="24" y="75"/>
                      <a:pt x="24" y="75"/>
                      <a:pt x="24" y="75"/>
                    </a:cubicBezTo>
                    <a:cubicBezTo>
                      <a:pt x="24" y="75"/>
                      <a:pt x="27" y="77"/>
                      <a:pt x="27" y="79"/>
                    </a:cubicBezTo>
                    <a:cubicBezTo>
                      <a:pt x="27" y="82"/>
                      <a:pt x="22" y="81"/>
                      <a:pt x="22" y="81"/>
                    </a:cubicBezTo>
                    <a:cubicBezTo>
                      <a:pt x="20" y="76"/>
                      <a:pt x="20" y="76"/>
                      <a:pt x="20" y="76"/>
                    </a:cubicBezTo>
                    <a:cubicBezTo>
                      <a:pt x="20" y="76"/>
                      <a:pt x="12" y="75"/>
                      <a:pt x="9" y="74"/>
                    </a:cubicBezTo>
                    <a:cubicBezTo>
                      <a:pt x="6" y="72"/>
                      <a:pt x="7" y="70"/>
                      <a:pt x="7" y="68"/>
                    </a:cubicBezTo>
                    <a:cubicBezTo>
                      <a:pt x="7" y="67"/>
                      <a:pt x="8" y="66"/>
                      <a:pt x="8" y="66"/>
                    </a:cubicBezTo>
                    <a:cubicBezTo>
                      <a:pt x="7" y="64"/>
                      <a:pt x="7" y="64"/>
                      <a:pt x="7" y="64"/>
                    </a:cubicBezTo>
                    <a:cubicBezTo>
                      <a:pt x="5" y="70"/>
                      <a:pt x="5" y="70"/>
                      <a:pt x="5" y="70"/>
                    </a:cubicBezTo>
                    <a:cubicBezTo>
                      <a:pt x="4" y="74"/>
                      <a:pt x="3" y="85"/>
                      <a:pt x="3" y="85"/>
                    </a:cubicBezTo>
                    <a:cubicBezTo>
                      <a:pt x="4" y="84"/>
                      <a:pt x="4" y="84"/>
                      <a:pt x="4" y="84"/>
                    </a:cubicBezTo>
                    <a:cubicBezTo>
                      <a:pt x="9" y="92"/>
                      <a:pt x="9" y="92"/>
                      <a:pt x="9" y="92"/>
                    </a:cubicBezTo>
                    <a:cubicBezTo>
                      <a:pt x="7" y="92"/>
                      <a:pt x="7" y="92"/>
                      <a:pt x="7" y="92"/>
                    </a:cubicBezTo>
                    <a:cubicBezTo>
                      <a:pt x="6" y="90"/>
                      <a:pt x="6" y="90"/>
                      <a:pt x="6" y="90"/>
                    </a:cubicBezTo>
                    <a:cubicBezTo>
                      <a:pt x="4" y="88"/>
                      <a:pt x="4" y="88"/>
                      <a:pt x="4" y="88"/>
                    </a:cubicBezTo>
                    <a:cubicBezTo>
                      <a:pt x="3" y="96"/>
                      <a:pt x="3" y="96"/>
                      <a:pt x="3" y="96"/>
                    </a:cubicBezTo>
                    <a:cubicBezTo>
                      <a:pt x="5" y="95"/>
                      <a:pt x="5" y="95"/>
                      <a:pt x="5" y="95"/>
                    </a:cubicBezTo>
                    <a:cubicBezTo>
                      <a:pt x="7" y="99"/>
                      <a:pt x="7" y="99"/>
                      <a:pt x="7" y="99"/>
                    </a:cubicBezTo>
                    <a:cubicBezTo>
                      <a:pt x="5" y="100"/>
                      <a:pt x="5" y="100"/>
                      <a:pt x="5" y="100"/>
                    </a:cubicBezTo>
                    <a:cubicBezTo>
                      <a:pt x="4" y="98"/>
                      <a:pt x="4" y="98"/>
                      <a:pt x="4" y="98"/>
                    </a:cubicBezTo>
                    <a:cubicBezTo>
                      <a:pt x="2" y="99"/>
                      <a:pt x="2" y="99"/>
                      <a:pt x="2" y="99"/>
                    </a:cubicBezTo>
                    <a:cubicBezTo>
                      <a:pt x="1" y="110"/>
                      <a:pt x="1" y="110"/>
                      <a:pt x="1" y="110"/>
                    </a:cubicBezTo>
                    <a:cubicBezTo>
                      <a:pt x="2" y="109"/>
                      <a:pt x="2" y="109"/>
                      <a:pt x="2" y="109"/>
                    </a:cubicBezTo>
                    <a:cubicBezTo>
                      <a:pt x="4" y="104"/>
                      <a:pt x="4" y="104"/>
                      <a:pt x="4" y="104"/>
                    </a:cubicBezTo>
                    <a:cubicBezTo>
                      <a:pt x="8" y="107"/>
                      <a:pt x="8" y="107"/>
                      <a:pt x="8" y="107"/>
                    </a:cubicBezTo>
                    <a:cubicBezTo>
                      <a:pt x="8" y="113"/>
                      <a:pt x="8" y="113"/>
                      <a:pt x="8" y="113"/>
                    </a:cubicBezTo>
                    <a:cubicBezTo>
                      <a:pt x="8" y="113"/>
                      <a:pt x="12" y="115"/>
                      <a:pt x="11" y="117"/>
                    </a:cubicBezTo>
                    <a:cubicBezTo>
                      <a:pt x="10" y="119"/>
                      <a:pt x="8" y="122"/>
                      <a:pt x="6" y="120"/>
                    </a:cubicBezTo>
                    <a:cubicBezTo>
                      <a:pt x="3" y="119"/>
                      <a:pt x="4" y="112"/>
                      <a:pt x="4" y="112"/>
                    </a:cubicBezTo>
                    <a:cubicBezTo>
                      <a:pt x="3" y="112"/>
                      <a:pt x="3" y="112"/>
                      <a:pt x="3" y="112"/>
                    </a:cubicBezTo>
                    <a:cubicBezTo>
                      <a:pt x="3" y="112"/>
                      <a:pt x="4" y="122"/>
                      <a:pt x="4" y="124"/>
                    </a:cubicBezTo>
                    <a:cubicBezTo>
                      <a:pt x="4" y="127"/>
                      <a:pt x="1" y="131"/>
                      <a:pt x="1" y="131"/>
                    </a:cubicBezTo>
                    <a:cubicBezTo>
                      <a:pt x="2" y="132"/>
                      <a:pt x="2" y="132"/>
                      <a:pt x="2" y="132"/>
                    </a:cubicBezTo>
                    <a:cubicBezTo>
                      <a:pt x="0" y="140"/>
                      <a:pt x="0" y="140"/>
                      <a:pt x="0" y="140"/>
                    </a:cubicBezTo>
                    <a:cubicBezTo>
                      <a:pt x="2" y="141"/>
                      <a:pt x="2" y="141"/>
                      <a:pt x="2" y="141"/>
                    </a:cubicBezTo>
                    <a:cubicBezTo>
                      <a:pt x="7" y="145"/>
                      <a:pt x="7" y="145"/>
                      <a:pt x="7" y="145"/>
                    </a:cubicBezTo>
                    <a:cubicBezTo>
                      <a:pt x="5" y="138"/>
                      <a:pt x="5" y="138"/>
                      <a:pt x="5" y="138"/>
                    </a:cubicBezTo>
                    <a:cubicBezTo>
                      <a:pt x="7" y="138"/>
                      <a:pt x="7" y="138"/>
                      <a:pt x="7" y="138"/>
                    </a:cubicBezTo>
                    <a:cubicBezTo>
                      <a:pt x="9" y="145"/>
                      <a:pt x="9" y="145"/>
                      <a:pt x="9" y="145"/>
                    </a:cubicBezTo>
                    <a:cubicBezTo>
                      <a:pt x="15" y="147"/>
                      <a:pt x="15" y="147"/>
                      <a:pt x="15" y="147"/>
                    </a:cubicBezTo>
                    <a:cubicBezTo>
                      <a:pt x="17" y="147"/>
                      <a:pt x="17" y="147"/>
                      <a:pt x="17" y="147"/>
                    </a:cubicBezTo>
                    <a:cubicBezTo>
                      <a:pt x="21" y="156"/>
                      <a:pt x="21" y="156"/>
                      <a:pt x="21" y="156"/>
                    </a:cubicBezTo>
                    <a:cubicBezTo>
                      <a:pt x="20" y="159"/>
                      <a:pt x="20" y="159"/>
                      <a:pt x="20" y="159"/>
                    </a:cubicBezTo>
                    <a:cubicBezTo>
                      <a:pt x="20" y="159"/>
                      <a:pt x="21" y="163"/>
                      <a:pt x="21" y="166"/>
                    </a:cubicBezTo>
                    <a:cubicBezTo>
                      <a:pt x="21" y="169"/>
                      <a:pt x="18" y="173"/>
                      <a:pt x="18" y="175"/>
                    </a:cubicBezTo>
                    <a:cubicBezTo>
                      <a:pt x="18" y="177"/>
                      <a:pt x="20" y="178"/>
                      <a:pt x="20" y="179"/>
                    </a:cubicBezTo>
                    <a:cubicBezTo>
                      <a:pt x="19" y="179"/>
                      <a:pt x="19" y="180"/>
                      <a:pt x="19" y="181"/>
                    </a:cubicBezTo>
                    <a:cubicBezTo>
                      <a:pt x="20" y="181"/>
                      <a:pt x="21" y="182"/>
                      <a:pt x="22" y="182"/>
                    </a:cubicBezTo>
                    <a:cubicBezTo>
                      <a:pt x="28" y="181"/>
                      <a:pt x="33" y="183"/>
                      <a:pt x="39" y="185"/>
                    </a:cubicBezTo>
                    <a:cubicBezTo>
                      <a:pt x="41" y="185"/>
                      <a:pt x="40" y="190"/>
                      <a:pt x="44" y="189"/>
                    </a:cubicBezTo>
                    <a:cubicBezTo>
                      <a:pt x="47" y="187"/>
                      <a:pt x="48" y="183"/>
                      <a:pt x="49" y="189"/>
                    </a:cubicBezTo>
                    <a:cubicBezTo>
                      <a:pt x="49" y="189"/>
                      <a:pt x="49" y="188"/>
                      <a:pt x="50" y="188"/>
                    </a:cubicBezTo>
                    <a:cubicBezTo>
                      <a:pt x="50" y="186"/>
                      <a:pt x="50" y="186"/>
                      <a:pt x="50" y="186"/>
                    </a:cubicBezTo>
                    <a:cubicBezTo>
                      <a:pt x="54" y="183"/>
                      <a:pt x="54" y="183"/>
                      <a:pt x="54" y="183"/>
                    </a:cubicBezTo>
                    <a:cubicBezTo>
                      <a:pt x="54" y="183"/>
                      <a:pt x="56" y="181"/>
                      <a:pt x="57" y="181"/>
                    </a:cubicBezTo>
                    <a:cubicBezTo>
                      <a:pt x="58" y="181"/>
                      <a:pt x="57" y="185"/>
                      <a:pt x="57" y="186"/>
                    </a:cubicBezTo>
                    <a:cubicBezTo>
                      <a:pt x="57" y="187"/>
                      <a:pt x="59" y="188"/>
                      <a:pt x="61" y="188"/>
                    </a:cubicBezTo>
                    <a:cubicBezTo>
                      <a:pt x="63" y="187"/>
                      <a:pt x="60" y="186"/>
                      <a:pt x="59" y="185"/>
                    </a:cubicBezTo>
                    <a:cubicBezTo>
                      <a:pt x="59" y="183"/>
                      <a:pt x="61" y="183"/>
                      <a:pt x="61" y="183"/>
                    </a:cubicBezTo>
                    <a:close/>
                    <a:moveTo>
                      <a:pt x="170" y="130"/>
                    </a:moveTo>
                    <a:cubicBezTo>
                      <a:pt x="170" y="129"/>
                      <a:pt x="169" y="126"/>
                      <a:pt x="169" y="125"/>
                    </a:cubicBezTo>
                    <a:cubicBezTo>
                      <a:pt x="167" y="116"/>
                      <a:pt x="167" y="116"/>
                      <a:pt x="167" y="116"/>
                    </a:cubicBezTo>
                    <a:cubicBezTo>
                      <a:pt x="167" y="116"/>
                      <a:pt x="167" y="112"/>
                      <a:pt x="168" y="111"/>
                    </a:cubicBezTo>
                    <a:cubicBezTo>
                      <a:pt x="170" y="111"/>
                      <a:pt x="171" y="109"/>
                      <a:pt x="169" y="108"/>
                    </a:cubicBezTo>
                    <a:cubicBezTo>
                      <a:pt x="167" y="107"/>
                      <a:pt x="157" y="104"/>
                      <a:pt x="157" y="104"/>
                    </a:cubicBezTo>
                    <a:cubicBezTo>
                      <a:pt x="157" y="104"/>
                      <a:pt x="152" y="108"/>
                      <a:pt x="149" y="110"/>
                    </a:cubicBezTo>
                    <a:cubicBezTo>
                      <a:pt x="146" y="111"/>
                      <a:pt x="142" y="112"/>
                      <a:pt x="142" y="112"/>
                    </a:cubicBezTo>
                    <a:cubicBezTo>
                      <a:pt x="142" y="114"/>
                      <a:pt x="142" y="114"/>
                      <a:pt x="142" y="114"/>
                    </a:cubicBezTo>
                    <a:cubicBezTo>
                      <a:pt x="142" y="114"/>
                      <a:pt x="147" y="113"/>
                      <a:pt x="148" y="114"/>
                    </a:cubicBezTo>
                    <a:cubicBezTo>
                      <a:pt x="149" y="116"/>
                      <a:pt x="149" y="120"/>
                      <a:pt x="149" y="120"/>
                    </a:cubicBezTo>
                    <a:cubicBezTo>
                      <a:pt x="151" y="126"/>
                      <a:pt x="151" y="126"/>
                      <a:pt x="151" y="126"/>
                    </a:cubicBezTo>
                    <a:cubicBezTo>
                      <a:pt x="150" y="131"/>
                      <a:pt x="150" y="131"/>
                      <a:pt x="150" y="131"/>
                    </a:cubicBezTo>
                    <a:cubicBezTo>
                      <a:pt x="151" y="133"/>
                      <a:pt x="151" y="133"/>
                      <a:pt x="151" y="133"/>
                    </a:cubicBezTo>
                    <a:cubicBezTo>
                      <a:pt x="148" y="132"/>
                      <a:pt x="148" y="132"/>
                      <a:pt x="148" y="132"/>
                    </a:cubicBezTo>
                    <a:cubicBezTo>
                      <a:pt x="143" y="133"/>
                      <a:pt x="143" y="133"/>
                      <a:pt x="143" y="133"/>
                    </a:cubicBezTo>
                    <a:cubicBezTo>
                      <a:pt x="146" y="129"/>
                      <a:pt x="146" y="129"/>
                      <a:pt x="146" y="129"/>
                    </a:cubicBezTo>
                    <a:cubicBezTo>
                      <a:pt x="149" y="129"/>
                      <a:pt x="149" y="129"/>
                      <a:pt x="149" y="129"/>
                    </a:cubicBezTo>
                    <a:cubicBezTo>
                      <a:pt x="149" y="128"/>
                      <a:pt x="149" y="125"/>
                      <a:pt x="148" y="124"/>
                    </a:cubicBezTo>
                    <a:cubicBezTo>
                      <a:pt x="148" y="117"/>
                      <a:pt x="148" y="117"/>
                      <a:pt x="148" y="117"/>
                    </a:cubicBezTo>
                    <a:cubicBezTo>
                      <a:pt x="148" y="117"/>
                      <a:pt x="146" y="115"/>
                      <a:pt x="145" y="116"/>
                    </a:cubicBezTo>
                    <a:cubicBezTo>
                      <a:pt x="142" y="117"/>
                      <a:pt x="145" y="122"/>
                      <a:pt x="145" y="122"/>
                    </a:cubicBezTo>
                    <a:cubicBezTo>
                      <a:pt x="145" y="122"/>
                      <a:pt x="142" y="123"/>
                      <a:pt x="142" y="125"/>
                    </a:cubicBezTo>
                    <a:cubicBezTo>
                      <a:pt x="142" y="130"/>
                      <a:pt x="142" y="130"/>
                      <a:pt x="142" y="130"/>
                    </a:cubicBezTo>
                    <a:cubicBezTo>
                      <a:pt x="139" y="134"/>
                      <a:pt x="139" y="134"/>
                      <a:pt x="139" y="134"/>
                    </a:cubicBezTo>
                    <a:cubicBezTo>
                      <a:pt x="140" y="130"/>
                      <a:pt x="140" y="130"/>
                      <a:pt x="140" y="130"/>
                    </a:cubicBezTo>
                    <a:cubicBezTo>
                      <a:pt x="135" y="130"/>
                      <a:pt x="135" y="130"/>
                      <a:pt x="135" y="130"/>
                    </a:cubicBezTo>
                    <a:cubicBezTo>
                      <a:pt x="138" y="128"/>
                      <a:pt x="138" y="128"/>
                      <a:pt x="138" y="128"/>
                    </a:cubicBezTo>
                    <a:cubicBezTo>
                      <a:pt x="136" y="125"/>
                      <a:pt x="136" y="125"/>
                      <a:pt x="136" y="125"/>
                    </a:cubicBezTo>
                    <a:cubicBezTo>
                      <a:pt x="133" y="125"/>
                      <a:pt x="133" y="125"/>
                      <a:pt x="133" y="125"/>
                    </a:cubicBezTo>
                    <a:cubicBezTo>
                      <a:pt x="133" y="125"/>
                      <a:pt x="137" y="122"/>
                      <a:pt x="137" y="120"/>
                    </a:cubicBezTo>
                    <a:cubicBezTo>
                      <a:pt x="137" y="118"/>
                      <a:pt x="137" y="117"/>
                      <a:pt x="138" y="116"/>
                    </a:cubicBezTo>
                    <a:cubicBezTo>
                      <a:pt x="139" y="116"/>
                      <a:pt x="140" y="114"/>
                      <a:pt x="140" y="114"/>
                    </a:cubicBezTo>
                    <a:cubicBezTo>
                      <a:pt x="139" y="113"/>
                      <a:pt x="139" y="113"/>
                      <a:pt x="139" y="113"/>
                    </a:cubicBezTo>
                    <a:cubicBezTo>
                      <a:pt x="139" y="113"/>
                      <a:pt x="131" y="115"/>
                      <a:pt x="129" y="114"/>
                    </a:cubicBezTo>
                    <a:cubicBezTo>
                      <a:pt x="125" y="113"/>
                      <a:pt x="120" y="110"/>
                      <a:pt x="120" y="110"/>
                    </a:cubicBezTo>
                    <a:cubicBezTo>
                      <a:pt x="121" y="113"/>
                      <a:pt x="121" y="113"/>
                      <a:pt x="121" y="113"/>
                    </a:cubicBezTo>
                    <a:cubicBezTo>
                      <a:pt x="121" y="113"/>
                      <a:pt x="127" y="115"/>
                      <a:pt x="130" y="117"/>
                    </a:cubicBezTo>
                    <a:cubicBezTo>
                      <a:pt x="131" y="119"/>
                      <a:pt x="123" y="122"/>
                      <a:pt x="123" y="122"/>
                    </a:cubicBezTo>
                    <a:cubicBezTo>
                      <a:pt x="123" y="122"/>
                      <a:pt x="123" y="127"/>
                      <a:pt x="121" y="128"/>
                    </a:cubicBezTo>
                    <a:cubicBezTo>
                      <a:pt x="119" y="129"/>
                      <a:pt x="115" y="127"/>
                      <a:pt x="115" y="127"/>
                    </a:cubicBezTo>
                    <a:cubicBezTo>
                      <a:pt x="113" y="129"/>
                      <a:pt x="113" y="129"/>
                      <a:pt x="113" y="129"/>
                    </a:cubicBezTo>
                    <a:cubicBezTo>
                      <a:pt x="109" y="128"/>
                      <a:pt x="109" y="128"/>
                      <a:pt x="109" y="128"/>
                    </a:cubicBezTo>
                    <a:cubicBezTo>
                      <a:pt x="105" y="128"/>
                      <a:pt x="105" y="128"/>
                      <a:pt x="105" y="128"/>
                    </a:cubicBezTo>
                    <a:cubicBezTo>
                      <a:pt x="105" y="130"/>
                      <a:pt x="105" y="130"/>
                      <a:pt x="105" y="130"/>
                    </a:cubicBezTo>
                    <a:cubicBezTo>
                      <a:pt x="108" y="131"/>
                      <a:pt x="108" y="131"/>
                      <a:pt x="108" y="131"/>
                    </a:cubicBezTo>
                    <a:cubicBezTo>
                      <a:pt x="110" y="132"/>
                      <a:pt x="110" y="132"/>
                      <a:pt x="110" y="132"/>
                    </a:cubicBezTo>
                    <a:cubicBezTo>
                      <a:pt x="107" y="132"/>
                      <a:pt x="107" y="132"/>
                      <a:pt x="107" y="132"/>
                    </a:cubicBezTo>
                    <a:cubicBezTo>
                      <a:pt x="107" y="134"/>
                      <a:pt x="107" y="134"/>
                      <a:pt x="107" y="134"/>
                    </a:cubicBezTo>
                    <a:cubicBezTo>
                      <a:pt x="109" y="134"/>
                      <a:pt x="109" y="134"/>
                      <a:pt x="109" y="134"/>
                    </a:cubicBezTo>
                    <a:cubicBezTo>
                      <a:pt x="115" y="138"/>
                      <a:pt x="115" y="138"/>
                      <a:pt x="115" y="138"/>
                    </a:cubicBezTo>
                    <a:cubicBezTo>
                      <a:pt x="115" y="141"/>
                      <a:pt x="115" y="141"/>
                      <a:pt x="115" y="141"/>
                    </a:cubicBezTo>
                    <a:cubicBezTo>
                      <a:pt x="113" y="142"/>
                      <a:pt x="113" y="142"/>
                      <a:pt x="113" y="142"/>
                    </a:cubicBezTo>
                    <a:cubicBezTo>
                      <a:pt x="114" y="144"/>
                      <a:pt x="114" y="144"/>
                      <a:pt x="114" y="144"/>
                    </a:cubicBezTo>
                    <a:cubicBezTo>
                      <a:pt x="117" y="145"/>
                      <a:pt x="117" y="145"/>
                      <a:pt x="117" y="145"/>
                    </a:cubicBezTo>
                    <a:cubicBezTo>
                      <a:pt x="117" y="151"/>
                      <a:pt x="117" y="151"/>
                      <a:pt x="117" y="151"/>
                    </a:cubicBezTo>
                    <a:cubicBezTo>
                      <a:pt x="113" y="155"/>
                      <a:pt x="113" y="155"/>
                      <a:pt x="113" y="155"/>
                    </a:cubicBezTo>
                    <a:cubicBezTo>
                      <a:pt x="121" y="163"/>
                      <a:pt x="121" y="163"/>
                      <a:pt x="121" y="163"/>
                    </a:cubicBezTo>
                    <a:cubicBezTo>
                      <a:pt x="121" y="163"/>
                      <a:pt x="125" y="162"/>
                      <a:pt x="127" y="162"/>
                    </a:cubicBezTo>
                    <a:cubicBezTo>
                      <a:pt x="129" y="162"/>
                      <a:pt x="130" y="165"/>
                      <a:pt x="132" y="164"/>
                    </a:cubicBezTo>
                    <a:cubicBezTo>
                      <a:pt x="134" y="164"/>
                      <a:pt x="135" y="161"/>
                      <a:pt x="137" y="162"/>
                    </a:cubicBezTo>
                    <a:cubicBezTo>
                      <a:pt x="138" y="164"/>
                      <a:pt x="137" y="166"/>
                      <a:pt x="137" y="166"/>
                    </a:cubicBezTo>
                    <a:cubicBezTo>
                      <a:pt x="139" y="166"/>
                      <a:pt x="139" y="166"/>
                      <a:pt x="139" y="166"/>
                    </a:cubicBezTo>
                    <a:cubicBezTo>
                      <a:pt x="137" y="169"/>
                      <a:pt x="137" y="169"/>
                      <a:pt x="137" y="169"/>
                    </a:cubicBezTo>
                    <a:cubicBezTo>
                      <a:pt x="138" y="171"/>
                      <a:pt x="138" y="171"/>
                      <a:pt x="138" y="171"/>
                    </a:cubicBezTo>
                    <a:cubicBezTo>
                      <a:pt x="139" y="171"/>
                      <a:pt x="139" y="171"/>
                      <a:pt x="139" y="171"/>
                    </a:cubicBezTo>
                    <a:cubicBezTo>
                      <a:pt x="139" y="173"/>
                      <a:pt x="139" y="173"/>
                      <a:pt x="139" y="173"/>
                    </a:cubicBezTo>
                    <a:cubicBezTo>
                      <a:pt x="134" y="171"/>
                      <a:pt x="134" y="171"/>
                      <a:pt x="134" y="171"/>
                    </a:cubicBezTo>
                    <a:cubicBezTo>
                      <a:pt x="134" y="172"/>
                      <a:pt x="134" y="172"/>
                      <a:pt x="134" y="172"/>
                    </a:cubicBezTo>
                    <a:cubicBezTo>
                      <a:pt x="142" y="177"/>
                      <a:pt x="142" y="177"/>
                      <a:pt x="142" y="177"/>
                    </a:cubicBezTo>
                    <a:cubicBezTo>
                      <a:pt x="147" y="176"/>
                      <a:pt x="147" y="176"/>
                      <a:pt x="147" y="176"/>
                    </a:cubicBezTo>
                    <a:cubicBezTo>
                      <a:pt x="149" y="179"/>
                      <a:pt x="149" y="179"/>
                      <a:pt x="149" y="179"/>
                    </a:cubicBezTo>
                    <a:cubicBezTo>
                      <a:pt x="154" y="177"/>
                      <a:pt x="154" y="177"/>
                      <a:pt x="154" y="177"/>
                    </a:cubicBezTo>
                    <a:cubicBezTo>
                      <a:pt x="154" y="177"/>
                      <a:pt x="151" y="175"/>
                      <a:pt x="153" y="174"/>
                    </a:cubicBezTo>
                    <a:cubicBezTo>
                      <a:pt x="154" y="173"/>
                      <a:pt x="156" y="171"/>
                      <a:pt x="154" y="170"/>
                    </a:cubicBezTo>
                    <a:cubicBezTo>
                      <a:pt x="151" y="170"/>
                      <a:pt x="148" y="170"/>
                      <a:pt x="148" y="167"/>
                    </a:cubicBezTo>
                    <a:cubicBezTo>
                      <a:pt x="149" y="166"/>
                      <a:pt x="155" y="161"/>
                      <a:pt x="158" y="161"/>
                    </a:cubicBezTo>
                    <a:cubicBezTo>
                      <a:pt x="161" y="161"/>
                      <a:pt x="164" y="161"/>
                      <a:pt x="165" y="158"/>
                    </a:cubicBezTo>
                    <a:cubicBezTo>
                      <a:pt x="165" y="155"/>
                      <a:pt x="162" y="150"/>
                      <a:pt x="159" y="150"/>
                    </a:cubicBezTo>
                    <a:cubicBezTo>
                      <a:pt x="157" y="149"/>
                      <a:pt x="153" y="148"/>
                      <a:pt x="154" y="147"/>
                    </a:cubicBezTo>
                    <a:cubicBezTo>
                      <a:pt x="155" y="146"/>
                      <a:pt x="155" y="142"/>
                      <a:pt x="155" y="142"/>
                    </a:cubicBezTo>
                    <a:cubicBezTo>
                      <a:pt x="155" y="142"/>
                      <a:pt x="157" y="138"/>
                      <a:pt x="158" y="138"/>
                    </a:cubicBezTo>
                    <a:cubicBezTo>
                      <a:pt x="159" y="137"/>
                      <a:pt x="164" y="137"/>
                      <a:pt x="164" y="137"/>
                    </a:cubicBezTo>
                    <a:cubicBezTo>
                      <a:pt x="164" y="137"/>
                      <a:pt x="165" y="133"/>
                      <a:pt x="166" y="134"/>
                    </a:cubicBezTo>
                    <a:cubicBezTo>
                      <a:pt x="168" y="134"/>
                      <a:pt x="166" y="134"/>
                      <a:pt x="166" y="137"/>
                    </a:cubicBezTo>
                    <a:cubicBezTo>
                      <a:pt x="166" y="138"/>
                      <a:pt x="167" y="143"/>
                      <a:pt x="169" y="142"/>
                    </a:cubicBezTo>
                    <a:cubicBezTo>
                      <a:pt x="171" y="141"/>
                      <a:pt x="173" y="138"/>
                      <a:pt x="173" y="138"/>
                    </a:cubicBezTo>
                    <a:cubicBezTo>
                      <a:pt x="173" y="138"/>
                      <a:pt x="171" y="130"/>
                      <a:pt x="170" y="130"/>
                    </a:cubicBezTo>
                    <a:close/>
                    <a:moveTo>
                      <a:pt x="11" y="148"/>
                    </a:moveTo>
                    <a:cubicBezTo>
                      <a:pt x="9" y="146"/>
                      <a:pt x="9" y="146"/>
                      <a:pt x="9" y="146"/>
                    </a:cubicBezTo>
                    <a:cubicBezTo>
                      <a:pt x="9" y="149"/>
                      <a:pt x="9" y="149"/>
                      <a:pt x="9" y="149"/>
                    </a:cubicBezTo>
                    <a:cubicBezTo>
                      <a:pt x="10" y="151"/>
                      <a:pt x="10" y="151"/>
                      <a:pt x="10" y="151"/>
                    </a:cubicBezTo>
                    <a:cubicBezTo>
                      <a:pt x="11" y="155"/>
                      <a:pt x="11" y="155"/>
                      <a:pt x="11" y="155"/>
                    </a:cubicBezTo>
                    <a:cubicBezTo>
                      <a:pt x="12" y="151"/>
                      <a:pt x="12" y="151"/>
                      <a:pt x="12" y="151"/>
                    </a:cubicBezTo>
                    <a:cubicBezTo>
                      <a:pt x="12" y="148"/>
                      <a:pt x="11" y="148"/>
                      <a:pt x="11" y="148"/>
                    </a:cubicBezTo>
                    <a:close/>
                    <a:moveTo>
                      <a:pt x="267" y="166"/>
                    </a:moveTo>
                    <a:cubicBezTo>
                      <a:pt x="261" y="162"/>
                      <a:pt x="261" y="162"/>
                      <a:pt x="261" y="162"/>
                    </a:cubicBezTo>
                    <a:cubicBezTo>
                      <a:pt x="256" y="161"/>
                      <a:pt x="256" y="161"/>
                      <a:pt x="256" y="161"/>
                    </a:cubicBezTo>
                    <a:cubicBezTo>
                      <a:pt x="252" y="156"/>
                      <a:pt x="252" y="156"/>
                      <a:pt x="252" y="156"/>
                    </a:cubicBezTo>
                    <a:cubicBezTo>
                      <a:pt x="249" y="161"/>
                      <a:pt x="249" y="161"/>
                      <a:pt x="249" y="161"/>
                    </a:cubicBezTo>
                    <a:cubicBezTo>
                      <a:pt x="249" y="161"/>
                      <a:pt x="251" y="162"/>
                      <a:pt x="250" y="164"/>
                    </a:cubicBezTo>
                    <a:cubicBezTo>
                      <a:pt x="250" y="166"/>
                      <a:pt x="249" y="169"/>
                      <a:pt x="249" y="169"/>
                    </a:cubicBezTo>
                    <a:cubicBezTo>
                      <a:pt x="264" y="175"/>
                      <a:pt x="264" y="175"/>
                      <a:pt x="264" y="175"/>
                    </a:cubicBezTo>
                    <a:cubicBezTo>
                      <a:pt x="265" y="174"/>
                      <a:pt x="265" y="174"/>
                      <a:pt x="265" y="174"/>
                    </a:cubicBezTo>
                    <a:cubicBezTo>
                      <a:pt x="265" y="171"/>
                      <a:pt x="265" y="171"/>
                      <a:pt x="265" y="171"/>
                    </a:cubicBezTo>
                    <a:cubicBezTo>
                      <a:pt x="268" y="170"/>
                      <a:pt x="268" y="170"/>
                      <a:pt x="268" y="170"/>
                    </a:cubicBezTo>
                    <a:lnTo>
                      <a:pt x="267" y="166"/>
                    </a:lnTo>
                    <a:close/>
                    <a:moveTo>
                      <a:pt x="174" y="134"/>
                    </a:moveTo>
                    <a:cubicBezTo>
                      <a:pt x="175" y="138"/>
                      <a:pt x="178" y="138"/>
                      <a:pt x="176" y="134"/>
                    </a:cubicBezTo>
                    <a:cubicBezTo>
                      <a:pt x="176" y="131"/>
                      <a:pt x="174" y="134"/>
                      <a:pt x="174" y="134"/>
                    </a:cubicBezTo>
                    <a:close/>
                    <a:moveTo>
                      <a:pt x="131" y="69"/>
                    </a:moveTo>
                    <a:cubicBezTo>
                      <a:pt x="134" y="68"/>
                      <a:pt x="136" y="65"/>
                      <a:pt x="136" y="65"/>
                    </a:cubicBezTo>
                    <a:cubicBezTo>
                      <a:pt x="129" y="65"/>
                      <a:pt x="129" y="65"/>
                      <a:pt x="129" y="65"/>
                    </a:cubicBezTo>
                    <a:cubicBezTo>
                      <a:pt x="129" y="65"/>
                      <a:pt x="129" y="69"/>
                      <a:pt x="131" y="69"/>
                    </a:cubicBezTo>
                    <a:close/>
                  </a:path>
                </a:pathLst>
              </a:custGeom>
              <a:solidFill>
                <a:srgbClr val="00B050"/>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22" name="Freeform 246" descr="© INSCALE GmbH, 18.06.2010">
                <a:extLst>
                  <a:ext uri="{FF2B5EF4-FFF2-40B4-BE49-F238E27FC236}">
                    <a16:creationId xmlns:a16="http://schemas.microsoft.com/office/drawing/2014/main" id="{44BE6F63-82B4-431F-A8E8-2432091DEDC8}"/>
                  </a:ext>
                </a:extLst>
              </p:cNvPr>
              <p:cNvSpPr>
                <a:spLocks/>
              </p:cNvSpPr>
              <p:nvPr/>
            </p:nvSpPr>
            <p:spPr bwMode="auto">
              <a:xfrm>
                <a:off x="2549" y="2569"/>
                <a:ext cx="252" cy="176"/>
              </a:xfrm>
              <a:custGeom>
                <a:avLst/>
                <a:gdLst>
                  <a:gd name="T0" fmla="*/ 2147483647 w 145"/>
                  <a:gd name="T1" fmla="*/ 284814462 h 102"/>
                  <a:gd name="T2" fmla="*/ 2147483647 w 145"/>
                  <a:gd name="T3" fmla="*/ 284814462 h 102"/>
                  <a:gd name="T4" fmla="*/ 2147483647 w 145"/>
                  <a:gd name="T5" fmla="*/ 446106942 h 102"/>
                  <a:gd name="T6" fmla="*/ 2147483647 w 145"/>
                  <a:gd name="T7" fmla="*/ 446106942 h 102"/>
                  <a:gd name="T8" fmla="*/ 1873521123 w 145"/>
                  <a:gd name="T9" fmla="*/ 491443977 h 102"/>
                  <a:gd name="T10" fmla="*/ 1633330590 w 145"/>
                  <a:gd name="T11" fmla="*/ 665549585 h 102"/>
                  <a:gd name="T12" fmla="*/ 1274799740 w 145"/>
                  <a:gd name="T13" fmla="*/ 758373310 h 102"/>
                  <a:gd name="T14" fmla="*/ 905569467 w 145"/>
                  <a:gd name="T15" fmla="*/ 728238364 h 102"/>
                  <a:gd name="T16" fmla="*/ 492999384 w 145"/>
                  <a:gd name="T17" fmla="*/ 676272026 h 102"/>
                  <a:gd name="T18" fmla="*/ 410925139 w 145"/>
                  <a:gd name="T19" fmla="*/ 794436651 h 102"/>
                  <a:gd name="T20" fmla="*/ 0 w 145"/>
                  <a:gd name="T21" fmla="*/ 1001812351 h 102"/>
                  <a:gd name="T22" fmla="*/ 384385803 w 145"/>
                  <a:gd name="T23" fmla="*/ 1166899252 h 102"/>
                  <a:gd name="T24" fmla="*/ 148250349 w 145"/>
                  <a:gd name="T25" fmla="*/ 1501166083 h 102"/>
                  <a:gd name="T26" fmla="*/ 299817280 w 145"/>
                  <a:gd name="T27" fmla="*/ 1728620187 h 102"/>
                  <a:gd name="T28" fmla="*/ 492999384 w 145"/>
                  <a:gd name="T29" fmla="*/ 2013473410 h 102"/>
                  <a:gd name="T30" fmla="*/ 189149160 w 145"/>
                  <a:gd name="T31" fmla="*/ 2147483647 h 102"/>
                  <a:gd name="T32" fmla="*/ 521061647 w 145"/>
                  <a:gd name="T33" fmla="*/ 2147483647 h 102"/>
                  <a:gd name="T34" fmla="*/ 889521558 w 145"/>
                  <a:gd name="T35" fmla="*/ 2138119472 h 102"/>
                  <a:gd name="T36" fmla="*/ 1425684791 w 145"/>
                  <a:gd name="T37" fmla="*/ 2047131116 h 102"/>
                  <a:gd name="T38" fmla="*/ 1524722682 w 145"/>
                  <a:gd name="T39" fmla="*/ 1944550119 h 102"/>
                  <a:gd name="T40" fmla="*/ 1611406307 w 145"/>
                  <a:gd name="T41" fmla="*/ 1944550119 h 102"/>
                  <a:gd name="T42" fmla="*/ 1981876322 w 145"/>
                  <a:gd name="T43" fmla="*/ 2138119472 h 102"/>
                  <a:gd name="T44" fmla="*/ 2147483647 w 145"/>
                  <a:gd name="T45" fmla="*/ 2120791470 h 102"/>
                  <a:gd name="T46" fmla="*/ 2147483647 w 145"/>
                  <a:gd name="T47" fmla="*/ 2075899805 h 102"/>
                  <a:gd name="T48" fmla="*/ 2147483647 w 145"/>
                  <a:gd name="T49" fmla="*/ 1831672947 h 102"/>
                  <a:gd name="T50" fmla="*/ 2147483647 w 145"/>
                  <a:gd name="T51" fmla="*/ 1766618286 h 102"/>
                  <a:gd name="T52" fmla="*/ 2147483647 w 145"/>
                  <a:gd name="T53" fmla="*/ 1576318585 h 102"/>
                  <a:gd name="T54" fmla="*/ 2147483647 w 145"/>
                  <a:gd name="T55" fmla="*/ 1096559790 h 102"/>
                  <a:gd name="T56" fmla="*/ 2147483647 w 145"/>
                  <a:gd name="T57" fmla="*/ 676272026 h 102"/>
                  <a:gd name="T58" fmla="*/ 2147483647 w 145"/>
                  <a:gd name="T59" fmla="*/ 511496099 h 102"/>
                  <a:gd name="T60" fmla="*/ 2147483647 w 145"/>
                  <a:gd name="T61" fmla="*/ 446106942 h 102"/>
                  <a:gd name="T62" fmla="*/ 2147483647 w 145"/>
                  <a:gd name="T63" fmla="*/ 244595809 h 102"/>
                  <a:gd name="T64" fmla="*/ 2147483647 w 145"/>
                  <a:gd name="T65" fmla="*/ 69402204 h 102"/>
                  <a:gd name="T66" fmla="*/ 2147483647 w 145"/>
                  <a:gd name="T67" fmla="*/ 69402204 h 1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5"/>
                  <a:gd name="T103" fmla="*/ 0 h 102"/>
                  <a:gd name="T104" fmla="*/ 145 w 145"/>
                  <a:gd name="T105" fmla="*/ 102 h 1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5" h="102">
                    <a:moveTo>
                      <a:pt x="117" y="6"/>
                    </a:moveTo>
                    <a:cubicBezTo>
                      <a:pt x="115" y="10"/>
                      <a:pt x="119" y="13"/>
                      <a:pt x="119" y="13"/>
                    </a:cubicBezTo>
                    <a:cubicBezTo>
                      <a:pt x="116" y="15"/>
                      <a:pt x="116" y="15"/>
                      <a:pt x="116" y="15"/>
                    </a:cubicBezTo>
                    <a:cubicBezTo>
                      <a:pt x="116" y="15"/>
                      <a:pt x="114" y="12"/>
                      <a:pt x="108" y="13"/>
                    </a:cubicBezTo>
                    <a:cubicBezTo>
                      <a:pt x="100" y="13"/>
                      <a:pt x="100" y="15"/>
                      <a:pt x="100" y="15"/>
                    </a:cubicBezTo>
                    <a:cubicBezTo>
                      <a:pt x="96" y="20"/>
                      <a:pt x="96" y="20"/>
                      <a:pt x="96" y="20"/>
                    </a:cubicBezTo>
                    <a:cubicBezTo>
                      <a:pt x="96" y="20"/>
                      <a:pt x="94" y="18"/>
                      <a:pt x="91" y="18"/>
                    </a:cubicBezTo>
                    <a:cubicBezTo>
                      <a:pt x="88" y="17"/>
                      <a:pt x="83" y="20"/>
                      <a:pt x="83" y="20"/>
                    </a:cubicBezTo>
                    <a:cubicBezTo>
                      <a:pt x="77" y="19"/>
                      <a:pt x="77" y="19"/>
                      <a:pt x="77" y="19"/>
                    </a:cubicBezTo>
                    <a:cubicBezTo>
                      <a:pt x="77" y="19"/>
                      <a:pt x="72" y="21"/>
                      <a:pt x="68" y="22"/>
                    </a:cubicBezTo>
                    <a:cubicBezTo>
                      <a:pt x="65" y="22"/>
                      <a:pt x="66" y="28"/>
                      <a:pt x="64" y="29"/>
                    </a:cubicBezTo>
                    <a:cubicBezTo>
                      <a:pt x="62" y="30"/>
                      <a:pt x="59" y="30"/>
                      <a:pt x="59" y="30"/>
                    </a:cubicBezTo>
                    <a:cubicBezTo>
                      <a:pt x="53" y="37"/>
                      <a:pt x="53" y="37"/>
                      <a:pt x="53" y="37"/>
                    </a:cubicBezTo>
                    <a:cubicBezTo>
                      <a:pt x="46" y="34"/>
                      <a:pt x="46" y="34"/>
                      <a:pt x="46" y="34"/>
                    </a:cubicBezTo>
                    <a:cubicBezTo>
                      <a:pt x="35" y="36"/>
                      <a:pt x="35" y="36"/>
                      <a:pt x="35" y="36"/>
                    </a:cubicBezTo>
                    <a:cubicBezTo>
                      <a:pt x="33" y="33"/>
                      <a:pt x="33" y="33"/>
                      <a:pt x="33" y="33"/>
                    </a:cubicBezTo>
                    <a:cubicBezTo>
                      <a:pt x="23" y="30"/>
                      <a:pt x="23" y="30"/>
                      <a:pt x="23" y="30"/>
                    </a:cubicBezTo>
                    <a:cubicBezTo>
                      <a:pt x="18" y="31"/>
                      <a:pt x="18" y="31"/>
                      <a:pt x="18" y="31"/>
                    </a:cubicBezTo>
                    <a:cubicBezTo>
                      <a:pt x="14" y="30"/>
                      <a:pt x="14" y="30"/>
                      <a:pt x="14" y="30"/>
                    </a:cubicBezTo>
                    <a:cubicBezTo>
                      <a:pt x="15" y="31"/>
                      <a:pt x="16" y="35"/>
                      <a:pt x="15" y="36"/>
                    </a:cubicBezTo>
                    <a:cubicBezTo>
                      <a:pt x="10" y="36"/>
                      <a:pt x="10" y="36"/>
                      <a:pt x="10" y="36"/>
                    </a:cubicBezTo>
                    <a:cubicBezTo>
                      <a:pt x="0" y="45"/>
                      <a:pt x="0" y="45"/>
                      <a:pt x="0" y="45"/>
                    </a:cubicBezTo>
                    <a:cubicBezTo>
                      <a:pt x="3" y="51"/>
                      <a:pt x="3" y="51"/>
                      <a:pt x="3" y="51"/>
                    </a:cubicBezTo>
                    <a:cubicBezTo>
                      <a:pt x="3" y="51"/>
                      <a:pt x="13" y="47"/>
                      <a:pt x="14" y="53"/>
                    </a:cubicBezTo>
                    <a:cubicBezTo>
                      <a:pt x="14" y="57"/>
                      <a:pt x="4" y="62"/>
                      <a:pt x="4" y="62"/>
                    </a:cubicBezTo>
                    <a:cubicBezTo>
                      <a:pt x="5" y="68"/>
                      <a:pt x="5" y="68"/>
                      <a:pt x="5" y="68"/>
                    </a:cubicBezTo>
                    <a:cubicBezTo>
                      <a:pt x="5" y="68"/>
                      <a:pt x="13" y="62"/>
                      <a:pt x="14" y="65"/>
                    </a:cubicBezTo>
                    <a:cubicBezTo>
                      <a:pt x="15" y="67"/>
                      <a:pt x="11" y="78"/>
                      <a:pt x="11" y="78"/>
                    </a:cubicBezTo>
                    <a:cubicBezTo>
                      <a:pt x="11" y="78"/>
                      <a:pt x="23" y="78"/>
                      <a:pt x="23" y="84"/>
                    </a:cubicBezTo>
                    <a:cubicBezTo>
                      <a:pt x="23" y="88"/>
                      <a:pt x="18" y="91"/>
                      <a:pt x="18" y="91"/>
                    </a:cubicBezTo>
                    <a:cubicBezTo>
                      <a:pt x="11" y="94"/>
                      <a:pt x="11" y="94"/>
                      <a:pt x="11" y="94"/>
                    </a:cubicBezTo>
                    <a:cubicBezTo>
                      <a:pt x="7" y="99"/>
                      <a:pt x="7" y="99"/>
                      <a:pt x="7" y="99"/>
                    </a:cubicBezTo>
                    <a:cubicBezTo>
                      <a:pt x="7" y="99"/>
                      <a:pt x="12" y="102"/>
                      <a:pt x="14" y="102"/>
                    </a:cubicBezTo>
                    <a:cubicBezTo>
                      <a:pt x="15" y="102"/>
                      <a:pt x="19" y="98"/>
                      <a:pt x="19" y="98"/>
                    </a:cubicBezTo>
                    <a:cubicBezTo>
                      <a:pt x="25" y="102"/>
                      <a:pt x="25" y="102"/>
                      <a:pt x="25" y="102"/>
                    </a:cubicBezTo>
                    <a:cubicBezTo>
                      <a:pt x="32" y="97"/>
                      <a:pt x="32" y="97"/>
                      <a:pt x="32" y="97"/>
                    </a:cubicBezTo>
                    <a:cubicBezTo>
                      <a:pt x="35" y="99"/>
                      <a:pt x="35" y="99"/>
                      <a:pt x="35" y="99"/>
                    </a:cubicBezTo>
                    <a:cubicBezTo>
                      <a:pt x="52" y="93"/>
                      <a:pt x="52" y="93"/>
                      <a:pt x="52" y="93"/>
                    </a:cubicBezTo>
                    <a:cubicBezTo>
                      <a:pt x="53" y="89"/>
                      <a:pt x="53" y="89"/>
                      <a:pt x="53" y="89"/>
                    </a:cubicBezTo>
                    <a:cubicBezTo>
                      <a:pt x="55" y="88"/>
                      <a:pt x="55" y="88"/>
                      <a:pt x="55" y="88"/>
                    </a:cubicBezTo>
                    <a:cubicBezTo>
                      <a:pt x="55" y="88"/>
                      <a:pt x="54" y="85"/>
                      <a:pt x="55" y="84"/>
                    </a:cubicBezTo>
                    <a:cubicBezTo>
                      <a:pt x="58" y="84"/>
                      <a:pt x="58" y="88"/>
                      <a:pt x="58" y="88"/>
                    </a:cubicBezTo>
                    <a:cubicBezTo>
                      <a:pt x="62" y="93"/>
                      <a:pt x="62" y="93"/>
                      <a:pt x="62" y="93"/>
                    </a:cubicBezTo>
                    <a:cubicBezTo>
                      <a:pt x="72" y="97"/>
                      <a:pt x="72" y="97"/>
                      <a:pt x="72" y="97"/>
                    </a:cubicBezTo>
                    <a:cubicBezTo>
                      <a:pt x="72" y="97"/>
                      <a:pt x="71" y="92"/>
                      <a:pt x="72" y="92"/>
                    </a:cubicBezTo>
                    <a:cubicBezTo>
                      <a:pt x="75" y="92"/>
                      <a:pt x="80" y="96"/>
                      <a:pt x="80" y="96"/>
                    </a:cubicBezTo>
                    <a:cubicBezTo>
                      <a:pt x="80" y="96"/>
                      <a:pt x="78" y="99"/>
                      <a:pt x="84" y="99"/>
                    </a:cubicBezTo>
                    <a:cubicBezTo>
                      <a:pt x="91" y="99"/>
                      <a:pt x="94" y="94"/>
                      <a:pt x="94" y="94"/>
                    </a:cubicBezTo>
                    <a:cubicBezTo>
                      <a:pt x="94" y="94"/>
                      <a:pt x="88" y="90"/>
                      <a:pt x="91" y="88"/>
                    </a:cubicBezTo>
                    <a:cubicBezTo>
                      <a:pt x="93" y="86"/>
                      <a:pt x="95" y="83"/>
                      <a:pt x="95" y="83"/>
                    </a:cubicBezTo>
                    <a:cubicBezTo>
                      <a:pt x="93" y="80"/>
                      <a:pt x="93" y="80"/>
                      <a:pt x="93" y="80"/>
                    </a:cubicBezTo>
                    <a:cubicBezTo>
                      <a:pt x="93" y="80"/>
                      <a:pt x="83" y="84"/>
                      <a:pt x="85" y="80"/>
                    </a:cubicBezTo>
                    <a:cubicBezTo>
                      <a:pt x="87" y="76"/>
                      <a:pt x="101" y="69"/>
                      <a:pt x="101" y="69"/>
                    </a:cubicBezTo>
                    <a:cubicBezTo>
                      <a:pt x="107" y="71"/>
                      <a:pt x="107" y="71"/>
                      <a:pt x="107" y="71"/>
                    </a:cubicBezTo>
                    <a:cubicBezTo>
                      <a:pt x="109" y="58"/>
                      <a:pt x="109" y="58"/>
                      <a:pt x="109" y="58"/>
                    </a:cubicBezTo>
                    <a:cubicBezTo>
                      <a:pt x="109" y="58"/>
                      <a:pt x="99" y="54"/>
                      <a:pt x="102" y="50"/>
                    </a:cubicBezTo>
                    <a:cubicBezTo>
                      <a:pt x="105" y="46"/>
                      <a:pt x="124" y="38"/>
                      <a:pt x="124" y="38"/>
                    </a:cubicBezTo>
                    <a:cubicBezTo>
                      <a:pt x="124" y="38"/>
                      <a:pt x="121" y="31"/>
                      <a:pt x="124" y="31"/>
                    </a:cubicBezTo>
                    <a:cubicBezTo>
                      <a:pt x="126" y="31"/>
                      <a:pt x="132" y="34"/>
                      <a:pt x="132" y="34"/>
                    </a:cubicBezTo>
                    <a:cubicBezTo>
                      <a:pt x="132" y="34"/>
                      <a:pt x="129" y="23"/>
                      <a:pt x="132" y="23"/>
                    </a:cubicBezTo>
                    <a:cubicBezTo>
                      <a:pt x="136" y="22"/>
                      <a:pt x="145" y="25"/>
                      <a:pt x="145" y="25"/>
                    </a:cubicBezTo>
                    <a:cubicBezTo>
                      <a:pt x="145" y="20"/>
                      <a:pt x="145" y="20"/>
                      <a:pt x="145" y="20"/>
                    </a:cubicBezTo>
                    <a:cubicBezTo>
                      <a:pt x="145" y="20"/>
                      <a:pt x="137" y="21"/>
                      <a:pt x="137" y="18"/>
                    </a:cubicBezTo>
                    <a:cubicBezTo>
                      <a:pt x="137" y="11"/>
                      <a:pt x="137" y="11"/>
                      <a:pt x="137" y="11"/>
                    </a:cubicBezTo>
                    <a:cubicBezTo>
                      <a:pt x="137" y="11"/>
                      <a:pt x="133" y="12"/>
                      <a:pt x="133" y="9"/>
                    </a:cubicBezTo>
                    <a:cubicBezTo>
                      <a:pt x="134" y="7"/>
                      <a:pt x="137" y="5"/>
                      <a:pt x="133" y="3"/>
                    </a:cubicBezTo>
                    <a:cubicBezTo>
                      <a:pt x="132" y="3"/>
                      <a:pt x="128" y="2"/>
                      <a:pt x="124" y="0"/>
                    </a:cubicBezTo>
                    <a:cubicBezTo>
                      <a:pt x="121" y="3"/>
                      <a:pt x="121" y="3"/>
                      <a:pt x="121" y="3"/>
                    </a:cubicBezTo>
                    <a:cubicBezTo>
                      <a:pt x="121" y="3"/>
                      <a:pt x="119" y="2"/>
                      <a:pt x="117" y="6"/>
                    </a:cubicBezTo>
                    <a:close/>
                  </a:path>
                </a:pathLst>
              </a:custGeom>
              <a:solidFill>
                <a:srgbClr val="92D050"/>
              </a:solidFill>
              <a:ln w="9525">
                <a:solidFill>
                  <a:srgbClr val="FFFFFF"/>
                </a:solidFill>
                <a:round/>
                <a:headEnd/>
                <a:tailEnd/>
              </a:ln>
            </p:spPr>
            <p:txBody>
              <a:bodyPr/>
              <a:lstStyle/>
              <a:p>
                <a:endParaRPr lang="en-GB" altLang="en-US" dirty="0">
                  <a:latin typeface="Arial" panose="020B0604020202020204" pitchFamily="34" charset="0"/>
                  <a:ea typeface="ＭＳ Ｐゴシック" panose="020B0600070205080204" pitchFamily="34" charset="-128"/>
                </a:endParaRPr>
              </a:p>
            </p:txBody>
          </p:sp>
          <p:sp>
            <p:nvSpPr>
              <p:cNvPr id="23" name="Freeform 247" descr="© INSCALE GmbH, 18.06.2010">
                <a:extLst>
                  <a:ext uri="{FF2B5EF4-FFF2-40B4-BE49-F238E27FC236}">
                    <a16:creationId xmlns:a16="http://schemas.microsoft.com/office/drawing/2014/main" id="{A780728B-069B-4698-9CE0-4ED6C1A8469A}"/>
                  </a:ext>
                </a:extLst>
              </p:cNvPr>
              <p:cNvSpPr>
                <a:spLocks/>
              </p:cNvSpPr>
              <p:nvPr/>
            </p:nvSpPr>
            <p:spPr bwMode="auto">
              <a:xfrm>
                <a:off x="2050" y="2929"/>
                <a:ext cx="15" cy="9"/>
              </a:xfrm>
              <a:custGeom>
                <a:avLst/>
                <a:gdLst>
                  <a:gd name="T0" fmla="*/ 32274746 w 9"/>
                  <a:gd name="T1" fmla="*/ 98642986 h 5"/>
                  <a:gd name="T2" fmla="*/ 32274746 w 9"/>
                  <a:gd name="T3" fmla="*/ 406793970 h 5"/>
                  <a:gd name="T4" fmla="*/ 45815301 w 9"/>
                  <a:gd name="T5" fmla="*/ 406793970 h 5"/>
                  <a:gd name="T6" fmla="*/ 68600158 w 9"/>
                  <a:gd name="T7" fmla="*/ 225996797 h 5"/>
                  <a:gd name="T8" fmla="*/ 32274746 w 9"/>
                  <a:gd name="T9" fmla="*/ 98642986 h 5"/>
                  <a:gd name="T10" fmla="*/ 0 60000 65536"/>
                  <a:gd name="T11" fmla="*/ 0 60000 65536"/>
                  <a:gd name="T12" fmla="*/ 0 60000 65536"/>
                  <a:gd name="T13" fmla="*/ 0 60000 65536"/>
                  <a:gd name="T14" fmla="*/ 0 60000 65536"/>
                  <a:gd name="T15" fmla="*/ 0 w 9"/>
                  <a:gd name="T16" fmla="*/ 0 h 5"/>
                  <a:gd name="T17" fmla="*/ 9 w 9"/>
                  <a:gd name="T18" fmla="*/ 5 h 5"/>
                </a:gdLst>
                <a:ahLst/>
                <a:cxnLst>
                  <a:cxn ang="T10">
                    <a:pos x="T0" y="T1"/>
                  </a:cxn>
                  <a:cxn ang="T11">
                    <a:pos x="T2" y="T3"/>
                  </a:cxn>
                  <a:cxn ang="T12">
                    <a:pos x="T4" y="T5"/>
                  </a:cxn>
                  <a:cxn ang="T13">
                    <a:pos x="T6" y="T7"/>
                  </a:cxn>
                  <a:cxn ang="T14">
                    <a:pos x="T8" y="T9"/>
                  </a:cxn>
                </a:cxnLst>
                <a:rect l="T15" t="T16" r="T17" b="T18"/>
                <a:pathLst>
                  <a:path w="9" h="5">
                    <a:moveTo>
                      <a:pt x="4" y="1"/>
                    </a:moveTo>
                    <a:cubicBezTo>
                      <a:pt x="0" y="1"/>
                      <a:pt x="4" y="5"/>
                      <a:pt x="4" y="5"/>
                    </a:cubicBezTo>
                    <a:cubicBezTo>
                      <a:pt x="6" y="5"/>
                      <a:pt x="6" y="5"/>
                      <a:pt x="6" y="5"/>
                    </a:cubicBezTo>
                    <a:cubicBezTo>
                      <a:pt x="8" y="5"/>
                      <a:pt x="9" y="3"/>
                      <a:pt x="9" y="3"/>
                    </a:cubicBezTo>
                    <a:cubicBezTo>
                      <a:pt x="9" y="3"/>
                      <a:pt x="6" y="0"/>
                      <a:pt x="4" y="1"/>
                    </a:cubicBezTo>
                    <a:close/>
                  </a:path>
                </a:pathLst>
              </a:custGeom>
              <a:solidFill>
                <a:srgbClr val="808080"/>
              </a:solidFill>
              <a:ln w="9525">
                <a:solidFill>
                  <a:srgbClr val="FFFFFF"/>
                </a:solidFill>
                <a:round/>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GB" altLang="en-US"/>
              </a:p>
            </p:txBody>
          </p:sp>
          <p:sp>
            <p:nvSpPr>
              <p:cNvPr id="24" name="Freeform 248" descr="© INSCALE GmbH, 18.06.2010">
                <a:extLst>
                  <a:ext uri="{FF2B5EF4-FFF2-40B4-BE49-F238E27FC236}">
                    <a16:creationId xmlns:a16="http://schemas.microsoft.com/office/drawing/2014/main" id="{2DA4CC5F-B18C-42DE-8DDB-E892BBBE72E9}"/>
                  </a:ext>
                </a:extLst>
              </p:cNvPr>
              <p:cNvSpPr>
                <a:spLocks/>
              </p:cNvSpPr>
              <p:nvPr/>
            </p:nvSpPr>
            <p:spPr bwMode="auto">
              <a:xfrm>
                <a:off x="1958" y="2477"/>
                <a:ext cx="361" cy="223"/>
              </a:xfrm>
              <a:custGeom>
                <a:avLst/>
                <a:gdLst>
                  <a:gd name="T0" fmla="*/ 2147483647 w 208"/>
                  <a:gd name="T1" fmla="*/ 1377439412 h 129"/>
                  <a:gd name="T2" fmla="*/ 2147483647 w 208"/>
                  <a:gd name="T3" fmla="*/ 1472902009 h 129"/>
                  <a:gd name="T4" fmla="*/ 2147483647 w 208"/>
                  <a:gd name="T5" fmla="*/ 1377439412 h 129"/>
                  <a:gd name="T6" fmla="*/ 2147483647 w 208"/>
                  <a:gd name="T7" fmla="*/ 1150345225 h 129"/>
                  <a:gd name="T8" fmla="*/ 2147483647 w 208"/>
                  <a:gd name="T9" fmla="*/ 909564751 h 129"/>
                  <a:gd name="T10" fmla="*/ 2147483647 w 208"/>
                  <a:gd name="T11" fmla="*/ 421575098 h 129"/>
                  <a:gd name="T12" fmla="*/ 2147483647 w 208"/>
                  <a:gd name="T13" fmla="*/ 216551332 h 129"/>
                  <a:gd name="T14" fmla="*/ 2147483647 w 208"/>
                  <a:gd name="T15" fmla="*/ 93902386 h 129"/>
                  <a:gd name="T16" fmla="*/ 2147483647 w 208"/>
                  <a:gd name="T17" fmla="*/ 41919513 h 129"/>
                  <a:gd name="T18" fmla="*/ 2147483647 w 208"/>
                  <a:gd name="T19" fmla="*/ 186512216 h 129"/>
                  <a:gd name="T20" fmla="*/ 2147483647 w 208"/>
                  <a:gd name="T21" fmla="*/ 322420148 h 129"/>
                  <a:gd name="T22" fmla="*/ 2147483647 w 208"/>
                  <a:gd name="T23" fmla="*/ 298661373 h 129"/>
                  <a:gd name="T24" fmla="*/ 2147483647 w 208"/>
                  <a:gd name="T25" fmla="*/ 353532651 h 129"/>
                  <a:gd name="T26" fmla="*/ 2147483647 w 208"/>
                  <a:gd name="T27" fmla="*/ 298661373 h 129"/>
                  <a:gd name="T28" fmla="*/ 1935170034 w 208"/>
                  <a:gd name="T29" fmla="*/ 374348298 h 129"/>
                  <a:gd name="T30" fmla="*/ 1617258643 w 208"/>
                  <a:gd name="T31" fmla="*/ 557361608 h 129"/>
                  <a:gd name="T32" fmla="*/ 1218196697 w 208"/>
                  <a:gd name="T33" fmla="*/ 634047572 h 129"/>
                  <a:gd name="T34" fmla="*/ 931828922 w 208"/>
                  <a:gd name="T35" fmla="*/ 1096066512 h 129"/>
                  <a:gd name="T36" fmla="*/ 642438299 w 208"/>
                  <a:gd name="T37" fmla="*/ 1503879979 h 129"/>
                  <a:gd name="T38" fmla="*/ 248810791 w 208"/>
                  <a:gd name="T39" fmla="*/ 2115058064 h 129"/>
                  <a:gd name="T40" fmla="*/ 0 w 208"/>
                  <a:gd name="T41" fmla="*/ 2147483647 h 129"/>
                  <a:gd name="T42" fmla="*/ 213277016 w 208"/>
                  <a:gd name="T43" fmla="*/ 2147483647 h 129"/>
                  <a:gd name="T44" fmla="*/ 314761139 w 208"/>
                  <a:gd name="T45" fmla="*/ 2147483647 h 129"/>
                  <a:gd name="T46" fmla="*/ 1053487441 w 208"/>
                  <a:gd name="T47" fmla="*/ 2027638233 h 129"/>
                  <a:gd name="T48" fmla="*/ 1078695675 w 208"/>
                  <a:gd name="T49" fmla="*/ 2147483647 h 129"/>
                  <a:gd name="T50" fmla="*/ 1078695675 w 208"/>
                  <a:gd name="T51" fmla="*/ 2147483647 h 129"/>
                  <a:gd name="T52" fmla="*/ 1265493237 w 208"/>
                  <a:gd name="T53" fmla="*/ 2147483647 h 129"/>
                  <a:gd name="T54" fmla="*/ 1371582331 w 208"/>
                  <a:gd name="T55" fmla="*/ 2147483647 h 129"/>
                  <a:gd name="T56" fmla="*/ 1694152287 w 208"/>
                  <a:gd name="T57" fmla="*/ 2147483647 h 129"/>
                  <a:gd name="T58" fmla="*/ 2147483647 w 208"/>
                  <a:gd name="T59" fmla="*/ 2147483647 h 129"/>
                  <a:gd name="T60" fmla="*/ 2147483647 w 208"/>
                  <a:gd name="T61" fmla="*/ 2147483647 h 129"/>
                  <a:gd name="T62" fmla="*/ 2147483647 w 208"/>
                  <a:gd name="T63" fmla="*/ 2147483647 h 129"/>
                  <a:gd name="T64" fmla="*/ 2147483647 w 208"/>
                  <a:gd name="T65" fmla="*/ 2147483647 h 129"/>
                  <a:gd name="T66" fmla="*/ 2147483647 w 208"/>
                  <a:gd name="T67" fmla="*/ 2147483647 h 129"/>
                  <a:gd name="T68" fmla="*/ 2147483647 w 208"/>
                  <a:gd name="T69" fmla="*/ 2061039566 h 129"/>
                  <a:gd name="T70" fmla="*/ 2147483647 w 208"/>
                  <a:gd name="T71" fmla="*/ 2147483647 h 129"/>
                  <a:gd name="T72" fmla="*/ 2147483647 w 208"/>
                  <a:gd name="T73" fmla="*/ 2147483647 h 129"/>
                  <a:gd name="T74" fmla="*/ 2147483647 w 208"/>
                  <a:gd name="T75" fmla="*/ 2147483647 h 129"/>
                  <a:gd name="T76" fmla="*/ 2147483647 w 208"/>
                  <a:gd name="T77" fmla="*/ 2147483647 h 129"/>
                  <a:gd name="T78" fmla="*/ 2147483647 w 208"/>
                  <a:gd name="T79" fmla="*/ 2147483647 h 129"/>
                  <a:gd name="T80" fmla="*/ 2147483647 w 208"/>
                  <a:gd name="T81" fmla="*/ 2147483647 h 129"/>
                  <a:gd name="T82" fmla="*/ 2147483647 w 208"/>
                  <a:gd name="T83" fmla="*/ 2147483647 h 129"/>
                  <a:gd name="T84" fmla="*/ 2147483647 w 208"/>
                  <a:gd name="T85" fmla="*/ 2147483647 h 129"/>
                  <a:gd name="T86" fmla="*/ 2147483647 w 208"/>
                  <a:gd name="T87" fmla="*/ 2119961434 h 129"/>
                  <a:gd name="T88" fmla="*/ 2147483647 w 208"/>
                  <a:gd name="T89" fmla="*/ 2061039566 h 129"/>
                  <a:gd name="T90" fmla="*/ 2147483647 w 208"/>
                  <a:gd name="T91" fmla="*/ 2147483647 h 129"/>
                  <a:gd name="T92" fmla="*/ 2147483647 w 208"/>
                  <a:gd name="T93" fmla="*/ 2147483647 h 129"/>
                  <a:gd name="T94" fmla="*/ 2147483647 w 208"/>
                  <a:gd name="T95" fmla="*/ 2147483647 h 129"/>
                  <a:gd name="T96" fmla="*/ 2147483647 w 208"/>
                  <a:gd name="T97" fmla="*/ 2147483647 h 129"/>
                  <a:gd name="T98" fmla="*/ 2147483647 w 208"/>
                  <a:gd name="T99" fmla="*/ 2147483647 h 129"/>
                  <a:gd name="T100" fmla="*/ 2147483647 w 208"/>
                  <a:gd name="T101" fmla="*/ 2147483647 h 129"/>
                  <a:gd name="T102" fmla="*/ 2147483647 w 208"/>
                  <a:gd name="T103" fmla="*/ 1801373814 h 129"/>
                  <a:gd name="T104" fmla="*/ 2147483647 w 208"/>
                  <a:gd name="T105" fmla="*/ 2020056597 h 129"/>
                  <a:gd name="T106" fmla="*/ 2147483647 w 208"/>
                  <a:gd name="T107" fmla="*/ 1857712563 h 1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8"/>
                  <a:gd name="T163" fmla="*/ 0 h 129"/>
                  <a:gd name="T164" fmla="*/ 208 w 208"/>
                  <a:gd name="T165" fmla="*/ 129 h 12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8" h="129">
                    <a:moveTo>
                      <a:pt x="204" y="79"/>
                    </a:moveTo>
                    <a:cubicBezTo>
                      <a:pt x="208" y="59"/>
                      <a:pt x="208" y="59"/>
                      <a:pt x="208" y="59"/>
                    </a:cubicBezTo>
                    <a:cubicBezTo>
                      <a:pt x="203" y="55"/>
                      <a:pt x="203" y="55"/>
                      <a:pt x="203" y="55"/>
                    </a:cubicBezTo>
                    <a:cubicBezTo>
                      <a:pt x="203" y="55"/>
                      <a:pt x="197" y="62"/>
                      <a:pt x="194" y="63"/>
                    </a:cubicBezTo>
                    <a:cubicBezTo>
                      <a:pt x="191" y="65"/>
                      <a:pt x="184" y="60"/>
                      <a:pt x="184" y="60"/>
                    </a:cubicBezTo>
                    <a:cubicBezTo>
                      <a:pt x="184" y="60"/>
                      <a:pt x="180" y="61"/>
                      <a:pt x="179" y="59"/>
                    </a:cubicBezTo>
                    <a:cubicBezTo>
                      <a:pt x="178" y="58"/>
                      <a:pt x="180" y="52"/>
                      <a:pt x="180" y="52"/>
                    </a:cubicBezTo>
                    <a:cubicBezTo>
                      <a:pt x="164" y="49"/>
                      <a:pt x="164" y="49"/>
                      <a:pt x="164" y="49"/>
                    </a:cubicBezTo>
                    <a:cubicBezTo>
                      <a:pt x="164" y="49"/>
                      <a:pt x="162" y="48"/>
                      <a:pt x="160" y="46"/>
                    </a:cubicBezTo>
                    <a:cubicBezTo>
                      <a:pt x="158" y="43"/>
                      <a:pt x="162" y="39"/>
                      <a:pt x="162" y="39"/>
                    </a:cubicBezTo>
                    <a:cubicBezTo>
                      <a:pt x="162" y="39"/>
                      <a:pt x="172" y="29"/>
                      <a:pt x="172" y="26"/>
                    </a:cubicBezTo>
                    <a:cubicBezTo>
                      <a:pt x="172" y="18"/>
                      <a:pt x="172" y="18"/>
                      <a:pt x="172" y="18"/>
                    </a:cubicBezTo>
                    <a:cubicBezTo>
                      <a:pt x="165" y="17"/>
                      <a:pt x="165" y="14"/>
                      <a:pt x="158" y="12"/>
                    </a:cubicBezTo>
                    <a:cubicBezTo>
                      <a:pt x="155" y="11"/>
                      <a:pt x="151" y="10"/>
                      <a:pt x="148" y="9"/>
                    </a:cubicBezTo>
                    <a:cubicBezTo>
                      <a:pt x="145" y="8"/>
                      <a:pt x="141" y="11"/>
                      <a:pt x="140" y="11"/>
                    </a:cubicBezTo>
                    <a:cubicBezTo>
                      <a:pt x="138" y="10"/>
                      <a:pt x="137" y="7"/>
                      <a:pt x="135" y="4"/>
                    </a:cubicBezTo>
                    <a:cubicBezTo>
                      <a:pt x="135" y="5"/>
                      <a:pt x="135" y="8"/>
                      <a:pt x="134" y="9"/>
                    </a:cubicBezTo>
                    <a:cubicBezTo>
                      <a:pt x="132" y="5"/>
                      <a:pt x="131" y="0"/>
                      <a:pt x="128" y="2"/>
                    </a:cubicBezTo>
                    <a:cubicBezTo>
                      <a:pt x="127" y="0"/>
                      <a:pt x="125" y="1"/>
                      <a:pt x="125" y="1"/>
                    </a:cubicBezTo>
                    <a:cubicBezTo>
                      <a:pt x="123" y="2"/>
                      <a:pt x="117" y="4"/>
                      <a:pt x="118" y="8"/>
                    </a:cubicBezTo>
                    <a:cubicBezTo>
                      <a:pt x="118" y="11"/>
                      <a:pt x="120" y="9"/>
                      <a:pt x="122" y="10"/>
                    </a:cubicBezTo>
                    <a:cubicBezTo>
                      <a:pt x="123" y="11"/>
                      <a:pt x="132" y="9"/>
                      <a:pt x="125" y="14"/>
                    </a:cubicBezTo>
                    <a:cubicBezTo>
                      <a:pt x="124" y="11"/>
                      <a:pt x="122" y="12"/>
                      <a:pt x="122" y="15"/>
                    </a:cubicBezTo>
                    <a:cubicBezTo>
                      <a:pt x="116" y="17"/>
                      <a:pt x="115" y="13"/>
                      <a:pt x="112" y="13"/>
                    </a:cubicBezTo>
                    <a:cubicBezTo>
                      <a:pt x="107" y="12"/>
                      <a:pt x="105" y="18"/>
                      <a:pt x="101" y="16"/>
                    </a:cubicBezTo>
                    <a:cubicBezTo>
                      <a:pt x="91" y="12"/>
                      <a:pt x="86" y="18"/>
                      <a:pt x="83" y="15"/>
                    </a:cubicBezTo>
                    <a:cubicBezTo>
                      <a:pt x="83" y="14"/>
                      <a:pt x="84" y="14"/>
                      <a:pt x="85" y="14"/>
                    </a:cubicBezTo>
                    <a:cubicBezTo>
                      <a:pt x="84" y="14"/>
                      <a:pt x="82" y="13"/>
                      <a:pt x="81" y="13"/>
                    </a:cubicBezTo>
                    <a:cubicBezTo>
                      <a:pt x="80" y="12"/>
                      <a:pt x="80" y="12"/>
                      <a:pt x="80" y="11"/>
                    </a:cubicBezTo>
                    <a:cubicBezTo>
                      <a:pt x="73" y="16"/>
                      <a:pt x="73" y="16"/>
                      <a:pt x="73" y="16"/>
                    </a:cubicBezTo>
                    <a:cubicBezTo>
                      <a:pt x="73" y="19"/>
                      <a:pt x="73" y="19"/>
                      <a:pt x="73" y="19"/>
                    </a:cubicBezTo>
                    <a:cubicBezTo>
                      <a:pt x="73" y="19"/>
                      <a:pt x="65" y="24"/>
                      <a:pt x="61" y="24"/>
                    </a:cubicBezTo>
                    <a:cubicBezTo>
                      <a:pt x="57" y="23"/>
                      <a:pt x="58" y="16"/>
                      <a:pt x="52" y="16"/>
                    </a:cubicBezTo>
                    <a:cubicBezTo>
                      <a:pt x="48" y="15"/>
                      <a:pt x="46" y="27"/>
                      <a:pt x="46" y="27"/>
                    </a:cubicBezTo>
                    <a:cubicBezTo>
                      <a:pt x="51" y="28"/>
                      <a:pt x="51" y="28"/>
                      <a:pt x="51" y="28"/>
                    </a:cubicBezTo>
                    <a:cubicBezTo>
                      <a:pt x="51" y="28"/>
                      <a:pt x="39" y="44"/>
                      <a:pt x="35" y="47"/>
                    </a:cubicBezTo>
                    <a:cubicBezTo>
                      <a:pt x="32" y="50"/>
                      <a:pt x="28" y="49"/>
                      <a:pt x="25" y="51"/>
                    </a:cubicBezTo>
                    <a:cubicBezTo>
                      <a:pt x="23" y="52"/>
                      <a:pt x="26" y="58"/>
                      <a:pt x="24" y="64"/>
                    </a:cubicBezTo>
                    <a:cubicBezTo>
                      <a:pt x="22" y="70"/>
                      <a:pt x="11" y="73"/>
                      <a:pt x="7" y="79"/>
                    </a:cubicBezTo>
                    <a:cubicBezTo>
                      <a:pt x="2" y="87"/>
                      <a:pt x="9" y="90"/>
                      <a:pt x="9" y="90"/>
                    </a:cubicBezTo>
                    <a:cubicBezTo>
                      <a:pt x="4" y="97"/>
                      <a:pt x="4" y="97"/>
                      <a:pt x="4" y="97"/>
                    </a:cubicBezTo>
                    <a:cubicBezTo>
                      <a:pt x="0" y="97"/>
                      <a:pt x="0" y="97"/>
                      <a:pt x="0" y="97"/>
                    </a:cubicBezTo>
                    <a:cubicBezTo>
                      <a:pt x="1" y="103"/>
                      <a:pt x="1" y="103"/>
                      <a:pt x="1" y="103"/>
                    </a:cubicBezTo>
                    <a:cubicBezTo>
                      <a:pt x="8" y="103"/>
                      <a:pt x="8" y="103"/>
                      <a:pt x="8" y="103"/>
                    </a:cubicBezTo>
                    <a:cubicBezTo>
                      <a:pt x="14" y="96"/>
                      <a:pt x="14" y="96"/>
                      <a:pt x="14" y="96"/>
                    </a:cubicBezTo>
                    <a:cubicBezTo>
                      <a:pt x="14" y="96"/>
                      <a:pt x="12" y="95"/>
                      <a:pt x="12" y="93"/>
                    </a:cubicBezTo>
                    <a:cubicBezTo>
                      <a:pt x="12" y="90"/>
                      <a:pt x="17" y="84"/>
                      <a:pt x="26" y="83"/>
                    </a:cubicBezTo>
                    <a:cubicBezTo>
                      <a:pt x="34" y="82"/>
                      <a:pt x="40" y="87"/>
                      <a:pt x="40" y="87"/>
                    </a:cubicBezTo>
                    <a:cubicBezTo>
                      <a:pt x="39" y="92"/>
                      <a:pt x="39" y="92"/>
                      <a:pt x="39" y="92"/>
                    </a:cubicBezTo>
                    <a:cubicBezTo>
                      <a:pt x="39" y="92"/>
                      <a:pt x="42" y="94"/>
                      <a:pt x="41" y="98"/>
                    </a:cubicBezTo>
                    <a:cubicBezTo>
                      <a:pt x="40" y="103"/>
                      <a:pt x="37" y="107"/>
                      <a:pt x="37" y="107"/>
                    </a:cubicBezTo>
                    <a:cubicBezTo>
                      <a:pt x="41" y="107"/>
                      <a:pt x="41" y="107"/>
                      <a:pt x="41" y="107"/>
                    </a:cubicBezTo>
                    <a:cubicBezTo>
                      <a:pt x="42" y="110"/>
                      <a:pt x="42" y="110"/>
                      <a:pt x="42" y="110"/>
                    </a:cubicBezTo>
                    <a:cubicBezTo>
                      <a:pt x="42" y="110"/>
                      <a:pt x="48" y="112"/>
                      <a:pt x="48" y="120"/>
                    </a:cubicBezTo>
                    <a:cubicBezTo>
                      <a:pt x="48" y="122"/>
                      <a:pt x="48" y="122"/>
                      <a:pt x="48" y="122"/>
                    </a:cubicBezTo>
                    <a:cubicBezTo>
                      <a:pt x="48" y="123"/>
                      <a:pt x="50" y="124"/>
                      <a:pt x="52" y="124"/>
                    </a:cubicBezTo>
                    <a:cubicBezTo>
                      <a:pt x="57" y="123"/>
                      <a:pt x="57" y="120"/>
                      <a:pt x="58" y="120"/>
                    </a:cubicBezTo>
                    <a:cubicBezTo>
                      <a:pt x="60" y="121"/>
                      <a:pt x="61" y="122"/>
                      <a:pt x="64" y="121"/>
                    </a:cubicBezTo>
                    <a:cubicBezTo>
                      <a:pt x="67" y="121"/>
                      <a:pt x="68" y="116"/>
                      <a:pt x="71" y="116"/>
                    </a:cubicBezTo>
                    <a:cubicBezTo>
                      <a:pt x="72" y="116"/>
                      <a:pt x="79" y="122"/>
                      <a:pt x="82" y="122"/>
                    </a:cubicBezTo>
                    <a:cubicBezTo>
                      <a:pt x="86" y="122"/>
                      <a:pt x="85" y="118"/>
                      <a:pt x="86" y="118"/>
                    </a:cubicBezTo>
                    <a:cubicBezTo>
                      <a:pt x="88" y="118"/>
                      <a:pt x="91" y="118"/>
                      <a:pt x="92" y="116"/>
                    </a:cubicBezTo>
                    <a:cubicBezTo>
                      <a:pt x="93" y="115"/>
                      <a:pt x="92" y="112"/>
                      <a:pt x="94" y="111"/>
                    </a:cubicBezTo>
                    <a:cubicBezTo>
                      <a:pt x="97" y="110"/>
                      <a:pt x="100" y="107"/>
                      <a:pt x="100" y="107"/>
                    </a:cubicBezTo>
                    <a:cubicBezTo>
                      <a:pt x="97" y="99"/>
                      <a:pt x="97" y="99"/>
                      <a:pt x="97" y="99"/>
                    </a:cubicBezTo>
                    <a:cubicBezTo>
                      <a:pt x="99" y="96"/>
                      <a:pt x="99" y="96"/>
                      <a:pt x="99" y="96"/>
                    </a:cubicBezTo>
                    <a:cubicBezTo>
                      <a:pt x="101" y="97"/>
                      <a:pt x="101" y="97"/>
                      <a:pt x="101" y="97"/>
                    </a:cubicBezTo>
                    <a:cubicBezTo>
                      <a:pt x="107" y="93"/>
                      <a:pt x="107" y="93"/>
                      <a:pt x="107" y="93"/>
                    </a:cubicBezTo>
                    <a:cubicBezTo>
                      <a:pt x="105" y="90"/>
                      <a:pt x="105" y="90"/>
                      <a:pt x="105" y="90"/>
                    </a:cubicBezTo>
                    <a:cubicBezTo>
                      <a:pt x="112" y="88"/>
                      <a:pt x="112" y="88"/>
                      <a:pt x="112" y="88"/>
                    </a:cubicBezTo>
                    <a:cubicBezTo>
                      <a:pt x="116" y="90"/>
                      <a:pt x="116" y="90"/>
                      <a:pt x="116" y="90"/>
                    </a:cubicBezTo>
                    <a:cubicBezTo>
                      <a:pt x="116" y="90"/>
                      <a:pt x="110" y="96"/>
                      <a:pt x="112" y="99"/>
                    </a:cubicBezTo>
                    <a:cubicBezTo>
                      <a:pt x="114" y="103"/>
                      <a:pt x="118" y="104"/>
                      <a:pt x="118" y="105"/>
                    </a:cubicBezTo>
                    <a:cubicBezTo>
                      <a:pt x="118" y="106"/>
                      <a:pt x="117" y="108"/>
                      <a:pt x="121" y="110"/>
                    </a:cubicBezTo>
                    <a:cubicBezTo>
                      <a:pt x="124" y="112"/>
                      <a:pt x="129" y="111"/>
                      <a:pt x="129" y="111"/>
                    </a:cubicBezTo>
                    <a:cubicBezTo>
                      <a:pt x="132" y="114"/>
                      <a:pt x="132" y="114"/>
                      <a:pt x="132" y="114"/>
                    </a:cubicBezTo>
                    <a:cubicBezTo>
                      <a:pt x="129" y="116"/>
                      <a:pt x="129" y="116"/>
                      <a:pt x="129" y="116"/>
                    </a:cubicBezTo>
                    <a:cubicBezTo>
                      <a:pt x="131" y="119"/>
                      <a:pt x="131" y="119"/>
                      <a:pt x="131" y="119"/>
                    </a:cubicBezTo>
                    <a:cubicBezTo>
                      <a:pt x="135" y="128"/>
                      <a:pt x="135" y="128"/>
                      <a:pt x="135" y="128"/>
                    </a:cubicBezTo>
                    <a:cubicBezTo>
                      <a:pt x="139" y="129"/>
                      <a:pt x="139" y="129"/>
                      <a:pt x="139" y="129"/>
                    </a:cubicBezTo>
                    <a:cubicBezTo>
                      <a:pt x="140" y="124"/>
                      <a:pt x="140" y="124"/>
                      <a:pt x="140" y="124"/>
                    </a:cubicBezTo>
                    <a:cubicBezTo>
                      <a:pt x="138" y="122"/>
                      <a:pt x="138" y="122"/>
                      <a:pt x="138" y="122"/>
                    </a:cubicBezTo>
                    <a:cubicBezTo>
                      <a:pt x="137" y="118"/>
                      <a:pt x="137" y="118"/>
                      <a:pt x="137" y="118"/>
                    </a:cubicBezTo>
                    <a:cubicBezTo>
                      <a:pt x="141" y="114"/>
                      <a:pt x="141" y="114"/>
                      <a:pt x="141" y="114"/>
                    </a:cubicBezTo>
                    <a:cubicBezTo>
                      <a:pt x="142" y="111"/>
                      <a:pt x="142" y="111"/>
                      <a:pt x="142" y="111"/>
                    </a:cubicBezTo>
                    <a:cubicBezTo>
                      <a:pt x="142" y="111"/>
                      <a:pt x="148" y="107"/>
                      <a:pt x="150" y="102"/>
                    </a:cubicBezTo>
                    <a:cubicBezTo>
                      <a:pt x="153" y="96"/>
                      <a:pt x="153" y="93"/>
                      <a:pt x="153" y="93"/>
                    </a:cubicBezTo>
                    <a:cubicBezTo>
                      <a:pt x="150" y="91"/>
                      <a:pt x="150" y="91"/>
                      <a:pt x="150" y="91"/>
                    </a:cubicBezTo>
                    <a:cubicBezTo>
                      <a:pt x="153" y="86"/>
                      <a:pt x="153" y="86"/>
                      <a:pt x="153" y="86"/>
                    </a:cubicBezTo>
                    <a:cubicBezTo>
                      <a:pt x="157" y="88"/>
                      <a:pt x="157" y="88"/>
                      <a:pt x="157" y="88"/>
                    </a:cubicBezTo>
                    <a:cubicBezTo>
                      <a:pt x="160" y="86"/>
                      <a:pt x="160" y="86"/>
                      <a:pt x="160" y="86"/>
                    </a:cubicBezTo>
                    <a:cubicBezTo>
                      <a:pt x="160" y="86"/>
                      <a:pt x="159" y="96"/>
                      <a:pt x="164" y="99"/>
                    </a:cubicBezTo>
                    <a:cubicBezTo>
                      <a:pt x="170" y="102"/>
                      <a:pt x="173" y="97"/>
                      <a:pt x="173" y="97"/>
                    </a:cubicBezTo>
                    <a:cubicBezTo>
                      <a:pt x="182" y="95"/>
                      <a:pt x="182" y="95"/>
                      <a:pt x="182" y="95"/>
                    </a:cubicBezTo>
                    <a:cubicBezTo>
                      <a:pt x="184" y="99"/>
                      <a:pt x="184" y="99"/>
                      <a:pt x="184" y="99"/>
                    </a:cubicBezTo>
                    <a:cubicBezTo>
                      <a:pt x="187" y="103"/>
                      <a:pt x="187" y="103"/>
                      <a:pt x="187" y="103"/>
                    </a:cubicBezTo>
                    <a:cubicBezTo>
                      <a:pt x="188" y="105"/>
                      <a:pt x="188" y="105"/>
                      <a:pt x="188" y="105"/>
                    </a:cubicBezTo>
                    <a:cubicBezTo>
                      <a:pt x="190" y="105"/>
                      <a:pt x="190" y="105"/>
                      <a:pt x="190" y="105"/>
                    </a:cubicBezTo>
                    <a:cubicBezTo>
                      <a:pt x="190" y="98"/>
                      <a:pt x="190" y="98"/>
                      <a:pt x="190" y="98"/>
                    </a:cubicBezTo>
                    <a:cubicBezTo>
                      <a:pt x="193" y="93"/>
                      <a:pt x="193" y="93"/>
                      <a:pt x="193" y="93"/>
                    </a:cubicBezTo>
                    <a:cubicBezTo>
                      <a:pt x="191" y="92"/>
                      <a:pt x="191" y="92"/>
                      <a:pt x="191" y="92"/>
                    </a:cubicBezTo>
                    <a:cubicBezTo>
                      <a:pt x="188" y="92"/>
                      <a:pt x="188" y="92"/>
                      <a:pt x="188" y="92"/>
                    </a:cubicBezTo>
                    <a:cubicBezTo>
                      <a:pt x="188" y="92"/>
                      <a:pt x="182" y="88"/>
                      <a:pt x="188" y="82"/>
                    </a:cubicBezTo>
                    <a:cubicBezTo>
                      <a:pt x="194" y="76"/>
                      <a:pt x="196" y="77"/>
                      <a:pt x="196" y="77"/>
                    </a:cubicBezTo>
                    <a:cubicBezTo>
                      <a:pt x="197" y="83"/>
                      <a:pt x="197" y="83"/>
                      <a:pt x="197" y="83"/>
                    </a:cubicBezTo>
                    <a:cubicBezTo>
                      <a:pt x="207" y="86"/>
                      <a:pt x="207" y="86"/>
                      <a:pt x="207" y="86"/>
                    </a:cubicBezTo>
                    <a:cubicBezTo>
                      <a:pt x="207" y="79"/>
                      <a:pt x="207" y="79"/>
                      <a:pt x="207" y="79"/>
                    </a:cubicBezTo>
                    <a:lnTo>
                      <a:pt x="204" y="79"/>
                    </a:lnTo>
                    <a:close/>
                  </a:path>
                </a:pathLst>
              </a:custGeom>
              <a:solidFill>
                <a:srgbClr val="DDDDDD"/>
              </a:solidFill>
              <a:ln w="9525">
                <a:solidFill>
                  <a:srgbClr val="FFFFFF"/>
                </a:solidFill>
                <a:round/>
                <a:headEnd/>
                <a:tailEnd/>
              </a:ln>
            </p:spPr>
            <p:txBody>
              <a:bodyPr/>
              <a:lstStyle/>
              <a:p>
                <a:endParaRPr lang="en-GB" altLang="en-US" dirty="0">
                  <a:latin typeface="Arial" panose="020B0604020202020204" pitchFamily="34" charset="0"/>
                  <a:ea typeface="ＭＳ Ｐゴシック" panose="020B0600070205080204" pitchFamily="34" charset="-128"/>
                </a:endParaRPr>
              </a:p>
            </p:txBody>
          </p:sp>
          <p:sp>
            <p:nvSpPr>
              <p:cNvPr id="25" name="Freeform 249" descr="© INSCALE GmbH, 18.06.2010">
                <a:extLst>
                  <a:ext uri="{FF2B5EF4-FFF2-40B4-BE49-F238E27FC236}">
                    <a16:creationId xmlns:a16="http://schemas.microsoft.com/office/drawing/2014/main" id="{17B73FB5-9F02-4D8F-98EB-49CCFFBDDAA8}"/>
                  </a:ext>
                </a:extLst>
              </p:cNvPr>
              <p:cNvSpPr>
                <a:spLocks/>
              </p:cNvSpPr>
              <p:nvPr/>
            </p:nvSpPr>
            <p:spPr bwMode="auto">
              <a:xfrm>
                <a:off x="2232" y="2544"/>
                <a:ext cx="15" cy="18"/>
              </a:xfrm>
              <a:custGeom>
                <a:avLst/>
                <a:gdLst>
                  <a:gd name="T0" fmla="*/ 53791137 w 9"/>
                  <a:gd name="T1" fmla="*/ 0 h 10"/>
                  <a:gd name="T2" fmla="*/ 32274746 w 9"/>
                  <a:gd name="T3" fmla="*/ 0 h 10"/>
                  <a:gd name="T4" fmla="*/ 13073384 w 9"/>
                  <a:gd name="T5" fmla="*/ 575285310 h 10"/>
                  <a:gd name="T6" fmla="*/ 45815301 w 9"/>
                  <a:gd name="T7" fmla="*/ 812547453 h 10"/>
                  <a:gd name="T8" fmla="*/ 68600158 w 9"/>
                  <a:gd name="T9" fmla="*/ 732228661 h 10"/>
                  <a:gd name="T10" fmla="*/ 53791137 w 9"/>
                  <a:gd name="T11" fmla="*/ 0 h 10"/>
                  <a:gd name="T12" fmla="*/ 0 60000 65536"/>
                  <a:gd name="T13" fmla="*/ 0 60000 65536"/>
                  <a:gd name="T14" fmla="*/ 0 60000 65536"/>
                  <a:gd name="T15" fmla="*/ 0 60000 65536"/>
                  <a:gd name="T16" fmla="*/ 0 60000 65536"/>
                  <a:gd name="T17" fmla="*/ 0 60000 65536"/>
                  <a:gd name="T18" fmla="*/ 0 w 9"/>
                  <a:gd name="T19" fmla="*/ 0 h 10"/>
                  <a:gd name="T20" fmla="*/ 9 w 9"/>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9" h="10">
                    <a:moveTo>
                      <a:pt x="7" y="0"/>
                    </a:moveTo>
                    <a:cubicBezTo>
                      <a:pt x="4" y="0"/>
                      <a:pt x="4" y="0"/>
                      <a:pt x="4" y="0"/>
                    </a:cubicBezTo>
                    <a:cubicBezTo>
                      <a:pt x="4" y="0"/>
                      <a:pt x="0" y="4"/>
                      <a:pt x="2" y="7"/>
                    </a:cubicBezTo>
                    <a:cubicBezTo>
                      <a:pt x="4" y="9"/>
                      <a:pt x="6" y="10"/>
                      <a:pt x="6" y="10"/>
                    </a:cubicBezTo>
                    <a:cubicBezTo>
                      <a:pt x="9" y="9"/>
                      <a:pt x="9" y="9"/>
                      <a:pt x="9" y="9"/>
                    </a:cubicBezTo>
                    <a:lnTo>
                      <a:pt x="7" y="0"/>
                    </a:lnTo>
                    <a:close/>
                  </a:path>
                </a:pathLst>
              </a:custGeom>
              <a:solidFill>
                <a:srgbClr val="808080"/>
              </a:solidFill>
              <a:ln w="9525">
                <a:solidFill>
                  <a:srgbClr val="FFFFFF"/>
                </a:solidFill>
                <a:round/>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GB" altLang="en-US"/>
              </a:p>
            </p:txBody>
          </p:sp>
          <p:sp>
            <p:nvSpPr>
              <p:cNvPr id="26" name="Freeform 250" descr="© INSCALE GmbH, 18.06.2010">
                <a:extLst>
                  <a:ext uri="{FF2B5EF4-FFF2-40B4-BE49-F238E27FC236}">
                    <a16:creationId xmlns:a16="http://schemas.microsoft.com/office/drawing/2014/main" id="{79C74746-64EE-45BF-9B4A-D7C7E7A30542}"/>
                  </a:ext>
                </a:extLst>
              </p:cNvPr>
              <p:cNvSpPr>
                <a:spLocks/>
              </p:cNvSpPr>
              <p:nvPr/>
            </p:nvSpPr>
            <p:spPr bwMode="auto">
              <a:xfrm>
                <a:off x="2239" y="2336"/>
                <a:ext cx="595" cy="297"/>
              </a:xfrm>
              <a:custGeom>
                <a:avLst/>
                <a:gdLst>
                  <a:gd name="T0" fmla="*/ 2147483647 w 343"/>
                  <a:gd name="T1" fmla="*/ 1169808815 h 171"/>
                  <a:gd name="T2" fmla="*/ 2147483647 w 343"/>
                  <a:gd name="T3" fmla="*/ 464684853 h 171"/>
                  <a:gd name="T4" fmla="*/ 2147483647 w 343"/>
                  <a:gd name="T5" fmla="*/ 294617559 h 171"/>
                  <a:gd name="T6" fmla="*/ 2147483647 w 343"/>
                  <a:gd name="T7" fmla="*/ 378581312 h 171"/>
                  <a:gd name="T8" fmla="*/ 2147483647 w 343"/>
                  <a:gd name="T9" fmla="*/ 48365686 h 171"/>
                  <a:gd name="T10" fmla="*/ 2147483647 w 343"/>
                  <a:gd name="T11" fmla="*/ 0 h 171"/>
                  <a:gd name="T12" fmla="*/ 2147483647 w 343"/>
                  <a:gd name="T13" fmla="*/ 378581312 h 171"/>
                  <a:gd name="T14" fmla="*/ 2147483647 w 343"/>
                  <a:gd name="T15" fmla="*/ 695146767 h 171"/>
                  <a:gd name="T16" fmla="*/ 2147483647 w 343"/>
                  <a:gd name="T17" fmla="*/ 843111211 h 171"/>
                  <a:gd name="T18" fmla="*/ 2147483647 w 343"/>
                  <a:gd name="T19" fmla="*/ 673525675 h 171"/>
                  <a:gd name="T20" fmla="*/ 2147483647 w 343"/>
                  <a:gd name="T21" fmla="*/ 485427909 h 171"/>
                  <a:gd name="T22" fmla="*/ 2147483647 w 343"/>
                  <a:gd name="T23" fmla="*/ 843111211 h 171"/>
                  <a:gd name="T24" fmla="*/ 2147483647 w 343"/>
                  <a:gd name="T25" fmla="*/ 1622304876 h 171"/>
                  <a:gd name="T26" fmla="*/ 2147483647 w 343"/>
                  <a:gd name="T27" fmla="*/ 2147483647 h 171"/>
                  <a:gd name="T28" fmla="*/ 2147483647 w 343"/>
                  <a:gd name="T29" fmla="*/ 2147483647 h 171"/>
                  <a:gd name="T30" fmla="*/ 2147483647 w 343"/>
                  <a:gd name="T31" fmla="*/ 2147483647 h 171"/>
                  <a:gd name="T32" fmla="*/ 2147483647 w 343"/>
                  <a:gd name="T33" fmla="*/ 2147483647 h 171"/>
                  <a:gd name="T34" fmla="*/ 2147483647 w 343"/>
                  <a:gd name="T35" fmla="*/ 2147483647 h 171"/>
                  <a:gd name="T36" fmla="*/ 1801475565 w 343"/>
                  <a:gd name="T37" fmla="*/ 2147483647 h 171"/>
                  <a:gd name="T38" fmla="*/ 1323525772 w 343"/>
                  <a:gd name="T39" fmla="*/ 2147483647 h 171"/>
                  <a:gd name="T40" fmla="*/ 884681128 w 343"/>
                  <a:gd name="T41" fmla="*/ 2147483647 h 171"/>
                  <a:gd name="T42" fmla="*/ 708369681 w 343"/>
                  <a:gd name="T43" fmla="*/ 2147483647 h 171"/>
                  <a:gd name="T44" fmla="*/ 250391010 w 343"/>
                  <a:gd name="T45" fmla="*/ 2147483647 h 171"/>
                  <a:gd name="T46" fmla="*/ 81020250 w 343"/>
                  <a:gd name="T47" fmla="*/ 2147483647 h 171"/>
                  <a:gd name="T48" fmla="*/ 469737172 w 343"/>
                  <a:gd name="T49" fmla="*/ 2147483647 h 171"/>
                  <a:gd name="T50" fmla="*/ 837869168 w 343"/>
                  <a:gd name="T51" fmla="*/ 2147483647 h 171"/>
                  <a:gd name="T52" fmla="*/ 1167425805 w 343"/>
                  <a:gd name="T53" fmla="*/ 2147483647 h 171"/>
                  <a:gd name="T54" fmla="*/ 1487836806 w 343"/>
                  <a:gd name="T55" fmla="*/ 2147483647 h 171"/>
                  <a:gd name="T56" fmla="*/ 1982275788 w 343"/>
                  <a:gd name="T57" fmla="*/ 2147483647 h 171"/>
                  <a:gd name="T58" fmla="*/ 2147483647 w 343"/>
                  <a:gd name="T59" fmla="*/ 2147483647 h 171"/>
                  <a:gd name="T60" fmla="*/ 2147483647 w 343"/>
                  <a:gd name="T61" fmla="*/ 2147483647 h 171"/>
                  <a:gd name="T62" fmla="*/ 2147483647 w 343"/>
                  <a:gd name="T63" fmla="*/ 2147483647 h 171"/>
                  <a:gd name="T64" fmla="*/ 2147483647 w 343"/>
                  <a:gd name="T65" fmla="*/ 2147483647 h 171"/>
                  <a:gd name="T66" fmla="*/ 2147483647 w 343"/>
                  <a:gd name="T67" fmla="*/ 2147483647 h 171"/>
                  <a:gd name="T68" fmla="*/ 2147483647 w 343"/>
                  <a:gd name="T69" fmla="*/ 2147483647 h 171"/>
                  <a:gd name="T70" fmla="*/ 2147483647 w 343"/>
                  <a:gd name="T71" fmla="*/ 2147483647 h 171"/>
                  <a:gd name="T72" fmla="*/ 2147483647 w 343"/>
                  <a:gd name="T73" fmla="*/ 2147483647 h 171"/>
                  <a:gd name="T74" fmla="*/ 2147483647 w 343"/>
                  <a:gd name="T75" fmla="*/ 2147483647 h 171"/>
                  <a:gd name="T76" fmla="*/ 2147483647 w 343"/>
                  <a:gd name="T77" fmla="*/ 2147483647 h 171"/>
                  <a:gd name="T78" fmla="*/ 2147483647 w 343"/>
                  <a:gd name="T79" fmla="*/ 2147483647 h 171"/>
                  <a:gd name="T80" fmla="*/ 2147483647 w 343"/>
                  <a:gd name="T81" fmla="*/ 2147483647 h 171"/>
                  <a:gd name="T82" fmla="*/ 2147483647 w 343"/>
                  <a:gd name="T83" fmla="*/ 2147483647 h 171"/>
                  <a:gd name="T84" fmla="*/ 2147483647 w 343"/>
                  <a:gd name="T85" fmla="*/ 2147483647 h 171"/>
                  <a:gd name="T86" fmla="*/ 2147483647 w 343"/>
                  <a:gd name="T87" fmla="*/ 2147483647 h 171"/>
                  <a:gd name="T88" fmla="*/ 2147483647 w 343"/>
                  <a:gd name="T89" fmla="*/ 2147483647 h 171"/>
                  <a:gd name="T90" fmla="*/ 2147483647 w 343"/>
                  <a:gd name="T91" fmla="*/ 1864957583 h 1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3"/>
                  <a:gd name="T139" fmla="*/ 0 h 171"/>
                  <a:gd name="T140" fmla="*/ 343 w 343"/>
                  <a:gd name="T141" fmla="*/ 171 h 1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3" h="171">
                    <a:moveTo>
                      <a:pt x="342" y="57"/>
                    </a:moveTo>
                    <a:cubicBezTo>
                      <a:pt x="340" y="53"/>
                      <a:pt x="337" y="49"/>
                      <a:pt x="337" y="49"/>
                    </a:cubicBezTo>
                    <a:cubicBezTo>
                      <a:pt x="335" y="43"/>
                      <a:pt x="335" y="43"/>
                      <a:pt x="335" y="43"/>
                    </a:cubicBezTo>
                    <a:cubicBezTo>
                      <a:pt x="335" y="43"/>
                      <a:pt x="328" y="39"/>
                      <a:pt x="328" y="34"/>
                    </a:cubicBezTo>
                    <a:cubicBezTo>
                      <a:pt x="329" y="29"/>
                      <a:pt x="332" y="27"/>
                      <a:pt x="332" y="27"/>
                    </a:cubicBezTo>
                    <a:cubicBezTo>
                      <a:pt x="332" y="17"/>
                      <a:pt x="332" y="17"/>
                      <a:pt x="332" y="17"/>
                    </a:cubicBezTo>
                    <a:cubicBezTo>
                      <a:pt x="329" y="14"/>
                      <a:pt x="329" y="14"/>
                      <a:pt x="329" y="14"/>
                    </a:cubicBezTo>
                    <a:cubicBezTo>
                      <a:pt x="322" y="14"/>
                      <a:pt x="322" y="14"/>
                      <a:pt x="322" y="14"/>
                    </a:cubicBezTo>
                    <a:cubicBezTo>
                      <a:pt x="320" y="11"/>
                      <a:pt x="320" y="11"/>
                      <a:pt x="320" y="11"/>
                    </a:cubicBezTo>
                    <a:cubicBezTo>
                      <a:pt x="309" y="8"/>
                      <a:pt x="309" y="8"/>
                      <a:pt x="309" y="8"/>
                    </a:cubicBezTo>
                    <a:cubicBezTo>
                      <a:pt x="307" y="13"/>
                      <a:pt x="307" y="13"/>
                      <a:pt x="307" y="13"/>
                    </a:cubicBezTo>
                    <a:cubicBezTo>
                      <a:pt x="293" y="14"/>
                      <a:pt x="293" y="14"/>
                      <a:pt x="293" y="14"/>
                    </a:cubicBezTo>
                    <a:cubicBezTo>
                      <a:pt x="293" y="14"/>
                      <a:pt x="288" y="6"/>
                      <a:pt x="283" y="6"/>
                    </a:cubicBezTo>
                    <a:cubicBezTo>
                      <a:pt x="279" y="6"/>
                      <a:pt x="277" y="7"/>
                      <a:pt x="277" y="7"/>
                    </a:cubicBezTo>
                    <a:cubicBezTo>
                      <a:pt x="277" y="7"/>
                      <a:pt x="268" y="2"/>
                      <a:pt x="267" y="2"/>
                    </a:cubicBezTo>
                    <a:cubicBezTo>
                      <a:pt x="266" y="2"/>
                      <a:pt x="259" y="0"/>
                      <a:pt x="259" y="0"/>
                    </a:cubicBezTo>
                    <a:cubicBezTo>
                      <a:pt x="259" y="0"/>
                      <a:pt x="258" y="1"/>
                      <a:pt x="256" y="2"/>
                    </a:cubicBezTo>
                    <a:cubicBezTo>
                      <a:pt x="253" y="2"/>
                      <a:pt x="251" y="0"/>
                      <a:pt x="251" y="0"/>
                    </a:cubicBezTo>
                    <a:cubicBezTo>
                      <a:pt x="245" y="0"/>
                      <a:pt x="245" y="0"/>
                      <a:pt x="245" y="0"/>
                    </a:cubicBezTo>
                    <a:cubicBezTo>
                      <a:pt x="244" y="17"/>
                      <a:pt x="244" y="17"/>
                      <a:pt x="244" y="17"/>
                    </a:cubicBezTo>
                    <a:cubicBezTo>
                      <a:pt x="237" y="14"/>
                      <a:pt x="237" y="14"/>
                      <a:pt x="237" y="14"/>
                    </a:cubicBezTo>
                    <a:cubicBezTo>
                      <a:pt x="237" y="14"/>
                      <a:pt x="233" y="18"/>
                      <a:pt x="232" y="20"/>
                    </a:cubicBezTo>
                    <a:cubicBezTo>
                      <a:pt x="232" y="22"/>
                      <a:pt x="235" y="28"/>
                      <a:pt x="234" y="28"/>
                    </a:cubicBezTo>
                    <a:cubicBezTo>
                      <a:pt x="232" y="28"/>
                      <a:pt x="228" y="26"/>
                      <a:pt x="228" y="26"/>
                    </a:cubicBezTo>
                    <a:cubicBezTo>
                      <a:pt x="225" y="26"/>
                      <a:pt x="225" y="26"/>
                      <a:pt x="225" y="26"/>
                    </a:cubicBezTo>
                    <a:cubicBezTo>
                      <a:pt x="222" y="25"/>
                      <a:pt x="222" y="25"/>
                      <a:pt x="222" y="25"/>
                    </a:cubicBezTo>
                    <a:cubicBezTo>
                      <a:pt x="217" y="31"/>
                      <a:pt x="217" y="31"/>
                      <a:pt x="217" y="31"/>
                    </a:cubicBezTo>
                    <a:cubicBezTo>
                      <a:pt x="207" y="29"/>
                      <a:pt x="207" y="29"/>
                      <a:pt x="207" y="29"/>
                    </a:cubicBezTo>
                    <a:cubicBezTo>
                      <a:pt x="204" y="27"/>
                      <a:pt x="204" y="27"/>
                      <a:pt x="204" y="27"/>
                    </a:cubicBezTo>
                    <a:cubicBezTo>
                      <a:pt x="205" y="25"/>
                      <a:pt x="205" y="25"/>
                      <a:pt x="205" y="25"/>
                    </a:cubicBezTo>
                    <a:cubicBezTo>
                      <a:pt x="205" y="25"/>
                      <a:pt x="202" y="20"/>
                      <a:pt x="201" y="19"/>
                    </a:cubicBezTo>
                    <a:cubicBezTo>
                      <a:pt x="199" y="19"/>
                      <a:pt x="197" y="17"/>
                      <a:pt x="197" y="17"/>
                    </a:cubicBezTo>
                    <a:cubicBezTo>
                      <a:pt x="193" y="18"/>
                      <a:pt x="193" y="18"/>
                      <a:pt x="193" y="18"/>
                    </a:cubicBezTo>
                    <a:cubicBezTo>
                      <a:pt x="193" y="19"/>
                      <a:pt x="194" y="19"/>
                      <a:pt x="194" y="20"/>
                    </a:cubicBezTo>
                    <a:cubicBezTo>
                      <a:pt x="194" y="25"/>
                      <a:pt x="192" y="30"/>
                      <a:pt x="190" y="33"/>
                    </a:cubicBezTo>
                    <a:cubicBezTo>
                      <a:pt x="184" y="29"/>
                      <a:pt x="181" y="29"/>
                      <a:pt x="177" y="31"/>
                    </a:cubicBezTo>
                    <a:cubicBezTo>
                      <a:pt x="179" y="35"/>
                      <a:pt x="176" y="48"/>
                      <a:pt x="169" y="48"/>
                    </a:cubicBezTo>
                    <a:cubicBezTo>
                      <a:pt x="166" y="48"/>
                      <a:pt x="163" y="49"/>
                      <a:pt x="160" y="50"/>
                    </a:cubicBezTo>
                    <a:cubicBezTo>
                      <a:pt x="158" y="51"/>
                      <a:pt x="153" y="59"/>
                      <a:pt x="149" y="60"/>
                    </a:cubicBezTo>
                    <a:cubicBezTo>
                      <a:pt x="145" y="62"/>
                      <a:pt x="151" y="65"/>
                      <a:pt x="152" y="67"/>
                    </a:cubicBezTo>
                    <a:cubicBezTo>
                      <a:pt x="153" y="70"/>
                      <a:pt x="156" y="70"/>
                      <a:pt x="158" y="74"/>
                    </a:cubicBezTo>
                    <a:cubicBezTo>
                      <a:pt x="162" y="80"/>
                      <a:pt x="157" y="81"/>
                      <a:pt x="156" y="88"/>
                    </a:cubicBezTo>
                    <a:cubicBezTo>
                      <a:pt x="161" y="86"/>
                      <a:pt x="162" y="88"/>
                      <a:pt x="164" y="91"/>
                    </a:cubicBezTo>
                    <a:cubicBezTo>
                      <a:pt x="164" y="92"/>
                      <a:pt x="163" y="100"/>
                      <a:pt x="162" y="102"/>
                    </a:cubicBezTo>
                    <a:cubicBezTo>
                      <a:pt x="160" y="104"/>
                      <a:pt x="151" y="100"/>
                      <a:pt x="150" y="98"/>
                    </a:cubicBezTo>
                    <a:cubicBezTo>
                      <a:pt x="149" y="97"/>
                      <a:pt x="150" y="91"/>
                      <a:pt x="151" y="90"/>
                    </a:cubicBezTo>
                    <a:cubicBezTo>
                      <a:pt x="144" y="86"/>
                      <a:pt x="143" y="97"/>
                      <a:pt x="139" y="94"/>
                    </a:cubicBezTo>
                    <a:cubicBezTo>
                      <a:pt x="134" y="91"/>
                      <a:pt x="131" y="89"/>
                      <a:pt x="126" y="91"/>
                    </a:cubicBezTo>
                    <a:cubicBezTo>
                      <a:pt x="126" y="85"/>
                      <a:pt x="126" y="85"/>
                      <a:pt x="126" y="85"/>
                    </a:cubicBezTo>
                    <a:cubicBezTo>
                      <a:pt x="119" y="90"/>
                      <a:pt x="127" y="92"/>
                      <a:pt x="124" y="95"/>
                    </a:cubicBezTo>
                    <a:cubicBezTo>
                      <a:pt x="123" y="96"/>
                      <a:pt x="112" y="95"/>
                      <a:pt x="110" y="95"/>
                    </a:cubicBezTo>
                    <a:cubicBezTo>
                      <a:pt x="107" y="96"/>
                      <a:pt x="102" y="96"/>
                      <a:pt x="98" y="97"/>
                    </a:cubicBezTo>
                    <a:cubicBezTo>
                      <a:pt x="96" y="98"/>
                      <a:pt x="90" y="102"/>
                      <a:pt x="88" y="105"/>
                    </a:cubicBezTo>
                    <a:cubicBezTo>
                      <a:pt x="88" y="105"/>
                      <a:pt x="90" y="106"/>
                      <a:pt x="90" y="107"/>
                    </a:cubicBezTo>
                    <a:cubicBezTo>
                      <a:pt x="85" y="105"/>
                      <a:pt x="84" y="109"/>
                      <a:pt x="80" y="110"/>
                    </a:cubicBezTo>
                    <a:cubicBezTo>
                      <a:pt x="81" y="107"/>
                      <a:pt x="81" y="107"/>
                      <a:pt x="81" y="107"/>
                    </a:cubicBezTo>
                    <a:cubicBezTo>
                      <a:pt x="78" y="109"/>
                      <a:pt x="74" y="110"/>
                      <a:pt x="69" y="110"/>
                    </a:cubicBezTo>
                    <a:cubicBezTo>
                      <a:pt x="69" y="107"/>
                      <a:pt x="67" y="105"/>
                      <a:pt x="65" y="104"/>
                    </a:cubicBezTo>
                    <a:cubicBezTo>
                      <a:pt x="66" y="102"/>
                      <a:pt x="67" y="101"/>
                      <a:pt x="65" y="100"/>
                    </a:cubicBezTo>
                    <a:cubicBezTo>
                      <a:pt x="66" y="100"/>
                      <a:pt x="53" y="97"/>
                      <a:pt x="51" y="99"/>
                    </a:cubicBezTo>
                    <a:cubicBezTo>
                      <a:pt x="49" y="104"/>
                      <a:pt x="47" y="97"/>
                      <a:pt x="48" y="97"/>
                    </a:cubicBezTo>
                    <a:cubicBezTo>
                      <a:pt x="44" y="99"/>
                      <a:pt x="48" y="102"/>
                      <a:pt x="48" y="107"/>
                    </a:cubicBezTo>
                    <a:cubicBezTo>
                      <a:pt x="47" y="112"/>
                      <a:pt x="38" y="116"/>
                      <a:pt x="34" y="117"/>
                    </a:cubicBezTo>
                    <a:cubicBezTo>
                      <a:pt x="34" y="116"/>
                      <a:pt x="38" y="111"/>
                      <a:pt x="35" y="110"/>
                    </a:cubicBezTo>
                    <a:cubicBezTo>
                      <a:pt x="34" y="109"/>
                      <a:pt x="31" y="111"/>
                      <a:pt x="31" y="112"/>
                    </a:cubicBezTo>
                    <a:cubicBezTo>
                      <a:pt x="29" y="107"/>
                      <a:pt x="30" y="107"/>
                      <a:pt x="27" y="104"/>
                    </a:cubicBezTo>
                    <a:cubicBezTo>
                      <a:pt x="24" y="101"/>
                      <a:pt x="19" y="97"/>
                      <a:pt x="18" y="97"/>
                    </a:cubicBezTo>
                    <a:cubicBezTo>
                      <a:pt x="14" y="95"/>
                      <a:pt x="16" y="100"/>
                      <a:pt x="12" y="100"/>
                    </a:cubicBezTo>
                    <a:cubicBezTo>
                      <a:pt x="11" y="100"/>
                      <a:pt x="11" y="100"/>
                      <a:pt x="10" y="99"/>
                    </a:cubicBezTo>
                    <a:cubicBezTo>
                      <a:pt x="10" y="107"/>
                      <a:pt x="10" y="107"/>
                      <a:pt x="10" y="107"/>
                    </a:cubicBezTo>
                    <a:cubicBezTo>
                      <a:pt x="10" y="110"/>
                      <a:pt x="0" y="120"/>
                      <a:pt x="0" y="120"/>
                    </a:cubicBezTo>
                    <a:cubicBezTo>
                      <a:pt x="3" y="120"/>
                      <a:pt x="3" y="120"/>
                      <a:pt x="3" y="120"/>
                    </a:cubicBezTo>
                    <a:cubicBezTo>
                      <a:pt x="5" y="129"/>
                      <a:pt x="5" y="129"/>
                      <a:pt x="5" y="129"/>
                    </a:cubicBezTo>
                    <a:cubicBezTo>
                      <a:pt x="2" y="130"/>
                      <a:pt x="2" y="130"/>
                      <a:pt x="2" y="130"/>
                    </a:cubicBezTo>
                    <a:cubicBezTo>
                      <a:pt x="18" y="133"/>
                      <a:pt x="18" y="133"/>
                      <a:pt x="18" y="133"/>
                    </a:cubicBezTo>
                    <a:cubicBezTo>
                      <a:pt x="18" y="133"/>
                      <a:pt x="16" y="139"/>
                      <a:pt x="17" y="140"/>
                    </a:cubicBezTo>
                    <a:cubicBezTo>
                      <a:pt x="18" y="142"/>
                      <a:pt x="22" y="141"/>
                      <a:pt x="22" y="141"/>
                    </a:cubicBezTo>
                    <a:cubicBezTo>
                      <a:pt x="22" y="141"/>
                      <a:pt x="29" y="146"/>
                      <a:pt x="32" y="144"/>
                    </a:cubicBezTo>
                    <a:cubicBezTo>
                      <a:pt x="35" y="143"/>
                      <a:pt x="41" y="136"/>
                      <a:pt x="41" y="136"/>
                    </a:cubicBezTo>
                    <a:cubicBezTo>
                      <a:pt x="46" y="140"/>
                      <a:pt x="46" y="140"/>
                      <a:pt x="46" y="140"/>
                    </a:cubicBezTo>
                    <a:cubicBezTo>
                      <a:pt x="45" y="146"/>
                      <a:pt x="45" y="146"/>
                      <a:pt x="45" y="146"/>
                    </a:cubicBezTo>
                    <a:cubicBezTo>
                      <a:pt x="48" y="146"/>
                      <a:pt x="48" y="146"/>
                      <a:pt x="48" y="146"/>
                    </a:cubicBezTo>
                    <a:cubicBezTo>
                      <a:pt x="48" y="146"/>
                      <a:pt x="50" y="142"/>
                      <a:pt x="53" y="143"/>
                    </a:cubicBezTo>
                    <a:cubicBezTo>
                      <a:pt x="57" y="145"/>
                      <a:pt x="57" y="149"/>
                      <a:pt x="57" y="149"/>
                    </a:cubicBezTo>
                    <a:cubicBezTo>
                      <a:pt x="69" y="152"/>
                      <a:pt x="69" y="152"/>
                      <a:pt x="69" y="152"/>
                    </a:cubicBezTo>
                    <a:cubicBezTo>
                      <a:pt x="73" y="147"/>
                      <a:pt x="73" y="147"/>
                      <a:pt x="73" y="147"/>
                    </a:cubicBezTo>
                    <a:cubicBezTo>
                      <a:pt x="73" y="147"/>
                      <a:pt x="67" y="139"/>
                      <a:pt x="76" y="138"/>
                    </a:cubicBezTo>
                    <a:cubicBezTo>
                      <a:pt x="85" y="137"/>
                      <a:pt x="87" y="138"/>
                      <a:pt x="87" y="138"/>
                    </a:cubicBezTo>
                    <a:cubicBezTo>
                      <a:pt x="90" y="133"/>
                      <a:pt x="90" y="133"/>
                      <a:pt x="90" y="133"/>
                    </a:cubicBezTo>
                    <a:cubicBezTo>
                      <a:pt x="104" y="139"/>
                      <a:pt x="104" y="139"/>
                      <a:pt x="104" y="139"/>
                    </a:cubicBezTo>
                    <a:cubicBezTo>
                      <a:pt x="113" y="130"/>
                      <a:pt x="113" y="130"/>
                      <a:pt x="113" y="130"/>
                    </a:cubicBezTo>
                    <a:cubicBezTo>
                      <a:pt x="117" y="132"/>
                      <a:pt x="117" y="132"/>
                      <a:pt x="117" y="132"/>
                    </a:cubicBezTo>
                    <a:cubicBezTo>
                      <a:pt x="117" y="132"/>
                      <a:pt x="123" y="126"/>
                      <a:pt x="125" y="128"/>
                    </a:cubicBezTo>
                    <a:cubicBezTo>
                      <a:pt x="127" y="130"/>
                      <a:pt x="120" y="134"/>
                      <a:pt x="120" y="134"/>
                    </a:cubicBezTo>
                    <a:cubicBezTo>
                      <a:pt x="123" y="143"/>
                      <a:pt x="123" y="143"/>
                      <a:pt x="123" y="143"/>
                    </a:cubicBezTo>
                    <a:cubicBezTo>
                      <a:pt x="123" y="143"/>
                      <a:pt x="125" y="141"/>
                      <a:pt x="127" y="142"/>
                    </a:cubicBezTo>
                    <a:cubicBezTo>
                      <a:pt x="129" y="143"/>
                      <a:pt x="128" y="147"/>
                      <a:pt x="128" y="147"/>
                    </a:cubicBezTo>
                    <a:cubicBezTo>
                      <a:pt x="131" y="148"/>
                      <a:pt x="131" y="148"/>
                      <a:pt x="131" y="148"/>
                    </a:cubicBezTo>
                    <a:cubicBezTo>
                      <a:pt x="134" y="156"/>
                      <a:pt x="134" y="156"/>
                      <a:pt x="134" y="156"/>
                    </a:cubicBezTo>
                    <a:cubicBezTo>
                      <a:pt x="151" y="157"/>
                      <a:pt x="151" y="157"/>
                      <a:pt x="151" y="157"/>
                    </a:cubicBezTo>
                    <a:cubicBezTo>
                      <a:pt x="153" y="160"/>
                      <a:pt x="153" y="160"/>
                      <a:pt x="153" y="160"/>
                    </a:cubicBezTo>
                    <a:cubicBezTo>
                      <a:pt x="169" y="160"/>
                      <a:pt x="169" y="160"/>
                      <a:pt x="169" y="160"/>
                    </a:cubicBezTo>
                    <a:cubicBezTo>
                      <a:pt x="172" y="163"/>
                      <a:pt x="172" y="163"/>
                      <a:pt x="172" y="163"/>
                    </a:cubicBezTo>
                    <a:cubicBezTo>
                      <a:pt x="178" y="161"/>
                      <a:pt x="178" y="161"/>
                      <a:pt x="178" y="161"/>
                    </a:cubicBezTo>
                    <a:cubicBezTo>
                      <a:pt x="197" y="165"/>
                      <a:pt x="197" y="165"/>
                      <a:pt x="197" y="165"/>
                    </a:cubicBezTo>
                    <a:cubicBezTo>
                      <a:pt x="202" y="164"/>
                      <a:pt x="202" y="164"/>
                      <a:pt x="202" y="164"/>
                    </a:cubicBezTo>
                    <a:cubicBezTo>
                      <a:pt x="212" y="167"/>
                      <a:pt x="212" y="167"/>
                      <a:pt x="212" y="167"/>
                    </a:cubicBezTo>
                    <a:cubicBezTo>
                      <a:pt x="214" y="170"/>
                      <a:pt x="214" y="170"/>
                      <a:pt x="214" y="170"/>
                    </a:cubicBezTo>
                    <a:cubicBezTo>
                      <a:pt x="225" y="168"/>
                      <a:pt x="225" y="168"/>
                      <a:pt x="225" y="168"/>
                    </a:cubicBezTo>
                    <a:cubicBezTo>
                      <a:pt x="232" y="171"/>
                      <a:pt x="232" y="171"/>
                      <a:pt x="232" y="171"/>
                    </a:cubicBezTo>
                    <a:cubicBezTo>
                      <a:pt x="238" y="164"/>
                      <a:pt x="238" y="164"/>
                      <a:pt x="238" y="164"/>
                    </a:cubicBezTo>
                    <a:cubicBezTo>
                      <a:pt x="238" y="164"/>
                      <a:pt x="241" y="164"/>
                      <a:pt x="243" y="163"/>
                    </a:cubicBezTo>
                    <a:cubicBezTo>
                      <a:pt x="245" y="162"/>
                      <a:pt x="244" y="156"/>
                      <a:pt x="247" y="156"/>
                    </a:cubicBezTo>
                    <a:cubicBezTo>
                      <a:pt x="251" y="155"/>
                      <a:pt x="256" y="153"/>
                      <a:pt x="256" y="153"/>
                    </a:cubicBezTo>
                    <a:cubicBezTo>
                      <a:pt x="262" y="154"/>
                      <a:pt x="262" y="154"/>
                      <a:pt x="262" y="154"/>
                    </a:cubicBezTo>
                    <a:cubicBezTo>
                      <a:pt x="262" y="154"/>
                      <a:pt x="267" y="151"/>
                      <a:pt x="270" y="152"/>
                    </a:cubicBezTo>
                    <a:cubicBezTo>
                      <a:pt x="273" y="152"/>
                      <a:pt x="275" y="154"/>
                      <a:pt x="275" y="154"/>
                    </a:cubicBezTo>
                    <a:cubicBezTo>
                      <a:pt x="279" y="149"/>
                      <a:pt x="279" y="149"/>
                      <a:pt x="279" y="149"/>
                    </a:cubicBezTo>
                    <a:cubicBezTo>
                      <a:pt x="279" y="149"/>
                      <a:pt x="279" y="147"/>
                      <a:pt x="287" y="147"/>
                    </a:cubicBezTo>
                    <a:cubicBezTo>
                      <a:pt x="293" y="146"/>
                      <a:pt x="295" y="149"/>
                      <a:pt x="295" y="149"/>
                    </a:cubicBezTo>
                    <a:cubicBezTo>
                      <a:pt x="298" y="147"/>
                      <a:pt x="298" y="147"/>
                      <a:pt x="298" y="147"/>
                    </a:cubicBezTo>
                    <a:cubicBezTo>
                      <a:pt x="298" y="147"/>
                      <a:pt x="294" y="144"/>
                      <a:pt x="296" y="140"/>
                    </a:cubicBezTo>
                    <a:cubicBezTo>
                      <a:pt x="298" y="136"/>
                      <a:pt x="300" y="137"/>
                      <a:pt x="300" y="137"/>
                    </a:cubicBezTo>
                    <a:cubicBezTo>
                      <a:pt x="309" y="128"/>
                      <a:pt x="309" y="128"/>
                      <a:pt x="309" y="128"/>
                    </a:cubicBezTo>
                    <a:cubicBezTo>
                      <a:pt x="319" y="127"/>
                      <a:pt x="319" y="127"/>
                      <a:pt x="319" y="127"/>
                    </a:cubicBezTo>
                    <a:cubicBezTo>
                      <a:pt x="320" y="118"/>
                      <a:pt x="320" y="118"/>
                      <a:pt x="320" y="118"/>
                    </a:cubicBezTo>
                    <a:cubicBezTo>
                      <a:pt x="320" y="118"/>
                      <a:pt x="315" y="117"/>
                      <a:pt x="315" y="115"/>
                    </a:cubicBezTo>
                    <a:cubicBezTo>
                      <a:pt x="314" y="112"/>
                      <a:pt x="317" y="110"/>
                      <a:pt x="317" y="109"/>
                    </a:cubicBezTo>
                    <a:cubicBezTo>
                      <a:pt x="317" y="107"/>
                      <a:pt x="313" y="107"/>
                      <a:pt x="313" y="104"/>
                    </a:cubicBezTo>
                    <a:cubicBezTo>
                      <a:pt x="314" y="101"/>
                      <a:pt x="328" y="98"/>
                      <a:pt x="326" y="92"/>
                    </a:cubicBezTo>
                    <a:cubicBezTo>
                      <a:pt x="324" y="85"/>
                      <a:pt x="322" y="85"/>
                      <a:pt x="322" y="85"/>
                    </a:cubicBezTo>
                    <a:cubicBezTo>
                      <a:pt x="317" y="86"/>
                      <a:pt x="317" y="86"/>
                      <a:pt x="317" y="86"/>
                    </a:cubicBezTo>
                    <a:cubicBezTo>
                      <a:pt x="317" y="86"/>
                      <a:pt x="312" y="88"/>
                      <a:pt x="314" y="83"/>
                    </a:cubicBezTo>
                    <a:cubicBezTo>
                      <a:pt x="315" y="79"/>
                      <a:pt x="320" y="78"/>
                      <a:pt x="322" y="77"/>
                    </a:cubicBezTo>
                    <a:cubicBezTo>
                      <a:pt x="324" y="77"/>
                      <a:pt x="328" y="82"/>
                      <a:pt x="328" y="82"/>
                    </a:cubicBezTo>
                    <a:cubicBezTo>
                      <a:pt x="341" y="78"/>
                      <a:pt x="341" y="78"/>
                      <a:pt x="341" y="78"/>
                    </a:cubicBezTo>
                    <a:cubicBezTo>
                      <a:pt x="341" y="70"/>
                      <a:pt x="341" y="70"/>
                      <a:pt x="341" y="70"/>
                    </a:cubicBezTo>
                    <a:cubicBezTo>
                      <a:pt x="339" y="69"/>
                      <a:pt x="339" y="69"/>
                      <a:pt x="339" y="69"/>
                    </a:cubicBezTo>
                    <a:cubicBezTo>
                      <a:pt x="342" y="67"/>
                      <a:pt x="342" y="67"/>
                      <a:pt x="342" y="67"/>
                    </a:cubicBezTo>
                    <a:cubicBezTo>
                      <a:pt x="342" y="67"/>
                      <a:pt x="343" y="60"/>
                      <a:pt x="342" y="57"/>
                    </a:cubicBezTo>
                    <a:close/>
                  </a:path>
                </a:pathLst>
              </a:custGeom>
              <a:solidFill>
                <a:srgbClr val="92D050"/>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27" name="Freeform 251" descr="© INSCALE GmbH, 18.06.2010">
                <a:extLst>
                  <a:ext uri="{FF2B5EF4-FFF2-40B4-BE49-F238E27FC236}">
                    <a16:creationId xmlns:a16="http://schemas.microsoft.com/office/drawing/2014/main" id="{F5176EFD-C3B9-4024-BE1E-CC9A16235E74}"/>
                  </a:ext>
                </a:extLst>
              </p:cNvPr>
              <p:cNvSpPr>
                <a:spLocks noEditPoints="1"/>
              </p:cNvSpPr>
              <p:nvPr/>
            </p:nvSpPr>
            <p:spPr bwMode="auto">
              <a:xfrm>
                <a:off x="2655" y="3787"/>
                <a:ext cx="40" cy="35"/>
              </a:xfrm>
              <a:custGeom>
                <a:avLst/>
                <a:gdLst>
                  <a:gd name="T0" fmla="*/ 196868776 w 23"/>
                  <a:gd name="T1" fmla="*/ 102272957 h 20"/>
                  <a:gd name="T2" fmla="*/ 49782175 w 23"/>
                  <a:gd name="T3" fmla="*/ 135394116 h 20"/>
                  <a:gd name="T4" fmla="*/ 150569967 w 23"/>
                  <a:gd name="T5" fmla="*/ 266677162 h 20"/>
                  <a:gd name="T6" fmla="*/ 196868776 w 23"/>
                  <a:gd name="T7" fmla="*/ 102272957 h 20"/>
                  <a:gd name="T8" fmla="*/ 455409713 w 23"/>
                  <a:gd name="T9" fmla="*/ 369324003 h 20"/>
                  <a:gd name="T10" fmla="*/ 391649484 w 23"/>
                  <a:gd name="T11" fmla="*/ 414643666 h 20"/>
                  <a:gd name="T12" fmla="*/ 304670062 w 23"/>
                  <a:gd name="T13" fmla="*/ 313210681 h 20"/>
                  <a:gd name="T14" fmla="*/ 261860644 w 23"/>
                  <a:gd name="T15" fmla="*/ 369324003 h 20"/>
                  <a:gd name="T16" fmla="*/ 278424061 w 23"/>
                  <a:gd name="T17" fmla="*/ 503639840 h 20"/>
                  <a:gd name="T18" fmla="*/ 529860833 w 23"/>
                  <a:gd name="T19" fmla="*/ 681357788 h 20"/>
                  <a:gd name="T20" fmla="*/ 654853348 w 23"/>
                  <a:gd name="T21" fmla="*/ 503639840 h 20"/>
                  <a:gd name="T22" fmla="*/ 455409713 w 23"/>
                  <a:gd name="T23" fmla="*/ 369324003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20"/>
                  <a:gd name="T38" fmla="*/ 23 w 23"/>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20">
                    <a:moveTo>
                      <a:pt x="7" y="3"/>
                    </a:moveTo>
                    <a:cubicBezTo>
                      <a:pt x="0" y="0"/>
                      <a:pt x="2" y="4"/>
                      <a:pt x="2" y="4"/>
                    </a:cubicBezTo>
                    <a:cubicBezTo>
                      <a:pt x="5" y="8"/>
                      <a:pt x="5" y="8"/>
                      <a:pt x="5" y="8"/>
                    </a:cubicBezTo>
                    <a:cubicBezTo>
                      <a:pt x="9" y="9"/>
                      <a:pt x="15" y="5"/>
                      <a:pt x="7" y="3"/>
                    </a:cubicBezTo>
                    <a:close/>
                    <a:moveTo>
                      <a:pt x="16" y="11"/>
                    </a:moveTo>
                    <a:cubicBezTo>
                      <a:pt x="14" y="12"/>
                      <a:pt x="14" y="12"/>
                      <a:pt x="14" y="12"/>
                    </a:cubicBezTo>
                    <a:cubicBezTo>
                      <a:pt x="11" y="9"/>
                      <a:pt x="11" y="9"/>
                      <a:pt x="11" y="9"/>
                    </a:cubicBezTo>
                    <a:cubicBezTo>
                      <a:pt x="9" y="11"/>
                      <a:pt x="9" y="11"/>
                      <a:pt x="9" y="11"/>
                    </a:cubicBezTo>
                    <a:cubicBezTo>
                      <a:pt x="10" y="15"/>
                      <a:pt x="10" y="15"/>
                      <a:pt x="10" y="15"/>
                    </a:cubicBezTo>
                    <a:cubicBezTo>
                      <a:pt x="10" y="15"/>
                      <a:pt x="15" y="20"/>
                      <a:pt x="19" y="20"/>
                    </a:cubicBezTo>
                    <a:cubicBezTo>
                      <a:pt x="23" y="20"/>
                      <a:pt x="23" y="15"/>
                      <a:pt x="23" y="15"/>
                    </a:cubicBezTo>
                    <a:lnTo>
                      <a:pt x="16" y="11"/>
                    </a:lnTo>
                    <a:close/>
                  </a:path>
                </a:pathLst>
              </a:custGeom>
              <a:solidFill>
                <a:srgbClr val="808080"/>
              </a:solidFill>
              <a:ln w="9525">
                <a:solidFill>
                  <a:srgbClr val="FFFFFF"/>
                </a:solidFill>
                <a:round/>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GB" altLang="en-US"/>
              </a:p>
            </p:txBody>
          </p:sp>
          <p:sp>
            <p:nvSpPr>
              <p:cNvPr id="28" name="Freeform 252" descr="© INSCALE GmbH, 18.06.2010">
                <a:extLst>
                  <a:ext uri="{FF2B5EF4-FFF2-40B4-BE49-F238E27FC236}">
                    <a16:creationId xmlns:a16="http://schemas.microsoft.com/office/drawing/2014/main" id="{06C42036-34A4-42F9-90B0-CCEDFACCF17D}"/>
                  </a:ext>
                </a:extLst>
              </p:cNvPr>
              <p:cNvSpPr>
                <a:spLocks noEditPoints="1"/>
              </p:cNvSpPr>
              <p:nvPr/>
            </p:nvSpPr>
            <p:spPr bwMode="auto">
              <a:xfrm>
                <a:off x="1097" y="949"/>
                <a:ext cx="619" cy="1162"/>
              </a:xfrm>
              <a:custGeom>
                <a:avLst/>
                <a:gdLst>
                  <a:gd name="T0" fmla="*/ 1463 w 357"/>
                  <a:gd name="T1" fmla="*/ 2437 h 670"/>
                  <a:gd name="T2" fmla="*/ 1512 w 357"/>
                  <a:gd name="T3" fmla="*/ 2248 h 670"/>
                  <a:gd name="T4" fmla="*/ 1278 w 357"/>
                  <a:gd name="T5" fmla="*/ 1675 h 670"/>
                  <a:gd name="T6" fmla="*/ 1094 w 357"/>
                  <a:gd name="T7" fmla="*/ 1540 h 670"/>
                  <a:gd name="T8" fmla="*/ 1340 w 357"/>
                  <a:gd name="T9" fmla="*/ 1287 h 670"/>
                  <a:gd name="T10" fmla="*/ 1028 w 357"/>
                  <a:gd name="T11" fmla="*/ 971 h 670"/>
                  <a:gd name="T12" fmla="*/ 1293 w 357"/>
                  <a:gd name="T13" fmla="*/ 737 h 670"/>
                  <a:gd name="T14" fmla="*/ 995 w 357"/>
                  <a:gd name="T15" fmla="*/ 695 h 670"/>
                  <a:gd name="T16" fmla="*/ 853 w 357"/>
                  <a:gd name="T17" fmla="*/ 730 h 670"/>
                  <a:gd name="T18" fmla="*/ 746 w 357"/>
                  <a:gd name="T19" fmla="*/ 839 h 670"/>
                  <a:gd name="T20" fmla="*/ 761 w 357"/>
                  <a:gd name="T21" fmla="*/ 1053 h 670"/>
                  <a:gd name="T22" fmla="*/ 577 w 357"/>
                  <a:gd name="T23" fmla="*/ 1200 h 670"/>
                  <a:gd name="T24" fmla="*/ 661 w 357"/>
                  <a:gd name="T25" fmla="*/ 1287 h 670"/>
                  <a:gd name="T26" fmla="*/ 683 w 357"/>
                  <a:gd name="T27" fmla="*/ 1356 h 670"/>
                  <a:gd name="T28" fmla="*/ 525 w 357"/>
                  <a:gd name="T29" fmla="*/ 1655 h 670"/>
                  <a:gd name="T30" fmla="*/ 740 w 357"/>
                  <a:gd name="T31" fmla="*/ 1441 h 670"/>
                  <a:gd name="T32" fmla="*/ 773 w 357"/>
                  <a:gd name="T33" fmla="*/ 1498 h 670"/>
                  <a:gd name="T34" fmla="*/ 661 w 357"/>
                  <a:gd name="T35" fmla="*/ 1795 h 670"/>
                  <a:gd name="T36" fmla="*/ 754 w 357"/>
                  <a:gd name="T37" fmla="*/ 1896 h 670"/>
                  <a:gd name="T38" fmla="*/ 980 w 357"/>
                  <a:gd name="T39" fmla="*/ 1909 h 670"/>
                  <a:gd name="T40" fmla="*/ 938 w 357"/>
                  <a:gd name="T41" fmla="*/ 2168 h 670"/>
                  <a:gd name="T42" fmla="*/ 971 w 357"/>
                  <a:gd name="T43" fmla="*/ 2463 h 670"/>
                  <a:gd name="T44" fmla="*/ 569 w 357"/>
                  <a:gd name="T45" fmla="*/ 2565 h 670"/>
                  <a:gd name="T46" fmla="*/ 532 w 357"/>
                  <a:gd name="T47" fmla="*/ 2797 h 670"/>
                  <a:gd name="T48" fmla="*/ 385 w 357"/>
                  <a:gd name="T49" fmla="*/ 2921 h 670"/>
                  <a:gd name="T50" fmla="*/ 569 w 357"/>
                  <a:gd name="T51" fmla="*/ 2969 h 670"/>
                  <a:gd name="T52" fmla="*/ 889 w 357"/>
                  <a:gd name="T53" fmla="*/ 3035 h 670"/>
                  <a:gd name="T54" fmla="*/ 286 w 357"/>
                  <a:gd name="T55" fmla="*/ 3339 h 670"/>
                  <a:gd name="T56" fmla="*/ 324 w 357"/>
                  <a:gd name="T57" fmla="*/ 3425 h 670"/>
                  <a:gd name="T58" fmla="*/ 638 w 357"/>
                  <a:gd name="T59" fmla="*/ 3366 h 670"/>
                  <a:gd name="T60" fmla="*/ 1049 w 357"/>
                  <a:gd name="T61" fmla="*/ 3387 h 670"/>
                  <a:gd name="T62" fmla="*/ 1618 w 357"/>
                  <a:gd name="T63" fmla="*/ 3408 h 670"/>
                  <a:gd name="T64" fmla="*/ 1536 w 357"/>
                  <a:gd name="T65" fmla="*/ 3203 h 670"/>
                  <a:gd name="T66" fmla="*/ 1663 w 357"/>
                  <a:gd name="T67" fmla="*/ 3118 h 670"/>
                  <a:gd name="T68" fmla="*/ 1089 w 357"/>
                  <a:gd name="T69" fmla="*/ 3391 h 670"/>
                  <a:gd name="T70" fmla="*/ 631 w 357"/>
                  <a:gd name="T71" fmla="*/ 2458 h 670"/>
                  <a:gd name="T72" fmla="*/ 725 w 357"/>
                  <a:gd name="T73" fmla="*/ 2066 h 670"/>
                  <a:gd name="T74" fmla="*/ 718 w 357"/>
                  <a:gd name="T75" fmla="*/ 1577 h 670"/>
                  <a:gd name="T76" fmla="*/ 463 w 357"/>
                  <a:gd name="T77" fmla="*/ 1519 h 670"/>
                  <a:gd name="T78" fmla="*/ 569 w 357"/>
                  <a:gd name="T79" fmla="*/ 1466 h 670"/>
                  <a:gd name="T80" fmla="*/ 459 w 357"/>
                  <a:gd name="T81" fmla="*/ 1242 h 670"/>
                  <a:gd name="T82" fmla="*/ 583 w 357"/>
                  <a:gd name="T83" fmla="*/ 1228 h 670"/>
                  <a:gd name="T84" fmla="*/ 538 w 357"/>
                  <a:gd name="T85" fmla="*/ 1356 h 670"/>
                  <a:gd name="T86" fmla="*/ 610 w 357"/>
                  <a:gd name="T87" fmla="*/ 1131 h 670"/>
                  <a:gd name="T88" fmla="*/ 427 w 357"/>
                  <a:gd name="T89" fmla="*/ 1028 h 670"/>
                  <a:gd name="T90" fmla="*/ 459 w 357"/>
                  <a:gd name="T91" fmla="*/ 923 h 670"/>
                  <a:gd name="T92" fmla="*/ 595 w 357"/>
                  <a:gd name="T93" fmla="*/ 917 h 670"/>
                  <a:gd name="T94" fmla="*/ 661 w 357"/>
                  <a:gd name="T95" fmla="*/ 1058 h 670"/>
                  <a:gd name="T96" fmla="*/ 704 w 357"/>
                  <a:gd name="T97" fmla="*/ 902 h 670"/>
                  <a:gd name="T98" fmla="*/ 421 w 357"/>
                  <a:gd name="T99" fmla="*/ 860 h 670"/>
                  <a:gd name="T100" fmla="*/ 733 w 357"/>
                  <a:gd name="T101" fmla="*/ 697 h 670"/>
                  <a:gd name="T102" fmla="*/ 541 w 357"/>
                  <a:gd name="T103" fmla="*/ 689 h 670"/>
                  <a:gd name="T104" fmla="*/ 1262 w 357"/>
                  <a:gd name="T105" fmla="*/ 590 h 670"/>
                  <a:gd name="T106" fmla="*/ 1335 w 357"/>
                  <a:gd name="T107" fmla="*/ 560 h 670"/>
                  <a:gd name="T108" fmla="*/ 1351 w 357"/>
                  <a:gd name="T109" fmla="*/ 491 h 670"/>
                  <a:gd name="T110" fmla="*/ 1618 w 357"/>
                  <a:gd name="T111" fmla="*/ 427 h 670"/>
                  <a:gd name="T112" fmla="*/ 1470 w 357"/>
                  <a:gd name="T113" fmla="*/ 484 h 670"/>
                  <a:gd name="T114" fmla="*/ 1769 w 357"/>
                  <a:gd name="T115" fmla="*/ 120 h 670"/>
                  <a:gd name="T116" fmla="*/ 1860 w 357"/>
                  <a:gd name="T117" fmla="*/ 16 h 670"/>
                  <a:gd name="T118" fmla="*/ 255 w 357"/>
                  <a:gd name="T119" fmla="*/ 2066 h 670"/>
                  <a:gd name="T120" fmla="*/ 499 w 357"/>
                  <a:gd name="T121" fmla="*/ 2012 h 670"/>
                  <a:gd name="T122" fmla="*/ 177 w 357"/>
                  <a:gd name="T123" fmla="*/ 1733 h 670"/>
                  <a:gd name="T124" fmla="*/ 69 w 357"/>
                  <a:gd name="T125" fmla="*/ 1967 h 6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57"/>
                  <a:gd name="T190" fmla="*/ 0 h 670"/>
                  <a:gd name="T191" fmla="*/ 357 w 357"/>
                  <a:gd name="T192" fmla="*/ 670 h 6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57" h="670">
                    <a:moveTo>
                      <a:pt x="342" y="526"/>
                    </a:moveTo>
                    <a:cubicBezTo>
                      <a:pt x="330" y="519"/>
                      <a:pt x="330" y="519"/>
                      <a:pt x="330" y="519"/>
                    </a:cubicBezTo>
                    <a:cubicBezTo>
                      <a:pt x="328" y="520"/>
                      <a:pt x="328" y="520"/>
                      <a:pt x="328" y="520"/>
                    </a:cubicBezTo>
                    <a:cubicBezTo>
                      <a:pt x="310" y="519"/>
                      <a:pt x="310" y="519"/>
                      <a:pt x="310" y="519"/>
                    </a:cubicBezTo>
                    <a:cubicBezTo>
                      <a:pt x="303" y="530"/>
                      <a:pt x="303" y="530"/>
                      <a:pt x="303" y="530"/>
                    </a:cubicBezTo>
                    <a:cubicBezTo>
                      <a:pt x="299" y="528"/>
                      <a:pt x="299" y="528"/>
                      <a:pt x="299" y="528"/>
                    </a:cubicBezTo>
                    <a:cubicBezTo>
                      <a:pt x="295" y="522"/>
                      <a:pt x="295" y="522"/>
                      <a:pt x="295" y="522"/>
                    </a:cubicBezTo>
                    <a:cubicBezTo>
                      <a:pt x="291" y="520"/>
                      <a:pt x="291" y="520"/>
                      <a:pt x="291" y="520"/>
                    </a:cubicBezTo>
                    <a:cubicBezTo>
                      <a:pt x="291" y="520"/>
                      <a:pt x="292" y="515"/>
                      <a:pt x="296" y="514"/>
                    </a:cubicBezTo>
                    <a:cubicBezTo>
                      <a:pt x="301" y="512"/>
                      <a:pt x="308" y="508"/>
                      <a:pt x="308" y="504"/>
                    </a:cubicBezTo>
                    <a:cubicBezTo>
                      <a:pt x="309" y="501"/>
                      <a:pt x="305" y="486"/>
                      <a:pt x="305" y="486"/>
                    </a:cubicBezTo>
                    <a:cubicBezTo>
                      <a:pt x="299" y="480"/>
                      <a:pt x="299" y="480"/>
                      <a:pt x="299" y="480"/>
                    </a:cubicBezTo>
                    <a:cubicBezTo>
                      <a:pt x="292" y="473"/>
                      <a:pt x="292" y="473"/>
                      <a:pt x="292" y="473"/>
                    </a:cubicBezTo>
                    <a:cubicBezTo>
                      <a:pt x="292" y="473"/>
                      <a:pt x="290" y="469"/>
                      <a:pt x="287" y="468"/>
                    </a:cubicBezTo>
                    <a:cubicBezTo>
                      <a:pt x="285" y="468"/>
                      <a:pt x="281" y="467"/>
                      <a:pt x="281" y="467"/>
                    </a:cubicBezTo>
                    <a:cubicBezTo>
                      <a:pt x="279" y="469"/>
                      <a:pt x="279" y="469"/>
                      <a:pt x="279" y="469"/>
                    </a:cubicBezTo>
                    <a:cubicBezTo>
                      <a:pt x="276" y="466"/>
                      <a:pt x="276" y="466"/>
                      <a:pt x="276" y="466"/>
                    </a:cubicBezTo>
                    <a:cubicBezTo>
                      <a:pt x="268" y="465"/>
                      <a:pt x="268" y="465"/>
                      <a:pt x="268" y="465"/>
                    </a:cubicBezTo>
                    <a:cubicBezTo>
                      <a:pt x="276" y="463"/>
                      <a:pt x="276" y="463"/>
                      <a:pt x="276" y="463"/>
                    </a:cubicBezTo>
                    <a:cubicBezTo>
                      <a:pt x="279" y="466"/>
                      <a:pt x="279" y="466"/>
                      <a:pt x="279" y="466"/>
                    </a:cubicBezTo>
                    <a:cubicBezTo>
                      <a:pt x="289" y="465"/>
                      <a:pt x="289" y="465"/>
                      <a:pt x="289" y="465"/>
                    </a:cubicBezTo>
                    <a:cubicBezTo>
                      <a:pt x="289" y="465"/>
                      <a:pt x="293" y="472"/>
                      <a:pt x="294" y="473"/>
                    </a:cubicBezTo>
                    <a:cubicBezTo>
                      <a:pt x="298" y="473"/>
                      <a:pt x="298" y="473"/>
                      <a:pt x="298" y="473"/>
                    </a:cubicBezTo>
                    <a:cubicBezTo>
                      <a:pt x="301" y="477"/>
                      <a:pt x="301" y="477"/>
                      <a:pt x="301" y="477"/>
                    </a:cubicBezTo>
                    <a:cubicBezTo>
                      <a:pt x="303" y="475"/>
                      <a:pt x="303" y="475"/>
                      <a:pt x="303" y="475"/>
                    </a:cubicBezTo>
                    <a:cubicBezTo>
                      <a:pt x="295" y="455"/>
                      <a:pt x="295" y="455"/>
                      <a:pt x="295" y="455"/>
                    </a:cubicBezTo>
                    <a:cubicBezTo>
                      <a:pt x="295" y="443"/>
                      <a:pt x="295" y="443"/>
                      <a:pt x="295" y="443"/>
                    </a:cubicBezTo>
                    <a:cubicBezTo>
                      <a:pt x="298" y="441"/>
                      <a:pt x="298" y="441"/>
                      <a:pt x="298" y="441"/>
                    </a:cubicBezTo>
                    <a:cubicBezTo>
                      <a:pt x="294" y="431"/>
                      <a:pt x="294" y="431"/>
                      <a:pt x="294" y="431"/>
                    </a:cubicBezTo>
                    <a:cubicBezTo>
                      <a:pt x="290" y="431"/>
                      <a:pt x="290" y="431"/>
                      <a:pt x="290" y="431"/>
                    </a:cubicBezTo>
                    <a:cubicBezTo>
                      <a:pt x="286" y="416"/>
                      <a:pt x="286" y="416"/>
                      <a:pt x="286" y="416"/>
                    </a:cubicBezTo>
                    <a:cubicBezTo>
                      <a:pt x="277" y="407"/>
                      <a:pt x="277" y="407"/>
                      <a:pt x="277" y="407"/>
                    </a:cubicBezTo>
                    <a:cubicBezTo>
                      <a:pt x="273" y="406"/>
                      <a:pt x="273" y="406"/>
                      <a:pt x="273" y="406"/>
                    </a:cubicBezTo>
                    <a:cubicBezTo>
                      <a:pt x="267" y="395"/>
                      <a:pt x="267" y="395"/>
                      <a:pt x="267" y="395"/>
                    </a:cubicBezTo>
                    <a:cubicBezTo>
                      <a:pt x="263" y="392"/>
                      <a:pt x="263" y="392"/>
                      <a:pt x="263" y="392"/>
                    </a:cubicBezTo>
                    <a:cubicBezTo>
                      <a:pt x="262" y="380"/>
                      <a:pt x="262" y="380"/>
                      <a:pt x="262" y="380"/>
                    </a:cubicBezTo>
                    <a:cubicBezTo>
                      <a:pt x="259" y="372"/>
                      <a:pt x="259" y="372"/>
                      <a:pt x="259" y="372"/>
                    </a:cubicBezTo>
                    <a:cubicBezTo>
                      <a:pt x="260" y="354"/>
                      <a:pt x="260" y="354"/>
                      <a:pt x="260" y="354"/>
                    </a:cubicBezTo>
                    <a:cubicBezTo>
                      <a:pt x="257" y="349"/>
                      <a:pt x="257" y="349"/>
                      <a:pt x="257" y="349"/>
                    </a:cubicBezTo>
                    <a:cubicBezTo>
                      <a:pt x="259" y="337"/>
                      <a:pt x="259" y="337"/>
                      <a:pt x="259" y="337"/>
                    </a:cubicBezTo>
                    <a:cubicBezTo>
                      <a:pt x="253" y="332"/>
                      <a:pt x="253" y="332"/>
                      <a:pt x="253" y="332"/>
                    </a:cubicBezTo>
                    <a:cubicBezTo>
                      <a:pt x="253" y="327"/>
                      <a:pt x="253" y="327"/>
                      <a:pt x="253" y="327"/>
                    </a:cubicBezTo>
                    <a:cubicBezTo>
                      <a:pt x="249" y="324"/>
                      <a:pt x="249" y="324"/>
                      <a:pt x="249" y="324"/>
                    </a:cubicBezTo>
                    <a:cubicBezTo>
                      <a:pt x="248" y="319"/>
                      <a:pt x="248" y="319"/>
                      <a:pt x="248" y="319"/>
                    </a:cubicBezTo>
                    <a:cubicBezTo>
                      <a:pt x="245" y="321"/>
                      <a:pt x="245" y="321"/>
                      <a:pt x="245" y="321"/>
                    </a:cubicBezTo>
                    <a:cubicBezTo>
                      <a:pt x="248" y="317"/>
                      <a:pt x="248" y="317"/>
                      <a:pt x="248" y="317"/>
                    </a:cubicBezTo>
                    <a:cubicBezTo>
                      <a:pt x="245" y="315"/>
                      <a:pt x="245" y="315"/>
                      <a:pt x="245" y="315"/>
                    </a:cubicBezTo>
                    <a:cubicBezTo>
                      <a:pt x="245" y="315"/>
                      <a:pt x="247" y="312"/>
                      <a:pt x="244" y="311"/>
                    </a:cubicBezTo>
                    <a:cubicBezTo>
                      <a:pt x="241" y="311"/>
                      <a:pt x="238" y="310"/>
                      <a:pt x="238" y="310"/>
                    </a:cubicBezTo>
                    <a:cubicBezTo>
                      <a:pt x="228" y="298"/>
                      <a:pt x="228" y="298"/>
                      <a:pt x="228" y="298"/>
                    </a:cubicBezTo>
                    <a:cubicBezTo>
                      <a:pt x="228" y="298"/>
                      <a:pt x="228" y="296"/>
                      <a:pt x="223" y="297"/>
                    </a:cubicBezTo>
                    <a:cubicBezTo>
                      <a:pt x="217" y="298"/>
                      <a:pt x="217" y="305"/>
                      <a:pt x="213" y="305"/>
                    </a:cubicBezTo>
                    <a:cubicBezTo>
                      <a:pt x="209" y="305"/>
                      <a:pt x="208" y="299"/>
                      <a:pt x="208" y="299"/>
                    </a:cubicBezTo>
                    <a:cubicBezTo>
                      <a:pt x="208" y="299"/>
                      <a:pt x="203" y="301"/>
                      <a:pt x="200" y="300"/>
                    </a:cubicBezTo>
                    <a:cubicBezTo>
                      <a:pt x="197" y="299"/>
                      <a:pt x="195" y="296"/>
                      <a:pt x="195" y="296"/>
                    </a:cubicBezTo>
                    <a:cubicBezTo>
                      <a:pt x="195" y="296"/>
                      <a:pt x="187" y="295"/>
                      <a:pt x="188" y="294"/>
                    </a:cubicBezTo>
                    <a:cubicBezTo>
                      <a:pt x="189" y="292"/>
                      <a:pt x="196" y="292"/>
                      <a:pt x="196" y="292"/>
                    </a:cubicBezTo>
                    <a:cubicBezTo>
                      <a:pt x="196" y="292"/>
                      <a:pt x="197" y="296"/>
                      <a:pt x="200" y="296"/>
                    </a:cubicBezTo>
                    <a:cubicBezTo>
                      <a:pt x="202" y="296"/>
                      <a:pt x="207" y="294"/>
                      <a:pt x="207" y="294"/>
                    </a:cubicBezTo>
                    <a:cubicBezTo>
                      <a:pt x="210" y="295"/>
                      <a:pt x="210" y="295"/>
                      <a:pt x="210" y="295"/>
                    </a:cubicBezTo>
                    <a:cubicBezTo>
                      <a:pt x="210" y="291"/>
                      <a:pt x="210" y="291"/>
                      <a:pt x="210" y="291"/>
                    </a:cubicBezTo>
                    <a:cubicBezTo>
                      <a:pt x="218" y="287"/>
                      <a:pt x="218" y="287"/>
                      <a:pt x="218" y="287"/>
                    </a:cubicBezTo>
                    <a:cubicBezTo>
                      <a:pt x="226" y="290"/>
                      <a:pt x="226" y="290"/>
                      <a:pt x="226" y="290"/>
                    </a:cubicBezTo>
                    <a:cubicBezTo>
                      <a:pt x="234" y="283"/>
                      <a:pt x="234" y="283"/>
                      <a:pt x="234" y="283"/>
                    </a:cubicBezTo>
                    <a:cubicBezTo>
                      <a:pt x="226" y="279"/>
                      <a:pt x="226" y="279"/>
                      <a:pt x="226" y="279"/>
                    </a:cubicBezTo>
                    <a:cubicBezTo>
                      <a:pt x="226" y="279"/>
                      <a:pt x="230" y="278"/>
                      <a:pt x="228" y="275"/>
                    </a:cubicBezTo>
                    <a:cubicBezTo>
                      <a:pt x="226" y="272"/>
                      <a:pt x="227" y="271"/>
                      <a:pt x="224" y="271"/>
                    </a:cubicBezTo>
                    <a:cubicBezTo>
                      <a:pt x="219" y="272"/>
                      <a:pt x="217" y="276"/>
                      <a:pt x="215" y="276"/>
                    </a:cubicBezTo>
                    <a:cubicBezTo>
                      <a:pt x="213" y="277"/>
                      <a:pt x="208" y="276"/>
                      <a:pt x="208" y="276"/>
                    </a:cubicBezTo>
                    <a:cubicBezTo>
                      <a:pt x="208" y="276"/>
                      <a:pt x="214" y="275"/>
                      <a:pt x="215" y="274"/>
                    </a:cubicBezTo>
                    <a:cubicBezTo>
                      <a:pt x="216" y="272"/>
                      <a:pt x="220" y="269"/>
                      <a:pt x="223" y="269"/>
                    </a:cubicBezTo>
                    <a:cubicBezTo>
                      <a:pt x="225" y="269"/>
                      <a:pt x="230" y="272"/>
                      <a:pt x="230" y="272"/>
                    </a:cubicBezTo>
                    <a:cubicBezTo>
                      <a:pt x="241" y="267"/>
                      <a:pt x="241" y="267"/>
                      <a:pt x="241" y="267"/>
                    </a:cubicBezTo>
                    <a:cubicBezTo>
                      <a:pt x="246" y="256"/>
                      <a:pt x="246" y="256"/>
                      <a:pt x="246" y="256"/>
                    </a:cubicBezTo>
                    <a:cubicBezTo>
                      <a:pt x="257" y="247"/>
                      <a:pt x="257" y="247"/>
                      <a:pt x="257" y="247"/>
                    </a:cubicBezTo>
                    <a:cubicBezTo>
                      <a:pt x="264" y="234"/>
                      <a:pt x="264" y="234"/>
                      <a:pt x="264" y="234"/>
                    </a:cubicBezTo>
                    <a:cubicBezTo>
                      <a:pt x="264" y="234"/>
                      <a:pt x="264" y="231"/>
                      <a:pt x="266" y="229"/>
                    </a:cubicBezTo>
                    <a:cubicBezTo>
                      <a:pt x="267" y="227"/>
                      <a:pt x="281" y="214"/>
                      <a:pt x="279" y="206"/>
                    </a:cubicBezTo>
                    <a:cubicBezTo>
                      <a:pt x="277" y="199"/>
                      <a:pt x="265" y="197"/>
                      <a:pt x="265" y="197"/>
                    </a:cubicBezTo>
                    <a:cubicBezTo>
                      <a:pt x="257" y="198"/>
                      <a:pt x="257" y="198"/>
                      <a:pt x="257" y="198"/>
                    </a:cubicBezTo>
                    <a:cubicBezTo>
                      <a:pt x="242" y="192"/>
                      <a:pt x="242" y="192"/>
                      <a:pt x="242" y="192"/>
                    </a:cubicBezTo>
                    <a:cubicBezTo>
                      <a:pt x="235" y="193"/>
                      <a:pt x="235" y="193"/>
                      <a:pt x="235" y="193"/>
                    </a:cubicBezTo>
                    <a:cubicBezTo>
                      <a:pt x="235" y="193"/>
                      <a:pt x="231" y="189"/>
                      <a:pt x="226" y="188"/>
                    </a:cubicBezTo>
                    <a:cubicBezTo>
                      <a:pt x="220" y="188"/>
                      <a:pt x="207" y="192"/>
                      <a:pt x="207" y="192"/>
                    </a:cubicBezTo>
                    <a:cubicBezTo>
                      <a:pt x="203" y="191"/>
                      <a:pt x="203" y="191"/>
                      <a:pt x="203" y="191"/>
                    </a:cubicBezTo>
                    <a:cubicBezTo>
                      <a:pt x="199" y="196"/>
                      <a:pt x="199" y="196"/>
                      <a:pt x="199" y="196"/>
                    </a:cubicBezTo>
                    <a:cubicBezTo>
                      <a:pt x="185" y="197"/>
                      <a:pt x="185" y="197"/>
                      <a:pt x="185" y="197"/>
                    </a:cubicBezTo>
                    <a:cubicBezTo>
                      <a:pt x="196" y="193"/>
                      <a:pt x="196" y="193"/>
                      <a:pt x="196" y="193"/>
                    </a:cubicBezTo>
                    <a:cubicBezTo>
                      <a:pt x="202" y="187"/>
                      <a:pt x="202" y="187"/>
                      <a:pt x="202" y="187"/>
                    </a:cubicBezTo>
                    <a:cubicBezTo>
                      <a:pt x="202" y="187"/>
                      <a:pt x="198" y="186"/>
                      <a:pt x="197" y="186"/>
                    </a:cubicBezTo>
                    <a:cubicBezTo>
                      <a:pt x="196" y="186"/>
                      <a:pt x="191" y="188"/>
                      <a:pt x="191" y="188"/>
                    </a:cubicBezTo>
                    <a:cubicBezTo>
                      <a:pt x="188" y="187"/>
                      <a:pt x="188" y="187"/>
                      <a:pt x="188" y="187"/>
                    </a:cubicBezTo>
                    <a:cubicBezTo>
                      <a:pt x="196" y="184"/>
                      <a:pt x="196" y="184"/>
                      <a:pt x="196" y="184"/>
                    </a:cubicBezTo>
                    <a:cubicBezTo>
                      <a:pt x="204" y="185"/>
                      <a:pt x="204" y="185"/>
                      <a:pt x="204" y="185"/>
                    </a:cubicBezTo>
                    <a:cubicBezTo>
                      <a:pt x="214" y="176"/>
                      <a:pt x="214" y="176"/>
                      <a:pt x="214" y="176"/>
                    </a:cubicBezTo>
                    <a:cubicBezTo>
                      <a:pt x="208" y="176"/>
                      <a:pt x="208" y="176"/>
                      <a:pt x="208" y="176"/>
                    </a:cubicBezTo>
                    <a:cubicBezTo>
                      <a:pt x="201" y="174"/>
                      <a:pt x="201" y="174"/>
                      <a:pt x="201" y="174"/>
                    </a:cubicBezTo>
                    <a:cubicBezTo>
                      <a:pt x="207" y="173"/>
                      <a:pt x="207" y="173"/>
                      <a:pt x="207" y="173"/>
                    </a:cubicBezTo>
                    <a:cubicBezTo>
                      <a:pt x="204" y="169"/>
                      <a:pt x="204" y="169"/>
                      <a:pt x="204" y="169"/>
                    </a:cubicBezTo>
                    <a:cubicBezTo>
                      <a:pt x="209" y="169"/>
                      <a:pt x="209" y="169"/>
                      <a:pt x="209" y="169"/>
                    </a:cubicBezTo>
                    <a:cubicBezTo>
                      <a:pt x="215" y="164"/>
                      <a:pt x="215" y="164"/>
                      <a:pt x="215" y="164"/>
                    </a:cubicBezTo>
                    <a:cubicBezTo>
                      <a:pt x="215" y="164"/>
                      <a:pt x="221" y="163"/>
                      <a:pt x="227" y="158"/>
                    </a:cubicBezTo>
                    <a:cubicBezTo>
                      <a:pt x="231" y="154"/>
                      <a:pt x="233" y="153"/>
                      <a:pt x="233" y="153"/>
                    </a:cubicBezTo>
                    <a:cubicBezTo>
                      <a:pt x="233" y="153"/>
                      <a:pt x="240" y="152"/>
                      <a:pt x="243" y="151"/>
                    </a:cubicBezTo>
                    <a:cubicBezTo>
                      <a:pt x="245" y="149"/>
                      <a:pt x="248" y="141"/>
                      <a:pt x="248" y="141"/>
                    </a:cubicBezTo>
                    <a:cubicBezTo>
                      <a:pt x="248" y="141"/>
                      <a:pt x="245" y="144"/>
                      <a:pt x="246" y="141"/>
                    </a:cubicBezTo>
                    <a:cubicBezTo>
                      <a:pt x="246" y="138"/>
                      <a:pt x="251" y="132"/>
                      <a:pt x="251" y="132"/>
                    </a:cubicBezTo>
                    <a:cubicBezTo>
                      <a:pt x="242" y="129"/>
                      <a:pt x="242" y="129"/>
                      <a:pt x="242" y="129"/>
                    </a:cubicBezTo>
                    <a:cubicBezTo>
                      <a:pt x="237" y="129"/>
                      <a:pt x="237" y="129"/>
                      <a:pt x="237" y="129"/>
                    </a:cubicBezTo>
                    <a:cubicBezTo>
                      <a:pt x="240" y="132"/>
                      <a:pt x="240" y="132"/>
                      <a:pt x="240" y="132"/>
                    </a:cubicBezTo>
                    <a:cubicBezTo>
                      <a:pt x="231" y="129"/>
                      <a:pt x="231" y="129"/>
                      <a:pt x="231" y="129"/>
                    </a:cubicBezTo>
                    <a:cubicBezTo>
                      <a:pt x="225" y="132"/>
                      <a:pt x="225" y="132"/>
                      <a:pt x="225" y="132"/>
                    </a:cubicBezTo>
                    <a:cubicBezTo>
                      <a:pt x="218" y="130"/>
                      <a:pt x="218" y="130"/>
                      <a:pt x="218" y="130"/>
                    </a:cubicBezTo>
                    <a:cubicBezTo>
                      <a:pt x="216" y="127"/>
                      <a:pt x="216" y="127"/>
                      <a:pt x="216" y="127"/>
                    </a:cubicBezTo>
                    <a:cubicBezTo>
                      <a:pt x="215" y="130"/>
                      <a:pt x="215" y="130"/>
                      <a:pt x="215" y="130"/>
                    </a:cubicBezTo>
                    <a:cubicBezTo>
                      <a:pt x="207" y="130"/>
                      <a:pt x="207" y="130"/>
                      <a:pt x="207" y="130"/>
                    </a:cubicBezTo>
                    <a:cubicBezTo>
                      <a:pt x="199" y="135"/>
                      <a:pt x="199" y="135"/>
                      <a:pt x="199" y="135"/>
                    </a:cubicBezTo>
                    <a:cubicBezTo>
                      <a:pt x="202" y="129"/>
                      <a:pt x="202" y="129"/>
                      <a:pt x="202" y="129"/>
                    </a:cubicBezTo>
                    <a:cubicBezTo>
                      <a:pt x="198" y="124"/>
                      <a:pt x="198" y="124"/>
                      <a:pt x="198" y="124"/>
                    </a:cubicBezTo>
                    <a:cubicBezTo>
                      <a:pt x="198" y="124"/>
                      <a:pt x="192" y="133"/>
                      <a:pt x="191" y="133"/>
                    </a:cubicBezTo>
                    <a:cubicBezTo>
                      <a:pt x="188" y="132"/>
                      <a:pt x="193" y="126"/>
                      <a:pt x="193" y="126"/>
                    </a:cubicBezTo>
                    <a:cubicBezTo>
                      <a:pt x="192" y="120"/>
                      <a:pt x="192" y="120"/>
                      <a:pt x="192" y="120"/>
                    </a:cubicBezTo>
                    <a:cubicBezTo>
                      <a:pt x="189" y="123"/>
                      <a:pt x="189" y="123"/>
                      <a:pt x="189" y="123"/>
                    </a:cubicBezTo>
                    <a:cubicBezTo>
                      <a:pt x="188" y="121"/>
                      <a:pt x="188" y="121"/>
                      <a:pt x="188" y="121"/>
                    </a:cubicBezTo>
                    <a:cubicBezTo>
                      <a:pt x="188" y="121"/>
                      <a:pt x="184" y="120"/>
                      <a:pt x="183" y="120"/>
                    </a:cubicBezTo>
                    <a:cubicBezTo>
                      <a:pt x="181" y="120"/>
                      <a:pt x="182" y="122"/>
                      <a:pt x="182" y="122"/>
                    </a:cubicBezTo>
                    <a:cubicBezTo>
                      <a:pt x="182" y="122"/>
                      <a:pt x="179" y="123"/>
                      <a:pt x="178" y="125"/>
                    </a:cubicBezTo>
                    <a:cubicBezTo>
                      <a:pt x="177" y="127"/>
                      <a:pt x="179" y="132"/>
                      <a:pt x="179" y="132"/>
                    </a:cubicBezTo>
                    <a:cubicBezTo>
                      <a:pt x="179" y="132"/>
                      <a:pt x="176" y="130"/>
                      <a:pt x="176" y="134"/>
                    </a:cubicBezTo>
                    <a:cubicBezTo>
                      <a:pt x="175" y="137"/>
                      <a:pt x="176" y="140"/>
                      <a:pt x="176" y="140"/>
                    </a:cubicBezTo>
                    <a:cubicBezTo>
                      <a:pt x="180" y="143"/>
                      <a:pt x="180" y="143"/>
                      <a:pt x="180" y="143"/>
                    </a:cubicBezTo>
                    <a:cubicBezTo>
                      <a:pt x="175" y="141"/>
                      <a:pt x="175" y="141"/>
                      <a:pt x="175" y="141"/>
                    </a:cubicBezTo>
                    <a:cubicBezTo>
                      <a:pt x="169" y="142"/>
                      <a:pt x="169" y="142"/>
                      <a:pt x="169" y="142"/>
                    </a:cubicBezTo>
                    <a:cubicBezTo>
                      <a:pt x="165" y="140"/>
                      <a:pt x="165" y="140"/>
                      <a:pt x="165" y="140"/>
                    </a:cubicBezTo>
                    <a:cubicBezTo>
                      <a:pt x="164" y="140"/>
                      <a:pt x="164" y="140"/>
                      <a:pt x="164" y="140"/>
                    </a:cubicBezTo>
                    <a:cubicBezTo>
                      <a:pt x="166" y="143"/>
                      <a:pt x="166" y="143"/>
                      <a:pt x="166" y="143"/>
                    </a:cubicBezTo>
                    <a:cubicBezTo>
                      <a:pt x="165" y="152"/>
                      <a:pt x="165" y="152"/>
                      <a:pt x="165" y="152"/>
                    </a:cubicBezTo>
                    <a:cubicBezTo>
                      <a:pt x="161" y="151"/>
                      <a:pt x="161" y="151"/>
                      <a:pt x="161" y="151"/>
                    </a:cubicBezTo>
                    <a:cubicBezTo>
                      <a:pt x="161" y="154"/>
                      <a:pt x="161" y="154"/>
                      <a:pt x="161" y="154"/>
                    </a:cubicBezTo>
                    <a:cubicBezTo>
                      <a:pt x="164" y="156"/>
                      <a:pt x="164" y="156"/>
                      <a:pt x="164" y="156"/>
                    </a:cubicBezTo>
                    <a:cubicBezTo>
                      <a:pt x="163" y="158"/>
                      <a:pt x="163" y="158"/>
                      <a:pt x="163" y="158"/>
                    </a:cubicBezTo>
                    <a:cubicBezTo>
                      <a:pt x="166" y="160"/>
                      <a:pt x="166" y="160"/>
                      <a:pt x="166" y="160"/>
                    </a:cubicBezTo>
                    <a:cubicBezTo>
                      <a:pt x="169" y="168"/>
                      <a:pt x="169" y="168"/>
                      <a:pt x="169" y="168"/>
                    </a:cubicBezTo>
                    <a:cubicBezTo>
                      <a:pt x="162" y="158"/>
                      <a:pt x="162" y="158"/>
                      <a:pt x="162" y="158"/>
                    </a:cubicBezTo>
                    <a:cubicBezTo>
                      <a:pt x="155" y="164"/>
                      <a:pt x="155" y="164"/>
                      <a:pt x="155" y="164"/>
                    </a:cubicBezTo>
                    <a:cubicBezTo>
                      <a:pt x="153" y="159"/>
                      <a:pt x="153" y="159"/>
                      <a:pt x="153" y="159"/>
                    </a:cubicBezTo>
                    <a:cubicBezTo>
                      <a:pt x="150" y="160"/>
                      <a:pt x="150" y="160"/>
                      <a:pt x="150" y="160"/>
                    </a:cubicBezTo>
                    <a:cubicBezTo>
                      <a:pt x="151" y="167"/>
                      <a:pt x="151" y="167"/>
                      <a:pt x="151" y="167"/>
                    </a:cubicBezTo>
                    <a:cubicBezTo>
                      <a:pt x="148" y="161"/>
                      <a:pt x="148" y="161"/>
                      <a:pt x="148" y="161"/>
                    </a:cubicBezTo>
                    <a:cubicBezTo>
                      <a:pt x="143" y="161"/>
                      <a:pt x="143" y="161"/>
                      <a:pt x="143" y="161"/>
                    </a:cubicBezTo>
                    <a:cubicBezTo>
                      <a:pt x="143" y="168"/>
                      <a:pt x="143" y="168"/>
                      <a:pt x="143" y="168"/>
                    </a:cubicBezTo>
                    <a:cubicBezTo>
                      <a:pt x="146" y="172"/>
                      <a:pt x="146" y="172"/>
                      <a:pt x="146" y="172"/>
                    </a:cubicBezTo>
                    <a:cubicBezTo>
                      <a:pt x="143" y="171"/>
                      <a:pt x="143" y="171"/>
                      <a:pt x="143" y="171"/>
                    </a:cubicBezTo>
                    <a:cubicBezTo>
                      <a:pt x="142" y="174"/>
                      <a:pt x="142" y="174"/>
                      <a:pt x="142" y="174"/>
                    </a:cubicBezTo>
                    <a:cubicBezTo>
                      <a:pt x="144" y="179"/>
                      <a:pt x="144" y="179"/>
                      <a:pt x="144" y="179"/>
                    </a:cubicBezTo>
                    <a:cubicBezTo>
                      <a:pt x="149" y="183"/>
                      <a:pt x="149" y="183"/>
                      <a:pt x="149" y="183"/>
                    </a:cubicBezTo>
                    <a:cubicBezTo>
                      <a:pt x="143" y="183"/>
                      <a:pt x="143" y="183"/>
                      <a:pt x="143" y="183"/>
                    </a:cubicBezTo>
                    <a:cubicBezTo>
                      <a:pt x="143" y="183"/>
                      <a:pt x="141" y="179"/>
                      <a:pt x="138" y="179"/>
                    </a:cubicBezTo>
                    <a:cubicBezTo>
                      <a:pt x="136" y="179"/>
                      <a:pt x="136" y="185"/>
                      <a:pt x="136" y="186"/>
                    </a:cubicBezTo>
                    <a:cubicBezTo>
                      <a:pt x="137" y="187"/>
                      <a:pt x="134" y="189"/>
                      <a:pt x="135" y="191"/>
                    </a:cubicBezTo>
                    <a:cubicBezTo>
                      <a:pt x="136" y="193"/>
                      <a:pt x="139" y="192"/>
                      <a:pt x="139" y="192"/>
                    </a:cubicBezTo>
                    <a:cubicBezTo>
                      <a:pt x="147" y="193"/>
                      <a:pt x="147" y="193"/>
                      <a:pt x="147" y="193"/>
                    </a:cubicBezTo>
                    <a:cubicBezTo>
                      <a:pt x="141" y="195"/>
                      <a:pt x="141" y="195"/>
                      <a:pt x="141" y="195"/>
                    </a:cubicBezTo>
                    <a:cubicBezTo>
                      <a:pt x="141" y="195"/>
                      <a:pt x="138" y="196"/>
                      <a:pt x="139" y="198"/>
                    </a:cubicBezTo>
                    <a:cubicBezTo>
                      <a:pt x="139" y="200"/>
                      <a:pt x="144" y="200"/>
                      <a:pt x="146" y="202"/>
                    </a:cubicBezTo>
                    <a:cubicBezTo>
                      <a:pt x="147" y="204"/>
                      <a:pt x="147" y="206"/>
                      <a:pt x="147" y="206"/>
                    </a:cubicBezTo>
                    <a:cubicBezTo>
                      <a:pt x="147" y="206"/>
                      <a:pt x="144" y="203"/>
                      <a:pt x="142" y="202"/>
                    </a:cubicBezTo>
                    <a:cubicBezTo>
                      <a:pt x="141" y="201"/>
                      <a:pt x="137" y="206"/>
                      <a:pt x="137" y="206"/>
                    </a:cubicBezTo>
                    <a:cubicBezTo>
                      <a:pt x="142" y="213"/>
                      <a:pt x="142" y="213"/>
                      <a:pt x="142" y="213"/>
                    </a:cubicBezTo>
                    <a:cubicBezTo>
                      <a:pt x="135" y="207"/>
                      <a:pt x="135" y="207"/>
                      <a:pt x="135" y="207"/>
                    </a:cubicBezTo>
                    <a:cubicBezTo>
                      <a:pt x="132" y="212"/>
                      <a:pt x="132" y="212"/>
                      <a:pt x="132" y="212"/>
                    </a:cubicBezTo>
                    <a:cubicBezTo>
                      <a:pt x="136" y="217"/>
                      <a:pt x="136" y="217"/>
                      <a:pt x="136" y="217"/>
                    </a:cubicBezTo>
                    <a:cubicBezTo>
                      <a:pt x="136" y="218"/>
                      <a:pt x="136" y="218"/>
                      <a:pt x="136" y="218"/>
                    </a:cubicBezTo>
                    <a:cubicBezTo>
                      <a:pt x="131" y="215"/>
                      <a:pt x="131" y="215"/>
                      <a:pt x="131" y="215"/>
                    </a:cubicBezTo>
                    <a:cubicBezTo>
                      <a:pt x="123" y="221"/>
                      <a:pt x="123" y="221"/>
                      <a:pt x="123" y="221"/>
                    </a:cubicBezTo>
                    <a:cubicBezTo>
                      <a:pt x="123" y="221"/>
                      <a:pt x="132" y="222"/>
                      <a:pt x="131" y="223"/>
                    </a:cubicBezTo>
                    <a:cubicBezTo>
                      <a:pt x="129" y="226"/>
                      <a:pt x="123" y="226"/>
                      <a:pt x="123" y="226"/>
                    </a:cubicBezTo>
                    <a:cubicBezTo>
                      <a:pt x="122" y="232"/>
                      <a:pt x="122" y="232"/>
                      <a:pt x="122" y="232"/>
                    </a:cubicBezTo>
                    <a:cubicBezTo>
                      <a:pt x="120" y="229"/>
                      <a:pt x="120" y="229"/>
                      <a:pt x="120" y="229"/>
                    </a:cubicBezTo>
                    <a:cubicBezTo>
                      <a:pt x="120" y="229"/>
                      <a:pt x="111" y="229"/>
                      <a:pt x="111" y="230"/>
                    </a:cubicBezTo>
                    <a:cubicBezTo>
                      <a:pt x="111" y="232"/>
                      <a:pt x="121" y="235"/>
                      <a:pt x="121" y="235"/>
                    </a:cubicBezTo>
                    <a:cubicBezTo>
                      <a:pt x="127" y="234"/>
                      <a:pt x="127" y="234"/>
                      <a:pt x="127" y="234"/>
                    </a:cubicBezTo>
                    <a:cubicBezTo>
                      <a:pt x="130" y="231"/>
                      <a:pt x="130" y="231"/>
                      <a:pt x="130" y="231"/>
                    </a:cubicBezTo>
                    <a:cubicBezTo>
                      <a:pt x="139" y="228"/>
                      <a:pt x="139" y="228"/>
                      <a:pt x="139" y="228"/>
                    </a:cubicBezTo>
                    <a:cubicBezTo>
                      <a:pt x="139" y="230"/>
                      <a:pt x="139" y="230"/>
                      <a:pt x="139" y="230"/>
                    </a:cubicBezTo>
                    <a:cubicBezTo>
                      <a:pt x="132" y="232"/>
                      <a:pt x="132" y="232"/>
                      <a:pt x="132" y="232"/>
                    </a:cubicBezTo>
                    <a:cubicBezTo>
                      <a:pt x="130" y="234"/>
                      <a:pt x="130" y="234"/>
                      <a:pt x="130" y="234"/>
                    </a:cubicBezTo>
                    <a:cubicBezTo>
                      <a:pt x="134" y="236"/>
                      <a:pt x="134" y="236"/>
                      <a:pt x="134" y="236"/>
                    </a:cubicBezTo>
                    <a:cubicBezTo>
                      <a:pt x="132" y="237"/>
                      <a:pt x="132" y="237"/>
                      <a:pt x="132" y="237"/>
                    </a:cubicBezTo>
                    <a:cubicBezTo>
                      <a:pt x="129" y="235"/>
                      <a:pt x="129" y="235"/>
                      <a:pt x="129" y="235"/>
                    </a:cubicBezTo>
                    <a:cubicBezTo>
                      <a:pt x="122" y="237"/>
                      <a:pt x="122" y="237"/>
                      <a:pt x="122" y="237"/>
                    </a:cubicBezTo>
                    <a:cubicBezTo>
                      <a:pt x="118" y="236"/>
                      <a:pt x="118" y="236"/>
                      <a:pt x="118" y="236"/>
                    </a:cubicBezTo>
                    <a:cubicBezTo>
                      <a:pt x="117" y="240"/>
                      <a:pt x="117" y="240"/>
                      <a:pt x="117" y="240"/>
                    </a:cubicBezTo>
                    <a:cubicBezTo>
                      <a:pt x="122" y="244"/>
                      <a:pt x="122" y="244"/>
                      <a:pt x="122" y="244"/>
                    </a:cubicBezTo>
                    <a:cubicBezTo>
                      <a:pt x="127" y="247"/>
                      <a:pt x="127" y="247"/>
                      <a:pt x="127" y="247"/>
                    </a:cubicBezTo>
                    <a:cubicBezTo>
                      <a:pt x="135" y="244"/>
                      <a:pt x="135" y="244"/>
                      <a:pt x="135" y="244"/>
                    </a:cubicBezTo>
                    <a:cubicBezTo>
                      <a:pt x="148" y="233"/>
                      <a:pt x="148" y="233"/>
                      <a:pt x="148" y="233"/>
                    </a:cubicBezTo>
                    <a:cubicBezTo>
                      <a:pt x="146" y="231"/>
                      <a:pt x="146" y="231"/>
                      <a:pt x="146" y="231"/>
                    </a:cubicBezTo>
                    <a:cubicBezTo>
                      <a:pt x="149" y="230"/>
                      <a:pt x="149" y="230"/>
                      <a:pt x="149" y="230"/>
                    </a:cubicBezTo>
                    <a:cubicBezTo>
                      <a:pt x="153" y="232"/>
                      <a:pt x="153" y="232"/>
                      <a:pt x="153" y="232"/>
                    </a:cubicBezTo>
                    <a:cubicBezTo>
                      <a:pt x="145" y="238"/>
                      <a:pt x="145" y="238"/>
                      <a:pt x="145" y="238"/>
                    </a:cubicBezTo>
                    <a:cubicBezTo>
                      <a:pt x="145" y="238"/>
                      <a:pt x="152" y="240"/>
                      <a:pt x="151" y="240"/>
                    </a:cubicBezTo>
                    <a:cubicBezTo>
                      <a:pt x="145" y="240"/>
                      <a:pt x="145" y="240"/>
                      <a:pt x="145" y="240"/>
                    </a:cubicBezTo>
                    <a:cubicBezTo>
                      <a:pt x="137" y="246"/>
                      <a:pt x="137" y="246"/>
                      <a:pt x="137" y="246"/>
                    </a:cubicBezTo>
                    <a:cubicBezTo>
                      <a:pt x="141" y="249"/>
                      <a:pt x="141" y="249"/>
                      <a:pt x="141" y="249"/>
                    </a:cubicBezTo>
                    <a:cubicBezTo>
                      <a:pt x="137" y="249"/>
                      <a:pt x="137" y="249"/>
                      <a:pt x="137" y="249"/>
                    </a:cubicBezTo>
                    <a:cubicBezTo>
                      <a:pt x="134" y="251"/>
                      <a:pt x="134" y="251"/>
                      <a:pt x="134" y="251"/>
                    </a:cubicBezTo>
                    <a:cubicBezTo>
                      <a:pt x="141" y="254"/>
                      <a:pt x="141" y="254"/>
                      <a:pt x="141" y="254"/>
                    </a:cubicBezTo>
                    <a:cubicBezTo>
                      <a:pt x="135" y="253"/>
                      <a:pt x="135" y="253"/>
                      <a:pt x="135" y="253"/>
                    </a:cubicBezTo>
                    <a:cubicBezTo>
                      <a:pt x="131" y="260"/>
                      <a:pt x="131" y="260"/>
                      <a:pt x="131" y="260"/>
                    </a:cubicBezTo>
                    <a:cubicBezTo>
                      <a:pt x="125" y="260"/>
                      <a:pt x="125" y="260"/>
                      <a:pt x="125" y="260"/>
                    </a:cubicBezTo>
                    <a:cubicBezTo>
                      <a:pt x="122" y="267"/>
                      <a:pt x="122" y="267"/>
                      <a:pt x="122" y="267"/>
                    </a:cubicBezTo>
                    <a:cubicBezTo>
                      <a:pt x="126" y="267"/>
                      <a:pt x="126" y="267"/>
                      <a:pt x="126" y="267"/>
                    </a:cubicBezTo>
                    <a:cubicBezTo>
                      <a:pt x="125" y="277"/>
                      <a:pt x="125" y="277"/>
                      <a:pt x="125" y="277"/>
                    </a:cubicBezTo>
                    <a:cubicBezTo>
                      <a:pt x="120" y="277"/>
                      <a:pt x="120" y="277"/>
                      <a:pt x="120" y="277"/>
                    </a:cubicBezTo>
                    <a:cubicBezTo>
                      <a:pt x="115" y="281"/>
                      <a:pt x="115" y="281"/>
                      <a:pt x="115" y="281"/>
                    </a:cubicBezTo>
                    <a:cubicBezTo>
                      <a:pt x="118" y="285"/>
                      <a:pt x="118" y="285"/>
                      <a:pt x="118" y="285"/>
                    </a:cubicBezTo>
                    <a:cubicBezTo>
                      <a:pt x="115" y="292"/>
                      <a:pt x="115" y="292"/>
                      <a:pt x="115" y="292"/>
                    </a:cubicBezTo>
                    <a:cubicBezTo>
                      <a:pt x="116" y="294"/>
                      <a:pt x="116" y="294"/>
                      <a:pt x="116" y="294"/>
                    </a:cubicBezTo>
                    <a:cubicBezTo>
                      <a:pt x="121" y="294"/>
                      <a:pt x="121" y="294"/>
                      <a:pt x="121" y="294"/>
                    </a:cubicBezTo>
                    <a:cubicBezTo>
                      <a:pt x="116" y="296"/>
                      <a:pt x="116" y="296"/>
                      <a:pt x="116" y="296"/>
                    </a:cubicBezTo>
                    <a:cubicBezTo>
                      <a:pt x="111" y="305"/>
                      <a:pt x="111" y="305"/>
                      <a:pt x="111" y="305"/>
                    </a:cubicBezTo>
                    <a:cubicBezTo>
                      <a:pt x="110" y="306"/>
                      <a:pt x="110" y="306"/>
                      <a:pt x="110" y="306"/>
                    </a:cubicBezTo>
                    <a:cubicBezTo>
                      <a:pt x="110" y="306"/>
                      <a:pt x="109" y="313"/>
                      <a:pt x="106" y="315"/>
                    </a:cubicBezTo>
                    <a:cubicBezTo>
                      <a:pt x="105" y="316"/>
                      <a:pt x="101" y="317"/>
                      <a:pt x="101" y="317"/>
                    </a:cubicBezTo>
                    <a:cubicBezTo>
                      <a:pt x="101" y="317"/>
                      <a:pt x="100" y="324"/>
                      <a:pt x="105" y="324"/>
                    </a:cubicBezTo>
                    <a:cubicBezTo>
                      <a:pt x="112" y="325"/>
                      <a:pt x="114" y="318"/>
                      <a:pt x="114" y="318"/>
                    </a:cubicBezTo>
                    <a:cubicBezTo>
                      <a:pt x="113" y="316"/>
                      <a:pt x="113" y="316"/>
                      <a:pt x="113" y="316"/>
                    </a:cubicBezTo>
                    <a:cubicBezTo>
                      <a:pt x="114" y="314"/>
                      <a:pt x="114" y="314"/>
                      <a:pt x="114" y="314"/>
                    </a:cubicBezTo>
                    <a:cubicBezTo>
                      <a:pt x="121" y="300"/>
                      <a:pt x="121" y="300"/>
                      <a:pt x="121" y="300"/>
                    </a:cubicBezTo>
                    <a:cubicBezTo>
                      <a:pt x="128" y="296"/>
                      <a:pt x="128" y="296"/>
                      <a:pt x="128" y="296"/>
                    </a:cubicBezTo>
                    <a:cubicBezTo>
                      <a:pt x="125" y="292"/>
                      <a:pt x="125" y="292"/>
                      <a:pt x="125" y="292"/>
                    </a:cubicBezTo>
                    <a:cubicBezTo>
                      <a:pt x="126" y="282"/>
                      <a:pt x="126" y="282"/>
                      <a:pt x="126" y="282"/>
                    </a:cubicBezTo>
                    <a:cubicBezTo>
                      <a:pt x="129" y="282"/>
                      <a:pt x="129" y="282"/>
                      <a:pt x="129" y="282"/>
                    </a:cubicBezTo>
                    <a:cubicBezTo>
                      <a:pt x="136" y="276"/>
                      <a:pt x="136" y="276"/>
                      <a:pt x="136" y="276"/>
                    </a:cubicBezTo>
                    <a:cubicBezTo>
                      <a:pt x="139" y="275"/>
                      <a:pt x="139" y="275"/>
                      <a:pt x="139" y="275"/>
                    </a:cubicBezTo>
                    <a:cubicBezTo>
                      <a:pt x="144" y="271"/>
                      <a:pt x="144" y="271"/>
                      <a:pt x="144" y="271"/>
                    </a:cubicBezTo>
                    <a:cubicBezTo>
                      <a:pt x="148" y="270"/>
                      <a:pt x="148" y="270"/>
                      <a:pt x="148" y="270"/>
                    </a:cubicBezTo>
                    <a:cubicBezTo>
                      <a:pt x="145" y="272"/>
                      <a:pt x="145" y="272"/>
                      <a:pt x="145" y="272"/>
                    </a:cubicBezTo>
                    <a:cubicBezTo>
                      <a:pt x="142" y="276"/>
                      <a:pt x="142" y="276"/>
                      <a:pt x="142" y="276"/>
                    </a:cubicBezTo>
                    <a:cubicBezTo>
                      <a:pt x="137" y="277"/>
                      <a:pt x="137" y="277"/>
                      <a:pt x="137" y="277"/>
                    </a:cubicBezTo>
                    <a:cubicBezTo>
                      <a:pt x="132" y="282"/>
                      <a:pt x="132" y="282"/>
                      <a:pt x="132" y="282"/>
                    </a:cubicBezTo>
                    <a:cubicBezTo>
                      <a:pt x="129" y="283"/>
                      <a:pt x="129" y="283"/>
                      <a:pt x="129" y="283"/>
                    </a:cubicBezTo>
                    <a:cubicBezTo>
                      <a:pt x="127" y="291"/>
                      <a:pt x="127" y="291"/>
                      <a:pt x="127" y="291"/>
                    </a:cubicBezTo>
                    <a:cubicBezTo>
                      <a:pt x="132" y="295"/>
                      <a:pt x="132" y="295"/>
                      <a:pt x="132" y="295"/>
                    </a:cubicBezTo>
                    <a:cubicBezTo>
                      <a:pt x="131" y="287"/>
                      <a:pt x="131" y="287"/>
                      <a:pt x="131" y="287"/>
                    </a:cubicBezTo>
                    <a:cubicBezTo>
                      <a:pt x="135" y="290"/>
                      <a:pt x="135" y="290"/>
                      <a:pt x="135" y="290"/>
                    </a:cubicBezTo>
                    <a:cubicBezTo>
                      <a:pt x="137" y="287"/>
                      <a:pt x="137" y="287"/>
                      <a:pt x="137" y="287"/>
                    </a:cubicBezTo>
                    <a:cubicBezTo>
                      <a:pt x="139" y="294"/>
                      <a:pt x="139" y="294"/>
                      <a:pt x="139" y="294"/>
                    </a:cubicBezTo>
                    <a:cubicBezTo>
                      <a:pt x="144" y="290"/>
                      <a:pt x="144" y="290"/>
                      <a:pt x="144" y="290"/>
                    </a:cubicBezTo>
                    <a:cubicBezTo>
                      <a:pt x="143" y="285"/>
                      <a:pt x="143" y="285"/>
                      <a:pt x="143" y="285"/>
                    </a:cubicBezTo>
                    <a:cubicBezTo>
                      <a:pt x="145" y="285"/>
                      <a:pt x="145" y="285"/>
                      <a:pt x="145" y="285"/>
                    </a:cubicBezTo>
                    <a:cubicBezTo>
                      <a:pt x="145" y="285"/>
                      <a:pt x="147" y="279"/>
                      <a:pt x="148" y="280"/>
                    </a:cubicBezTo>
                    <a:cubicBezTo>
                      <a:pt x="150" y="280"/>
                      <a:pt x="148" y="283"/>
                      <a:pt x="148" y="283"/>
                    </a:cubicBezTo>
                    <a:cubicBezTo>
                      <a:pt x="148" y="287"/>
                      <a:pt x="148" y="287"/>
                      <a:pt x="148" y="287"/>
                    </a:cubicBezTo>
                    <a:cubicBezTo>
                      <a:pt x="149" y="285"/>
                      <a:pt x="149" y="285"/>
                      <a:pt x="149" y="285"/>
                    </a:cubicBezTo>
                    <a:cubicBezTo>
                      <a:pt x="152" y="290"/>
                      <a:pt x="152" y="290"/>
                      <a:pt x="152" y="290"/>
                    </a:cubicBezTo>
                    <a:cubicBezTo>
                      <a:pt x="158" y="294"/>
                      <a:pt x="158" y="294"/>
                      <a:pt x="158" y="294"/>
                    </a:cubicBezTo>
                    <a:cubicBezTo>
                      <a:pt x="151" y="293"/>
                      <a:pt x="151" y="293"/>
                      <a:pt x="151" y="293"/>
                    </a:cubicBezTo>
                    <a:cubicBezTo>
                      <a:pt x="148" y="290"/>
                      <a:pt x="148" y="290"/>
                      <a:pt x="148" y="290"/>
                    </a:cubicBezTo>
                    <a:cubicBezTo>
                      <a:pt x="145" y="292"/>
                      <a:pt x="145" y="292"/>
                      <a:pt x="145" y="292"/>
                    </a:cubicBezTo>
                    <a:cubicBezTo>
                      <a:pt x="144" y="302"/>
                      <a:pt x="144" y="302"/>
                      <a:pt x="144" y="302"/>
                    </a:cubicBezTo>
                    <a:cubicBezTo>
                      <a:pt x="144" y="302"/>
                      <a:pt x="141" y="302"/>
                      <a:pt x="141" y="303"/>
                    </a:cubicBezTo>
                    <a:cubicBezTo>
                      <a:pt x="141" y="311"/>
                      <a:pt x="141" y="311"/>
                      <a:pt x="141" y="311"/>
                    </a:cubicBezTo>
                    <a:cubicBezTo>
                      <a:pt x="141" y="311"/>
                      <a:pt x="148" y="313"/>
                      <a:pt x="147" y="317"/>
                    </a:cubicBezTo>
                    <a:cubicBezTo>
                      <a:pt x="147" y="322"/>
                      <a:pt x="142" y="325"/>
                      <a:pt x="142" y="325"/>
                    </a:cubicBezTo>
                    <a:cubicBezTo>
                      <a:pt x="141" y="329"/>
                      <a:pt x="141" y="329"/>
                      <a:pt x="141" y="329"/>
                    </a:cubicBezTo>
                    <a:cubicBezTo>
                      <a:pt x="137" y="329"/>
                      <a:pt x="137" y="329"/>
                      <a:pt x="137" y="329"/>
                    </a:cubicBezTo>
                    <a:cubicBezTo>
                      <a:pt x="137" y="329"/>
                      <a:pt x="137" y="333"/>
                      <a:pt x="135" y="335"/>
                    </a:cubicBezTo>
                    <a:cubicBezTo>
                      <a:pt x="133" y="337"/>
                      <a:pt x="128" y="341"/>
                      <a:pt x="127" y="344"/>
                    </a:cubicBezTo>
                    <a:cubicBezTo>
                      <a:pt x="126" y="347"/>
                      <a:pt x="123" y="355"/>
                      <a:pt x="123" y="355"/>
                    </a:cubicBezTo>
                    <a:cubicBezTo>
                      <a:pt x="121" y="348"/>
                      <a:pt x="121" y="348"/>
                      <a:pt x="121" y="348"/>
                    </a:cubicBezTo>
                    <a:cubicBezTo>
                      <a:pt x="120" y="348"/>
                      <a:pt x="120" y="348"/>
                      <a:pt x="120" y="348"/>
                    </a:cubicBezTo>
                    <a:cubicBezTo>
                      <a:pt x="120" y="348"/>
                      <a:pt x="117" y="355"/>
                      <a:pt x="119" y="358"/>
                    </a:cubicBezTo>
                    <a:cubicBezTo>
                      <a:pt x="120" y="360"/>
                      <a:pt x="122" y="365"/>
                      <a:pt x="122" y="365"/>
                    </a:cubicBezTo>
                    <a:cubicBezTo>
                      <a:pt x="122" y="371"/>
                      <a:pt x="122" y="371"/>
                      <a:pt x="122" y="371"/>
                    </a:cubicBezTo>
                    <a:cubicBezTo>
                      <a:pt x="125" y="373"/>
                      <a:pt x="125" y="373"/>
                      <a:pt x="125" y="373"/>
                    </a:cubicBezTo>
                    <a:cubicBezTo>
                      <a:pt x="126" y="370"/>
                      <a:pt x="126" y="370"/>
                      <a:pt x="126" y="370"/>
                    </a:cubicBezTo>
                    <a:cubicBezTo>
                      <a:pt x="126" y="370"/>
                      <a:pt x="122" y="363"/>
                      <a:pt x="127" y="361"/>
                    </a:cubicBezTo>
                    <a:cubicBezTo>
                      <a:pt x="130" y="359"/>
                      <a:pt x="132" y="360"/>
                      <a:pt x="132" y="360"/>
                    </a:cubicBezTo>
                    <a:cubicBezTo>
                      <a:pt x="132" y="363"/>
                      <a:pt x="132" y="363"/>
                      <a:pt x="132" y="363"/>
                    </a:cubicBezTo>
                    <a:cubicBezTo>
                      <a:pt x="139" y="368"/>
                      <a:pt x="139" y="368"/>
                      <a:pt x="139" y="368"/>
                    </a:cubicBezTo>
                    <a:cubicBezTo>
                      <a:pt x="144" y="374"/>
                      <a:pt x="144" y="374"/>
                      <a:pt x="144" y="374"/>
                    </a:cubicBezTo>
                    <a:cubicBezTo>
                      <a:pt x="147" y="368"/>
                      <a:pt x="147" y="368"/>
                      <a:pt x="147" y="368"/>
                    </a:cubicBezTo>
                    <a:cubicBezTo>
                      <a:pt x="145" y="363"/>
                      <a:pt x="145" y="363"/>
                      <a:pt x="145" y="363"/>
                    </a:cubicBezTo>
                    <a:cubicBezTo>
                      <a:pt x="145" y="360"/>
                      <a:pt x="145" y="360"/>
                      <a:pt x="145" y="360"/>
                    </a:cubicBezTo>
                    <a:cubicBezTo>
                      <a:pt x="145" y="360"/>
                      <a:pt x="147" y="364"/>
                      <a:pt x="149" y="365"/>
                    </a:cubicBezTo>
                    <a:cubicBezTo>
                      <a:pt x="153" y="365"/>
                      <a:pt x="153" y="365"/>
                      <a:pt x="153" y="365"/>
                    </a:cubicBezTo>
                    <a:cubicBezTo>
                      <a:pt x="153" y="365"/>
                      <a:pt x="149" y="372"/>
                      <a:pt x="153" y="372"/>
                    </a:cubicBezTo>
                    <a:cubicBezTo>
                      <a:pt x="158" y="372"/>
                      <a:pt x="164" y="371"/>
                      <a:pt x="164" y="371"/>
                    </a:cubicBezTo>
                    <a:cubicBezTo>
                      <a:pt x="166" y="368"/>
                      <a:pt x="166" y="368"/>
                      <a:pt x="166" y="368"/>
                    </a:cubicBezTo>
                    <a:cubicBezTo>
                      <a:pt x="170" y="369"/>
                      <a:pt x="170" y="369"/>
                      <a:pt x="170" y="369"/>
                    </a:cubicBezTo>
                    <a:cubicBezTo>
                      <a:pt x="178" y="369"/>
                      <a:pt x="178" y="369"/>
                      <a:pt x="178" y="369"/>
                    </a:cubicBezTo>
                    <a:cubicBezTo>
                      <a:pt x="179" y="357"/>
                      <a:pt x="179" y="357"/>
                      <a:pt x="179" y="357"/>
                    </a:cubicBezTo>
                    <a:cubicBezTo>
                      <a:pt x="179" y="357"/>
                      <a:pt x="179" y="362"/>
                      <a:pt x="181" y="363"/>
                    </a:cubicBezTo>
                    <a:cubicBezTo>
                      <a:pt x="183" y="363"/>
                      <a:pt x="198" y="365"/>
                      <a:pt x="198" y="365"/>
                    </a:cubicBezTo>
                    <a:cubicBezTo>
                      <a:pt x="196" y="368"/>
                      <a:pt x="196" y="368"/>
                      <a:pt x="196" y="368"/>
                    </a:cubicBezTo>
                    <a:cubicBezTo>
                      <a:pt x="194" y="368"/>
                      <a:pt x="194" y="368"/>
                      <a:pt x="194" y="368"/>
                    </a:cubicBezTo>
                    <a:cubicBezTo>
                      <a:pt x="193" y="366"/>
                      <a:pt x="193" y="366"/>
                      <a:pt x="193" y="366"/>
                    </a:cubicBezTo>
                    <a:cubicBezTo>
                      <a:pt x="188" y="366"/>
                      <a:pt x="188" y="366"/>
                      <a:pt x="188" y="366"/>
                    </a:cubicBezTo>
                    <a:cubicBezTo>
                      <a:pt x="189" y="370"/>
                      <a:pt x="189" y="370"/>
                      <a:pt x="189" y="370"/>
                    </a:cubicBezTo>
                    <a:cubicBezTo>
                      <a:pt x="186" y="369"/>
                      <a:pt x="186" y="369"/>
                      <a:pt x="186" y="369"/>
                    </a:cubicBezTo>
                    <a:cubicBezTo>
                      <a:pt x="180" y="373"/>
                      <a:pt x="180" y="373"/>
                      <a:pt x="180" y="373"/>
                    </a:cubicBezTo>
                    <a:cubicBezTo>
                      <a:pt x="181" y="375"/>
                      <a:pt x="181" y="375"/>
                      <a:pt x="181" y="375"/>
                    </a:cubicBezTo>
                    <a:cubicBezTo>
                      <a:pt x="181" y="375"/>
                      <a:pt x="176" y="378"/>
                      <a:pt x="175" y="381"/>
                    </a:cubicBezTo>
                    <a:cubicBezTo>
                      <a:pt x="174" y="384"/>
                      <a:pt x="172" y="388"/>
                      <a:pt x="172" y="388"/>
                    </a:cubicBezTo>
                    <a:cubicBezTo>
                      <a:pt x="169" y="390"/>
                      <a:pt x="169" y="390"/>
                      <a:pt x="169" y="390"/>
                    </a:cubicBezTo>
                    <a:cubicBezTo>
                      <a:pt x="172" y="396"/>
                      <a:pt x="172" y="396"/>
                      <a:pt x="172" y="396"/>
                    </a:cubicBezTo>
                    <a:cubicBezTo>
                      <a:pt x="174" y="400"/>
                      <a:pt x="174" y="400"/>
                      <a:pt x="174" y="400"/>
                    </a:cubicBezTo>
                    <a:cubicBezTo>
                      <a:pt x="174" y="400"/>
                      <a:pt x="176" y="401"/>
                      <a:pt x="176" y="403"/>
                    </a:cubicBezTo>
                    <a:cubicBezTo>
                      <a:pt x="176" y="404"/>
                      <a:pt x="175" y="409"/>
                      <a:pt x="175" y="410"/>
                    </a:cubicBezTo>
                    <a:cubicBezTo>
                      <a:pt x="176" y="412"/>
                      <a:pt x="178" y="414"/>
                      <a:pt x="178" y="414"/>
                    </a:cubicBezTo>
                    <a:cubicBezTo>
                      <a:pt x="182" y="409"/>
                      <a:pt x="182" y="409"/>
                      <a:pt x="182" y="409"/>
                    </a:cubicBezTo>
                    <a:cubicBezTo>
                      <a:pt x="182" y="413"/>
                      <a:pt x="182" y="413"/>
                      <a:pt x="182" y="413"/>
                    </a:cubicBezTo>
                    <a:cubicBezTo>
                      <a:pt x="180" y="416"/>
                      <a:pt x="180" y="416"/>
                      <a:pt x="180" y="416"/>
                    </a:cubicBezTo>
                    <a:cubicBezTo>
                      <a:pt x="179" y="416"/>
                      <a:pt x="181" y="422"/>
                      <a:pt x="181" y="422"/>
                    </a:cubicBezTo>
                    <a:cubicBezTo>
                      <a:pt x="185" y="417"/>
                      <a:pt x="185" y="417"/>
                      <a:pt x="185" y="417"/>
                    </a:cubicBezTo>
                    <a:cubicBezTo>
                      <a:pt x="186" y="412"/>
                      <a:pt x="186" y="412"/>
                      <a:pt x="186" y="412"/>
                    </a:cubicBezTo>
                    <a:cubicBezTo>
                      <a:pt x="189" y="420"/>
                      <a:pt x="189" y="420"/>
                      <a:pt x="189" y="420"/>
                    </a:cubicBezTo>
                    <a:cubicBezTo>
                      <a:pt x="194" y="417"/>
                      <a:pt x="194" y="417"/>
                      <a:pt x="194" y="417"/>
                    </a:cubicBezTo>
                    <a:cubicBezTo>
                      <a:pt x="194" y="423"/>
                      <a:pt x="194" y="423"/>
                      <a:pt x="194" y="423"/>
                    </a:cubicBezTo>
                    <a:cubicBezTo>
                      <a:pt x="194" y="423"/>
                      <a:pt x="189" y="424"/>
                      <a:pt x="189" y="425"/>
                    </a:cubicBezTo>
                    <a:cubicBezTo>
                      <a:pt x="189" y="427"/>
                      <a:pt x="192" y="428"/>
                      <a:pt x="192" y="428"/>
                    </a:cubicBezTo>
                    <a:cubicBezTo>
                      <a:pt x="191" y="432"/>
                      <a:pt x="191" y="432"/>
                      <a:pt x="191" y="432"/>
                    </a:cubicBezTo>
                    <a:cubicBezTo>
                      <a:pt x="182" y="433"/>
                      <a:pt x="182" y="433"/>
                      <a:pt x="182" y="433"/>
                    </a:cubicBezTo>
                    <a:cubicBezTo>
                      <a:pt x="182" y="433"/>
                      <a:pt x="180" y="442"/>
                      <a:pt x="182" y="443"/>
                    </a:cubicBezTo>
                    <a:cubicBezTo>
                      <a:pt x="184" y="444"/>
                      <a:pt x="185" y="448"/>
                      <a:pt x="185" y="448"/>
                    </a:cubicBezTo>
                    <a:cubicBezTo>
                      <a:pt x="185" y="448"/>
                      <a:pt x="177" y="452"/>
                      <a:pt x="177" y="457"/>
                    </a:cubicBezTo>
                    <a:cubicBezTo>
                      <a:pt x="178" y="461"/>
                      <a:pt x="181" y="470"/>
                      <a:pt x="181" y="470"/>
                    </a:cubicBezTo>
                    <a:cubicBezTo>
                      <a:pt x="186" y="472"/>
                      <a:pt x="186" y="472"/>
                      <a:pt x="186" y="472"/>
                    </a:cubicBezTo>
                    <a:cubicBezTo>
                      <a:pt x="186" y="472"/>
                      <a:pt x="185" y="474"/>
                      <a:pt x="184" y="474"/>
                    </a:cubicBezTo>
                    <a:cubicBezTo>
                      <a:pt x="183" y="474"/>
                      <a:pt x="179" y="472"/>
                      <a:pt x="179" y="472"/>
                    </a:cubicBezTo>
                    <a:cubicBezTo>
                      <a:pt x="177" y="465"/>
                      <a:pt x="177" y="465"/>
                      <a:pt x="177" y="465"/>
                    </a:cubicBezTo>
                    <a:cubicBezTo>
                      <a:pt x="177" y="465"/>
                      <a:pt x="171" y="464"/>
                      <a:pt x="171" y="466"/>
                    </a:cubicBezTo>
                    <a:cubicBezTo>
                      <a:pt x="170" y="467"/>
                      <a:pt x="172" y="474"/>
                      <a:pt x="172" y="474"/>
                    </a:cubicBezTo>
                    <a:cubicBezTo>
                      <a:pt x="165" y="467"/>
                      <a:pt x="165" y="467"/>
                      <a:pt x="165" y="467"/>
                    </a:cubicBezTo>
                    <a:cubicBezTo>
                      <a:pt x="152" y="469"/>
                      <a:pt x="152" y="469"/>
                      <a:pt x="152" y="469"/>
                    </a:cubicBezTo>
                    <a:cubicBezTo>
                      <a:pt x="144" y="464"/>
                      <a:pt x="144" y="464"/>
                      <a:pt x="144" y="464"/>
                    </a:cubicBezTo>
                    <a:cubicBezTo>
                      <a:pt x="144" y="467"/>
                      <a:pt x="144" y="467"/>
                      <a:pt x="144" y="467"/>
                    </a:cubicBezTo>
                    <a:cubicBezTo>
                      <a:pt x="133" y="469"/>
                      <a:pt x="133" y="469"/>
                      <a:pt x="133" y="469"/>
                    </a:cubicBezTo>
                    <a:cubicBezTo>
                      <a:pt x="121" y="475"/>
                      <a:pt x="121" y="475"/>
                      <a:pt x="121" y="475"/>
                    </a:cubicBezTo>
                    <a:cubicBezTo>
                      <a:pt x="121" y="475"/>
                      <a:pt x="120" y="482"/>
                      <a:pt x="117" y="483"/>
                    </a:cubicBezTo>
                    <a:cubicBezTo>
                      <a:pt x="115" y="485"/>
                      <a:pt x="111" y="485"/>
                      <a:pt x="111" y="485"/>
                    </a:cubicBezTo>
                    <a:cubicBezTo>
                      <a:pt x="111" y="485"/>
                      <a:pt x="100" y="490"/>
                      <a:pt x="101" y="491"/>
                    </a:cubicBezTo>
                    <a:cubicBezTo>
                      <a:pt x="103" y="492"/>
                      <a:pt x="107" y="491"/>
                      <a:pt x="109" y="492"/>
                    </a:cubicBezTo>
                    <a:cubicBezTo>
                      <a:pt x="110" y="494"/>
                      <a:pt x="110" y="497"/>
                      <a:pt x="110" y="497"/>
                    </a:cubicBezTo>
                    <a:cubicBezTo>
                      <a:pt x="110" y="497"/>
                      <a:pt x="112" y="496"/>
                      <a:pt x="112" y="494"/>
                    </a:cubicBezTo>
                    <a:cubicBezTo>
                      <a:pt x="113" y="491"/>
                      <a:pt x="114" y="489"/>
                      <a:pt x="116" y="489"/>
                    </a:cubicBezTo>
                    <a:cubicBezTo>
                      <a:pt x="117" y="488"/>
                      <a:pt x="119" y="490"/>
                      <a:pt x="119" y="490"/>
                    </a:cubicBezTo>
                    <a:cubicBezTo>
                      <a:pt x="122" y="489"/>
                      <a:pt x="122" y="489"/>
                      <a:pt x="122" y="489"/>
                    </a:cubicBezTo>
                    <a:cubicBezTo>
                      <a:pt x="129" y="490"/>
                      <a:pt x="129" y="490"/>
                      <a:pt x="129" y="490"/>
                    </a:cubicBezTo>
                    <a:cubicBezTo>
                      <a:pt x="127" y="494"/>
                      <a:pt x="127" y="494"/>
                      <a:pt x="127" y="494"/>
                    </a:cubicBezTo>
                    <a:cubicBezTo>
                      <a:pt x="127" y="494"/>
                      <a:pt x="126" y="499"/>
                      <a:pt x="127" y="500"/>
                    </a:cubicBezTo>
                    <a:cubicBezTo>
                      <a:pt x="128" y="501"/>
                      <a:pt x="128" y="503"/>
                      <a:pt x="128" y="503"/>
                    </a:cubicBezTo>
                    <a:cubicBezTo>
                      <a:pt x="128" y="503"/>
                      <a:pt x="123" y="506"/>
                      <a:pt x="123" y="510"/>
                    </a:cubicBezTo>
                    <a:cubicBezTo>
                      <a:pt x="123" y="512"/>
                      <a:pt x="128" y="514"/>
                      <a:pt x="128" y="514"/>
                    </a:cubicBezTo>
                    <a:cubicBezTo>
                      <a:pt x="126" y="516"/>
                      <a:pt x="126" y="516"/>
                      <a:pt x="126" y="516"/>
                    </a:cubicBezTo>
                    <a:cubicBezTo>
                      <a:pt x="126" y="516"/>
                      <a:pt x="119" y="531"/>
                      <a:pt x="116" y="531"/>
                    </a:cubicBezTo>
                    <a:cubicBezTo>
                      <a:pt x="113" y="532"/>
                      <a:pt x="110" y="532"/>
                      <a:pt x="109" y="533"/>
                    </a:cubicBezTo>
                    <a:cubicBezTo>
                      <a:pt x="106" y="534"/>
                      <a:pt x="102" y="536"/>
                      <a:pt x="102" y="536"/>
                    </a:cubicBezTo>
                    <a:cubicBezTo>
                      <a:pt x="98" y="535"/>
                      <a:pt x="98" y="535"/>
                      <a:pt x="98" y="535"/>
                    </a:cubicBezTo>
                    <a:cubicBezTo>
                      <a:pt x="88" y="538"/>
                      <a:pt x="88" y="538"/>
                      <a:pt x="88" y="538"/>
                    </a:cubicBezTo>
                    <a:cubicBezTo>
                      <a:pt x="87" y="542"/>
                      <a:pt x="87" y="542"/>
                      <a:pt x="87" y="542"/>
                    </a:cubicBezTo>
                    <a:cubicBezTo>
                      <a:pt x="82" y="542"/>
                      <a:pt x="82" y="542"/>
                      <a:pt x="82" y="542"/>
                    </a:cubicBezTo>
                    <a:cubicBezTo>
                      <a:pt x="79" y="538"/>
                      <a:pt x="79" y="538"/>
                      <a:pt x="79" y="538"/>
                    </a:cubicBezTo>
                    <a:cubicBezTo>
                      <a:pt x="76" y="539"/>
                      <a:pt x="76" y="539"/>
                      <a:pt x="76" y="539"/>
                    </a:cubicBezTo>
                    <a:cubicBezTo>
                      <a:pt x="77" y="542"/>
                      <a:pt x="77" y="542"/>
                      <a:pt x="77" y="542"/>
                    </a:cubicBezTo>
                    <a:cubicBezTo>
                      <a:pt x="77" y="542"/>
                      <a:pt x="66" y="543"/>
                      <a:pt x="66" y="545"/>
                    </a:cubicBezTo>
                    <a:cubicBezTo>
                      <a:pt x="65" y="547"/>
                      <a:pt x="65" y="548"/>
                      <a:pt x="65" y="548"/>
                    </a:cubicBezTo>
                    <a:cubicBezTo>
                      <a:pt x="72" y="549"/>
                      <a:pt x="72" y="549"/>
                      <a:pt x="72" y="549"/>
                    </a:cubicBezTo>
                    <a:cubicBezTo>
                      <a:pt x="72" y="549"/>
                      <a:pt x="73" y="554"/>
                      <a:pt x="71" y="554"/>
                    </a:cubicBezTo>
                    <a:cubicBezTo>
                      <a:pt x="68" y="554"/>
                      <a:pt x="66" y="555"/>
                      <a:pt x="66" y="555"/>
                    </a:cubicBezTo>
                    <a:cubicBezTo>
                      <a:pt x="67" y="561"/>
                      <a:pt x="67" y="561"/>
                      <a:pt x="67" y="561"/>
                    </a:cubicBezTo>
                    <a:cubicBezTo>
                      <a:pt x="67" y="561"/>
                      <a:pt x="70" y="559"/>
                      <a:pt x="71" y="559"/>
                    </a:cubicBezTo>
                    <a:cubicBezTo>
                      <a:pt x="72" y="559"/>
                      <a:pt x="74" y="560"/>
                      <a:pt x="74" y="560"/>
                    </a:cubicBezTo>
                    <a:cubicBezTo>
                      <a:pt x="80" y="559"/>
                      <a:pt x="80" y="559"/>
                      <a:pt x="80" y="559"/>
                    </a:cubicBezTo>
                    <a:cubicBezTo>
                      <a:pt x="82" y="555"/>
                      <a:pt x="82" y="555"/>
                      <a:pt x="82" y="555"/>
                    </a:cubicBezTo>
                    <a:cubicBezTo>
                      <a:pt x="86" y="555"/>
                      <a:pt x="86" y="555"/>
                      <a:pt x="86" y="555"/>
                    </a:cubicBezTo>
                    <a:cubicBezTo>
                      <a:pt x="83" y="558"/>
                      <a:pt x="83" y="558"/>
                      <a:pt x="83" y="558"/>
                    </a:cubicBezTo>
                    <a:cubicBezTo>
                      <a:pt x="82" y="561"/>
                      <a:pt x="82" y="561"/>
                      <a:pt x="82" y="561"/>
                    </a:cubicBezTo>
                    <a:cubicBezTo>
                      <a:pt x="73" y="561"/>
                      <a:pt x="73" y="561"/>
                      <a:pt x="73" y="561"/>
                    </a:cubicBezTo>
                    <a:cubicBezTo>
                      <a:pt x="71" y="562"/>
                      <a:pt x="71" y="562"/>
                      <a:pt x="71" y="562"/>
                    </a:cubicBezTo>
                    <a:cubicBezTo>
                      <a:pt x="71" y="562"/>
                      <a:pt x="71" y="567"/>
                      <a:pt x="73" y="567"/>
                    </a:cubicBezTo>
                    <a:cubicBezTo>
                      <a:pt x="76" y="567"/>
                      <a:pt x="80" y="566"/>
                      <a:pt x="80" y="566"/>
                    </a:cubicBezTo>
                    <a:cubicBezTo>
                      <a:pt x="80" y="566"/>
                      <a:pt x="83" y="567"/>
                      <a:pt x="84" y="566"/>
                    </a:cubicBezTo>
                    <a:cubicBezTo>
                      <a:pt x="86" y="565"/>
                      <a:pt x="88" y="563"/>
                      <a:pt x="88" y="563"/>
                    </a:cubicBezTo>
                    <a:cubicBezTo>
                      <a:pt x="96" y="563"/>
                      <a:pt x="96" y="563"/>
                      <a:pt x="96" y="563"/>
                    </a:cubicBezTo>
                    <a:cubicBezTo>
                      <a:pt x="96" y="563"/>
                      <a:pt x="100" y="560"/>
                      <a:pt x="102" y="561"/>
                    </a:cubicBezTo>
                    <a:cubicBezTo>
                      <a:pt x="104" y="562"/>
                      <a:pt x="99" y="565"/>
                      <a:pt x="101" y="566"/>
                    </a:cubicBezTo>
                    <a:cubicBezTo>
                      <a:pt x="103" y="567"/>
                      <a:pt x="109" y="569"/>
                      <a:pt x="109" y="569"/>
                    </a:cubicBezTo>
                    <a:cubicBezTo>
                      <a:pt x="115" y="568"/>
                      <a:pt x="115" y="568"/>
                      <a:pt x="115" y="568"/>
                    </a:cubicBezTo>
                    <a:cubicBezTo>
                      <a:pt x="114" y="570"/>
                      <a:pt x="114" y="570"/>
                      <a:pt x="114" y="570"/>
                    </a:cubicBezTo>
                    <a:cubicBezTo>
                      <a:pt x="109" y="571"/>
                      <a:pt x="109" y="571"/>
                      <a:pt x="109" y="571"/>
                    </a:cubicBezTo>
                    <a:cubicBezTo>
                      <a:pt x="109" y="571"/>
                      <a:pt x="103" y="570"/>
                      <a:pt x="103" y="573"/>
                    </a:cubicBezTo>
                    <a:cubicBezTo>
                      <a:pt x="102" y="575"/>
                      <a:pt x="102" y="577"/>
                      <a:pt x="104" y="577"/>
                    </a:cubicBezTo>
                    <a:cubicBezTo>
                      <a:pt x="107" y="577"/>
                      <a:pt x="112" y="578"/>
                      <a:pt x="112" y="578"/>
                    </a:cubicBezTo>
                    <a:cubicBezTo>
                      <a:pt x="112" y="578"/>
                      <a:pt x="115" y="574"/>
                      <a:pt x="118" y="575"/>
                    </a:cubicBezTo>
                    <a:cubicBezTo>
                      <a:pt x="122" y="576"/>
                      <a:pt x="126" y="587"/>
                      <a:pt x="126" y="587"/>
                    </a:cubicBezTo>
                    <a:cubicBezTo>
                      <a:pt x="126" y="587"/>
                      <a:pt x="131" y="593"/>
                      <a:pt x="137" y="594"/>
                    </a:cubicBezTo>
                    <a:cubicBezTo>
                      <a:pt x="143" y="594"/>
                      <a:pt x="152" y="589"/>
                      <a:pt x="152" y="589"/>
                    </a:cubicBezTo>
                    <a:cubicBezTo>
                      <a:pt x="163" y="586"/>
                      <a:pt x="163" y="586"/>
                      <a:pt x="163" y="586"/>
                    </a:cubicBezTo>
                    <a:cubicBezTo>
                      <a:pt x="170" y="580"/>
                      <a:pt x="170" y="580"/>
                      <a:pt x="170" y="580"/>
                    </a:cubicBezTo>
                    <a:cubicBezTo>
                      <a:pt x="180" y="575"/>
                      <a:pt x="180" y="575"/>
                      <a:pt x="180" y="575"/>
                    </a:cubicBezTo>
                    <a:cubicBezTo>
                      <a:pt x="181" y="576"/>
                      <a:pt x="181" y="576"/>
                      <a:pt x="181" y="576"/>
                    </a:cubicBezTo>
                    <a:cubicBezTo>
                      <a:pt x="171" y="582"/>
                      <a:pt x="171" y="582"/>
                      <a:pt x="171" y="582"/>
                    </a:cubicBezTo>
                    <a:cubicBezTo>
                      <a:pt x="166" y="589"/>
                      <a:pt x="166" y="589"/>
                      <a:pt x="166" y="589"/>
                    </a:cubicBezTo>
                    <a:cubicBezTo>
                      <a:pt x="161" y="590"/>
                      <a:pt x="161" y="590"/>
                      <a:pt x="161" y="590"/>
                    </a:cubicBezTo>
                    <a:cubicBezTo>
                      <a:pt x="161" y="590"/>
                      <a:pt x="151" y="597"/>
                      <a:pt x="151" y="599"/>
                    </a:cubicBezTo>
                    <a:cubicBezTo>
                      <a:pt x="150" y="602"/>
                      <a:pt x="152" y="605"/>
                      <a:pt x="148" y="606"/>
                    </a:cubicBezTo>
                    <a:cubicBezTo>
                      <a:pt x="144" y="607"/>
                      <a:pt x="132" y="608"/>
                      <a:pt x="130" y="605"/>
                    </a:cubicBezTo>
                    <a:cubicBezTo>
                      <a:pt x="128" y="602"/>
                      <a:pt x="121" y="600"/>
                      <a:pt x="118" y="599"/>
                    </a:cubicBezTo>
                    <a:cubicBezTo>
                      <a:pt x="115" y="599"/>
                      <a:pt x="102" y="597"/>
                      <a:pt x="99" y="600"/>
                    </a:cubicBezTo>
                    <a:cubicBezTo>
                      <a:pt x="97" y="602"/>
                      <a:pt x="100" y="608"/>
                      <a:pt x="100" y="608"/>
                    </a:cubicBezTo>
                    <a:cubicBezTo>
                      <a:pt x="100" y="608"/>
                      <a:pt x="98" y="609"/>
                      <a:pt x="94" y="610"/>
                    </a:cubicBezTo>
                    <a:cubicBezTo>
                      <a:pt x="90" y="611"/>
                      <a:pt x="88" y="607"/>
                      <a:pt x="86" y="608"/>
                    </a:cubicBezTo>
                    <a:cubicBezTo>
                      <a:pt x="83" y="609"/>
                      <a:pt x="81" y="623"/>
                      <a:pt x="81" y="623"/>
                    </a:cubicBezTo>
                    <a:cubicBezTo>
                      <a:pt x="70" y="628"/>
                      <a:pt x="70" y="628"/>
                      <a:pt x="70" y="628"/>
                    </a:cubicBezTo>
                    <a:cubicBezTo>
                      <a:pt x="69" y="631"/>
                      <a:pt x="69" y="631"/>
                      <a:pt x="69" y="631"/>
                    </a:cubicBezTo>
                    <a:cubicBezTo>
                      <a:pt x="56" y="636"/>
                      <a:pt x="56" y="636"/>
                      <a:pt x="56" y="636"/>
                    </a:cubicBezTo>
                    <a:cubicBezTo>
                      <a:pt x="55" y="640"/>
                      <a:pt x="55" y="640"/>
                      <a:pt x="55" y="640"/>
                    </a:cubicBezTo>
                    <a:cubicBezTo>
                      <a:pt x="55" y="640"/>
                      <a:pt x="51" y="641"/>
                      <a:pt x="50" y="643"/>
                    </a:cubicBezTo>
                    <a:cubicBezTo>
                      <a:pt x="48" y="644"/>
                      <a:pt x="47" y="647"/>
                      <a:pt x="47" y="647"/>
                    </a:cubicBezTo>
                    <a:cubicBezTo>
                      <a:pt x="38" y="652"/>
                      <a:pt x="38" y="652"/>
                      <a:pt x="38" y="652"/>
                    </a:cubicBezTo>
                    <a:cubicBezTo>
                      <a:pt x="34" y="653"/>
                      <a:pt x="34" y="653"/>
                      <a:pt x="34" y="653"/>
                    </a:cubicBezTo>
                    <a:cubicBezTo>
                      <a:pt x="34" y="653"/>
                      <a:pt x="25" y="652"/>
                      <a:pt x="23" y="654"/>
                    </a:cubicBezTo>
                    <a:cubicBezTo>
                      <a:pt x="20" y="656"/>
                      <a:pt x="21" y="662"/>
                      <a:pt x="21" y="662"/>
                    </a:cubicBezTo>
                    <a:cubicBezTo>
                      <a:pt x="30" y="661"/>
                      <a:pt x="30" y="661"/>
                      <a:pt x="30" y="661"/>
                    </a:cubicBezTo>
                    <a:cubicBezTo>
                      <a:pt x="30" y="658"/>
                      <a:pt x="30" y="658"/>
                      <a:pt x="30" y="658"/>
                    </a:cubicBezTo>
                    <a:cubicBezTo>
                      <a:pt x="30" y="658"/>
                      <a:pt x="35" y="660"/>
                      <a:pt x="36" y="661"/>
                    </a:cubicBezTo>
                    <a:cubicBezTo>
                      <a:pt x="37" y="662"/>
                      <a:pt x="41" y="670"/>
                      <a:pt x="41" y="670"/>
                    </a:cubicBezTo>
                    <a:cubicBezTo>
                      <a:pt x="48" y="665"/>
                      <a:pt x="48" y="665"/>
                      <a:pt x="48" y="665"/>
                    </a:cubicBezTo>
                    <a:cubicBezTo>
                      <a:pt x="47" y="662"/>
                      <a:pt x="47" y="662"/>
                      <a:pt x="47" y="662"/>
                    </a:cubicBezTo>
                    <a:cubicBezTo>
                      <a:pt x="47" y="662"/>
                      <a:pt x="52" y="655"/>
                      <a:pt x="52" y="656"/>
                    </a:cubicBezTo>
                    <a:cubicBezTo>
                      <a:pt x="52" y="657"/>
                      <a:pt x="53" y="660"/>
                      <a:pt x="53" y="660"/>
                    </a:cubicBezTo>
                    <a:cubicBezTo>
                      <a:pt x="53" y="660"/>
                      <a:pt x="61" y="657"/>
                      <a:pt x="62" y="657"/>
                    </a:cubicBezTo>
                    <a:cubicBezTo>
                      <a:pt x="63" y="656"/>
                      <a:pt x="66" y="652"/>
                      <a:pt x="66" y="652"/>
                    </a:cubicBezTo>
                    <a:cubicBezTo>
                      <a:pt x="66" y="652"/>
                      <a:pt x="72" y="654"/>
                      <a:pt x="74" y="653"/>
                    </a:cubicBezTo>
                    <a:cubicBezTo>
                      <a:pt x="78" y="653"/>
                      <a:pt x="84" y="652"/>
                      <a:pt x="85" y="653"/>
                    </a:cubicBezTo>
                    <a:cubicBezTo>
                      <a:pt x="85" y="654"/>
                      <a:pt x="86" y="658"/>
                      <a:pt x="86" y="658"/>
                    </a:cubicBezTo>
                    <a:cubicBezTo>
                      <a:pt x="89" y="656"/>
                      <a:pt x="89" y="656"/>
                      <a:pt x="89" y="656"/>
                    </a:cubicBezTo>
                    <a:cubicBezTo>
                      <a:pt x="90" y="650"/>
                      <a:pt x="90" y="650"/>
                      <a:pt x="90" y="650"/>
                    </a:cubicBezTo>
                    <a:cubicBezTo>
                      <a:pt x="93" y="659"/>
                      <a:pt x="93" y="659"/>
                      <a:pt x="93" y="659"/>
                    </a:cubicBezTo>
                    <a:cubicBezTo>
                      <a:pt x="100" y="659"/>
                      <a:pt x="100" y="659"/>
                      <a:pt x="100" y="659"/>
                    </a:cubicBezTo>
                    <a:cubicBezTo>
                      <a:pt x="100" y="659"/>
                      <a:pt x="101" y="666"/>
                      <a:pt x="104" y="666"/>
                    </a:cubicBezTo>
                    <a:cubicBezTo>
                      <a:pt x="109" y="668"/>
                      <a:pt x="112" y="662"/>
                      <a:pt x="112" y="662"/>
                    </a:cubicBezTo>
                    <a:cubicBezTo>
                      <a:pt x="115" y="660"/>
                      <a:pt x="115" y="660"/>
                      <a:pt x="115" y="660"/>
                    </a:cubicBezTo>
                    <a:cubicBezTo>
                      <a:pt x="114" y="656"/>
                      <a:pt x="114" y="656"/>
                      <a:pt x="114" y="656"/>
                    </a:cubicBezTo>
                    <a:cubicBezTo>
                      <a:pt x="118" y="653"/>
                      <a:pt x="118" y="653"/>
                      <a:pt x="118" y="653"/>
                    </a:cubicBezTo>
                    <a:cubicBezTo>
                      <a:pt x="119" y="647"/>
                      <a:pt x="119" y="647"/>
                      <a:pt x="119" y="647"/>
                    </a:cubicBezTo>
                    <a:cubicBezTo>
                      <a:pt x="122" y="645"/>
                      <a:pt x="122" y="645"/>
                      <a:pt x="122" y="645"/>
                    </a:cubicBezTo>
                    <a:cubicBezTo>
                      <a:pt x="122" y="639"/>
                      <a:pt x="122" y="639"/>
                      <a:pt x="122" y="639"/>
                    </a:cubicBezTo>
                    <a:cubicBezTo>
                      <a:pt x="123" y="644"/>
                      <a:pt x="123" y="644"/>
                      <a:pt x="123" y="644"/>
                    </a:cubicBezTo>
                    <a:cubicBezTo>
                      <a:pt x="123" y="644"/>
                      <a:pt x="129" y="641"/>
                      <a:pt x="141" y="641"/>
                    </a:cubicBezTo>
                    <a:cubicBezTo>
                      <a:pt x="153" y="642"/>
                      <a:pt x="160" y="653"/>
                      <a:pt x="160" y="653"/>
                    </a:cubicBezTo>
                    <a:cubicBezTo>
                      <a:pt x="162" y="657"/>
                      <a:pt x="162" y="657"/>
                      <a:pt x="162" y="657"/>
                    </a:cubicBezTo>
                    <a:cubicBezTo>
                      <a:pt x="164" y="655"/>
                      <a:pt x="164" y="655"/>
                      <a:pt x="164" y="655"/>
                    </a:cubicBezTo>
                    <a:cubicBezTo>
                      <a:pt x="164" y="655"/>
                      <a:pt x="161" y="654"/>
                      <a:pt x="163" y="652"/>
                    </a:cubicBezTo>
                    <a:cubicBezTo>
                      <a:pt x="165" y="648"/>
                      <a:pt x="171" y="652"/>
                      <a:pt x="171" y="652"/>
                    </a:cubicBezTo>
                    <a:cubicBezTo>
                      <a:pt x="177" y="652"/>
                      <a:pt x="177" y="652"/>
                      <a:pt x="177" y="652"/>
                    </a:cubicBezTo>
                    <a:cubicBezTo>
                      <a:pt x="178" y="653"/>
                      <a:pt x="182" y="657"/>
                      <a:pt x="184" y="655"/>
                    </a:cubicBezTo>
                    <a:cubicBezTo>
                      <a:pt x="187" y="654"/>
                      <a:pt x="185" y="650"/>
                      <a:pt x="185" y="650"/>
                    </a:cubicBezTo>
                    <a:cubicBezTo>
                      <a:pt x="185" y="650"/>
                      <a:pt x="178" y="647"/>
                      <a:pt x="180" y="646"/>
                    </a:cubicBezTo>
                    <a:cubicBezTo>
                      <a:pt x="182" y="645"/>
                      <a:pt x="185" y="649"/>
                      <a:pt x="186" y="648"/>
                    </a:cubicBezTo>
                    <a:cubicBezTo>
                      <a:pt x="188" y="648"/>
                      <a:pt x="195" y="646"/>
                      <a:pt x="195" y="646"/>
                    </a:cubicBezTo>
                    <a:cubicBezTo>
                      <a:pt x="195" y="646"/>
                      <a:pt x="199" y="649"/>
                      <a:pt x="201" y="649"/>
                    </a:cubicBezTo>
                    <a:cubicBezTo>
                      <a:pt x="202" y="649"/>
                      <a:pt x="203" y="646"/>
                      <a:pt x="203" y="646"/>
                    </a:cubicBezTo>
                    <a:cubicBezTo>
                      <a:pt x="203" y="646"/>
                      <a:pt x="209" y="648"/>
                      <a:pt x="211" y="647"/>
                    </a:cubicBezTo>
                    <a:cubicBezTo>
                      <a:pt x="213" y="646"/>
                      <a:pt x="212" y="642"/>
                      <a:pt x="212" y="642"/>
                    </a:cubicBezTo>
                    <a:cubicBezTo>
                      <a:pt x="212" y="642"/>
                      <a:pt x="216" y="648"/>
                      <a:pt x="218" y="648"/>
                    </a:cubicBezTo>
                    <a:cubicBezTo>
                      <a:pt x="220" y="648"/>
                      <a:pt x="220" y="643"/>
                      <a:pt x="220" y="644"/>
                    </a:cubicBezTo>
                    <a:cubicBezTo>
                      <a:pt x="221" y="646"/>
                      <a:pt x="224" y="649"/>
                      <a:pt x="224" y="649"/>
                    </a:cubicBezTo>
                    <a:cubicBezTo>
                      <a:pt x="224" y="649"/>
                      <a:pt x="226" y="643"/>
                      <a:pt x="229" y="646"/>
                    </a:cubicBezTo>
                    <a:cubicBezTo>
                      <a:pt x="232" y="649"/>
                      <a:pt x="231" y="654"/>
                      <a:pt x="232" y="654"/>
                    </a:cubicBezTo>
                    <a:cubicBezTo>
                      <a:pt x="234" y="654"/>
                      <a:pt x="237" y="653"/>
                      <a:pt x="237" y="653"/>
                    </a:cubicBezTo>
                    <a:cubicBezTo>
                      <a:pt x="237" y="653"/>
                      <a:pt x="248" y="650"/>
                      <a:pt x="257" y="652"/>
                    </a:cubicBezTo>
                    <a:cubicBezTo>
                      <a:pt x="264" y="654"/>
                      <a:pt x="270" y="659"/>
                      <a:pt x="276" y="659"/>
                    </a:cubicBezTo>
                    <a:cubicBezTo>
                      <a:pt x="281" y="659"/>
                      <a:pt x="283" y="657"/>
                      <a:pt x="283" y="657"/>
                    </a:cubicBezTo>
                    <a:cubicBezTo>
                      <a:pt x="295" y="656"/>
                      <a:pt x="295" y="656"/>
                      <a:pt x="295" y="656"/>
                    </a:cubicBezTo>
                    <a:cubicBezTo>
                      <a:pt x="301" y="649"/>
                      <a:pt x="301" y="649"/>
                      <a:pt x="301" y="649"/>
                    </a:cubicBezTo>
                    <a:cubicBezTo>
                      <a:pt x="310" y="653"/>
                      <a:pt x="310" y="653"/>
                      <a:pt x="310" y="653"/>
                    </a:cubicBezTo>
                    <a:cubicBezTo>
                      <a:pt x="310" y="653"/>
                      <a:pt x="309" y="643"/>
                      <a:pt x="312" y="643"/>
                    </a:cubicBezTo>
                    <a:cubicBezTo>
                      <a:pt x="315" y="643"/>
                      <a:pt x="318" y="644"/>
                      <a:pt x="318" y="644"/>
                    </a:cubicBezTo>
                    <a:cubicBezTo>
                      <a:pt x="328" y="641"/>
                      <a:pt x="328" y="641"/>
                      <a:pt x="328" y="641"/>
                    </a:cubicBezTo>
                    <a:cubicBezTo>
                      <a:pt x="329" y="631"/>
                      <a:pt x="329" y="631"/>
                      <a:pt x="329" y="631"/>
                    </a:cubicBezTo>
                    <a:cubicBezTo>
                      <a:pt x="332" y="627"/>
                      <a:pt x="332" y="627"/>
                      <a:pt x="332" y="627"/>
                    </a:cubicBezTo>
                    <a:cubicBezTo>
                      <a:pt x="331" y="625"/>
                      <a:pt x="331" y="625"/>
                      <a:pt x="331" y="625"/>
                    </a:cubicBezTo>
                    <a:cubicBezTo>
                      <a:pt x="310" y="626"/>
                      <a:pt x="310" y="626"/>
                      <a:pt x="310" y="626"/>
                    </a:cubicBezTo>
                    <a:cubicBezTo>
                      <a:pt x="307" y="625"/>
                      <a:pt x="307" y="625"/>
                      <a:pt x="307" y="625"/>
                    </a:cubicBezTo>
                    <a:cubicBezTo>
                      <a:pt x="311" y="623"/>
                      <a:pt x="311" y="623"/>
                      <a:pt x="311" y="623"/>
                    </a:cubicBezTo>
                    <a:cubicBezTo>
                      <a:pt x="311" y="623"/>
                      <a:pt x="312" y="621"/>
                      <a:pt x="309" y="620"/>
                    </a:cubicBezTo>
                    <a:cubicBezTo>
                      <a:pt x="306" y="618"/>
                      <a:pt x="302" y="621"/>
                      <a:pt x="302" y="621"/>
                    </a:cubicBezTo>
                    <a:cubicBezTo>
                      <a:pt x="296" y="621"/>
                      <a:pt x="296" y="621"/>
                      <a:pt x="296" y="621"/>
                    </a:cubicBezTo>
                    <a:cubicBezTo>
                      <a:pt x="303" y="617"/>
                      <a:pt x="303" y="617"/>
                      <a:pt x="303" y="617"/>
                    </a:cubicBezTo>
                    <a:cubicBezTo>
                      <a:pt x="298" y="614"/>
                      <a:pt x="298" y="614"/>
                      <a:pt x="298" y="614"/>
                    </a:cubicBezTo>
                    <a:cubicBezTo>
                      <a:pt x="295" y="614"/>
                      <a:pt x="295" y="614"/>
                      <a:pt x="295" y="614"/>
                    </a:cubicBezTo>
                    <a:cubicBezTo>
                      <a:pt x="293" y="615"/>
                      <a:pt x="293" y="615"/>
                      <a:pt x="293" y="615"/>
                    </a:cubicBezTo>
                    <a:cubicBezTo>
                      <a:pt x="290" y="615"/>
                      <a:pt x="290" y="615"/>
                      <a:pt x="290" y="615"/>
                    </a:cubicBezTo>
                    <a:cubicBezTo>
                      <a:pt x="292" y="614"/>
                      <a:pt x="292" y="614"/>
                      <a:pt x="292" y="614"/>
                    </a:cubicBezTo>
                    <a:cubicBezTo>
                      <a:pt x="294" y="612"/>
                      <a:pt x="294" y="612"/>
                      <a:pt x="294" y="612"/>
                    </a:cubicBezTo>
                    <a:cubicBezTo>
                      <a:pt x="298" y="612"/>
                      <a:pt x="298" y="612"/>
                      <a:pt x="298" y="612"/>
                    </a:cubicBezTo>
                    <a:cubicBezTo>
                      <a:pt x="307" y="613"/>
                      <a:pt x="307" y="613"/>
                      <a:pt x="307" y="613"/>
                    </a:cubicBezTo>
                    <a:cubicBezTo>
                      <a:pt x="312" y="609"/>
                      <a:pt x="312" y="609"/>
                      <a:pt x="312" y="609"/>
                    </a:cubicBezTo>
                    <a:cubicBezTo>
                      <a:pt x="309" y="607"/>
                      <a:pt x="309" y="607"/>
                      <a:pt x="309" y="607"/>
                    </a:cubicBezTo>
                    <a:cubicBezTo>
                      <a:pt x="313" y="606"/>
                      <a:pt x="313" y="606"/>
                      <a:pt x="313" y="606"/>
                    </a:cubicBezTo>
                    <a:cubicBezTo>
                      <a:pt x="314" y="599"/>
                      <a:pt x="314" y="599"/>
                      <a:pt x="314" y="599"/>
                    </a:cubicBezTo>
                    <a:cubicBezTo>
                      <a:pt x="308" y="601"/>
                      <a:pt x="308" y="601"/>
                      <a:pt x="308" y="601"/>
                    </a:cubicBezTo>
                    <a:cubicBezTo>
                      <a:pt x="306" y="599"/>
                      <a:pt x="306" y="599"/>
                      <a:pt x="306" y="599"/>
                    </a:cubicBezTo>
                    <a:cubicBezTo>
                      <a:pt x="315" y="596"/>
                      <a:pt x="315" y="596"/>
                      <a:pt x="315" y="596"/>
                    </a:cubicBezTo>
                    <a:cubicBezTo>
                      <a:pt x="316" y="594"/>
                      <a:pt x="316" y="594"/>
                      <a:pt x="316" y="594"/>
                    </a:cubicBezTo>
                    <a:cubicBezTo>
                      <a:pt x="319" y="598"/>
                      <a:pt x="319" y="598"/>
                      <a:pt x="319" y="598"/>
                    </a:cubicBezTo>
                    <a:cubicBezTo>
                      <a:pt x="319" y="598"/>
                      <a:pt x="324" y="598"/>
                      <a:pt x="327" y="596"/>
                    </a:cubicBezTo>
                    <a:cubicBezTo>
                      <a:pt x="330" y="595"/>
                      <a:pt x="327" y="592"/>
                      <a:pt x="327" y="592"/>
                    </a:cubicBezTo>
                    <a:cubicBezTo>
                      <a:pt x="329" y="590"/>
                      <a:pt x="329" y="590"/>
                      <a:pt x="329" y="590"/>
                    </a:cubicBezTo>
                    <a:cubicBezTo>
                      <a:pt x="323" y="587"/>
                      <a:pt x="323" y="587"/>
                      <a:pt x="323" y="587"/>
                    </a:cubicBezTo>
                    <a:cubicBezTo>
                      <a:pt x="328" y="585"/>
                      <a:pt x="328" y="585"/>
                      <a:pt x="328" y="585"/>
                    </a:cubicBezTo>
                    <a:cubicBezTo>
                      <a:pt x="328" y="582"/>
                      <a:pt x="328" y="582"/>
                      <a:pt x="328" y="582"/>
                    </a:cubicBezTo>
                    <a:cubicBezTo>
                      <a:pt x="330" y="582"/>
                      <a:pt x="330" y="582"/>
                      <a:pt x="330" y="582"/>
                    </a:cubicBezTo>
                    <a:cubicBezTo>
                      <a:pt x="331" y="587"/>
                      <a:pt x="331" y="587"/>
                      <a:pt x="331" y="587"/>
                    </a:cubicBezTo>
                    <a:cubicBezTo>
                      <a:pt x="331" y="587"/>
                      <a:pt x="343" y="583"/>
                      <a:pt x="345" y="580"/>
                    </a:cubicBezTo>
                    <a:cubicBezTo>
                      <a:pt x="348" y="577"/>
                      <a:pt x="345" y="569"/>
                      <a:pt x="348" y="567"/>
                    </a:cubicBezTo>
                    <a:cubicBezTo>
                      <a:pt x="351" y="564"/>
                      <a:pt x="357" y="553"/>
                      <a:pt x="355" y="545"/>
                    </a:cubicBezTo>
                    <a:cubicBezTo>
                      <a:pt x="354" y="535"/>
                      <a:pt x="342" y="526"/>
                      <a:pt x="342" y="526"/>
                    </a:cubicBezTo>
                    <a:close/>
                    <a:moveTo>
                      <a:pt x="217" y="652"/>
                    </a:moveTo>
                    <a:cubicBezTo>
                      <a:pt x="217" y="652"/>
                      <a:pt x="214" y="648"/>
                      <a:pt x="212" y="648"/>
                    </a:cubicBezTo>
                    <a:cubicBezTo>
                      <a:pt x="211" y="648"/>
                      <a:pt x="209" y="650"/>
                      <a:pt x="209" y="650"/>
                    </a:cubicBezTo>
                    <a:cubicBezTo>
                      <a:pt x="200" y="652"/>
                      <a:pt x="200" y="652"/>
                      <a:pt x="200" y="652"/>
                    </a:cubicBezTo>
                    <a:cubicBezTo>
                      <a:pt x="202" y="655"/>
                      <a:pt x="202" y="655"/>
                      <a:pt x="202" y="655"/>
                    </a:cubicBezTo>
                    <a:cubicBezTo>
                      <a:pt x="205" y="655"/>
                      <a:pt x="205" y="655"/>
                      <a:pt x="205" y="655"/>
                    </a:cubicBezTo>
                    <a:cubicBezTo>
                      <a:pt x="210" y="661"/>
                      <a:pt x="210" y="661"/>
                      <a:pt x="210" y="661"/>
                    </a:cubicBezTo>
                    <a:cubicBezTo>
                      <a:pt x="216" y="660"/>
                      <a:pt x="216" y="660"/>
                      <a:pt x="216" y="660"/>
                    </a:cubicBezTo>
                    <a:cubicBezTo>
                      <a:pt x="216" y="660"/>
                      <a:pt x="217" y="658"/>
                      <a:pt x="218" y="657"/>
                    </a:cubicBezTo>
                    <a:cubicBezTo>
                      <a:pt x="220" y="657"/>
                      <a:pt x="221" y="655"/>
                      <a:pt x="221" y="655"/>
                    </a:cubicBezTo>
                    <a:cubicBezTo>
                      <a:pt x="219" y="652"/>
                      <a:pt x="219" y="652"/>
                      <a:pt x="219" y="652"/>
                    </a:cubicBezTo>
                    <a:lnTo>
                      <a:pt x="217" y="652"/>
                    </a:lnTo>
                    <a:close/>
                    <a:moveTo>
                      <a:pt x="117" y="454"/>
                    </a:moveTo>
                    <a:cubicBezTo>
                      <a:pt x="115" y="458"/>
                      <a:pt x="115" y="458"/>
                      <a:pt x="115" y="458"/>
                    </a:cubicBezTo>
                    <a:cubicBezTo>
                      <a:pt x="112" y="456"/>
                      <a:pt x="112" y="456"/>
                      <a:pt x="112" y="456"/>
                    </a:cubicBezTo>
                    <a:cubicBezTo>
                      <a:pt x="111" y="459"/>
                      <a:pt x="111" y="459"/>
                      <a:pt x="111" y="459"/>
                    </a:cubicBezTo>
                    <a:cubicBezTo>
                      <a:pt x="115" y="465"/>
                      <a:pt x="115" y="465"/>
                      <a:pt x="115" y="465"/>
                    </a:cubicBezTo>
                    <a:cubicBezTo>
                      <a:pt x="115" y="465"/>
                      <a:pt x="115" y="470"/>
                      <a:pt x="121" y="471"/>
                    </a:cubicBezTo>
                    <a:cubicBezTo>
                      <a:pt x="128" y="472"/>
                      <a:pt x="129" y="466"/>
                      <a:pt x="129" y="466"/>
                    </a:cubicBezTo>
                    <a:cubicBezTo>
                      <a:pt x="135" y="465"/>
                      <a:pt x="135" y="465"/>
                      <a:pt x="135" y="465"/>
                    </a:cubicBezTo>
                    <a:cubicBezTo>
                      <a:pt x="136" y="463"/>
                      <a:pt x="136" y="463"/>
                      <a:pt x="136" y="463"/>
                    </a:cubicBezTo>
                    <a:cubicBezTo>
                      <a:pt x="130" y="460"/>
                      <a:pt x="130" y="460"/>
                      <a:pt x="130" y="460"/>
                    </a:cubicBezTo>
                    <a:cubicBezTo>
                      <a:pt x="128" y="453"/>
                      <a:pt x="128" y="453"/>
                      <a:pt x="128" y="453"/>
                    </a:cubicBezTo>
                    <a:cubicBezTo>
                      <a:pt x="121" y="452"/>
                      <a:pt x="121" y="452"/>
                      <a:pt x="121" y="452"/>
                    </a:cubicBezTo>
                    <a:lnTo>
                      <a:pt x="117" y="454"/>
                    </a:lnTo>
                    <a:close/>
                    <a:moveTo>
                      <a:pt x="134" y="391"/>
                    </a:moveTo>
                    <a:cubicBezTo>
                      <a:pt x="128" y="400"/>
                      <a:pt x="128" y="400"/>
                      <a:pt x="128" y="400"/>
                    </a:cubicBezTo>
                    <a:cubicBezTo>
                      <a:pt x="123" y="401"/>
                      <a:pt x="123" y="401"/>
                      <a:pt x="123" y="401"/>
                    </a:cubicBezTo>
                    <a:cubicBezTo>
                      <a:pt x="123" y="401"/>
                      <a:pt x="121" y="404"/>
                      <a:pt x="123" y="406"/>
                    </a:cubicBezTo>
                    <a:cubicBezTo>
                      <a:pt x="126" y="409"/>
                      <a:pt x="128" y="410"/>
                      <a:pt x="128" y="410"/>
                    </a:cubicBezTo>
                    <a:cubicBezTo>
                      <a:pt x="132" y="408"/>
                      <a:pt x="132" y="408"/>
                      <a:pt x="132" y="408"/>
                    </a:cubicBezTo>
                    <a:cubicBezTo>
                      <a:pt x="138" y="403"/>
                      <a:pt x="142" y="400"/>
                      <a:pt x="142" y="400"/>
                    </a:cubicBezTo>
                    <a:cubicBezTo>
                      <a:pt x="139" y="396"/>
                      <a:pt x="139" y="396"/>
                      <a:pt x="139" y="396"/>
                    </a:cubicBezTo>
                    <a:cubicBezTo>
                      <a:pt x="139" y="392"/>
                      <a:pt x="139" y="392"/>
                      <a:pt x="139" y="392"/>
                    </a:cubicBezTo>
                    <a:lnTo>
                      <a:pt x="134" y="391"/>
                    </a:lnTo>
                    <a:close/>
                    <a:moveTo>
                      <a:pt x="129" y="302"/>
                    </a:moveTo>
                    <a:cubicBezTo>
                      <a:pt x="126" y="301"/>
                      <a:pt x="126" y="301"/>
                      <a:pt x="126" y="301"/>
                    </a:cubicBezTo>
                    <a:cubicBezTo>
                      <a:pt x="122" y="305"/>
                      <a:pt x="122" y="305"/>
                      <a:pt x="122" y="305"/>
                    </a:cubicBezTo>
                    <a:cubicBezTo>
                      <a:pt x="121" y="317"/>
                      <a:pt x="121" y="317"/>
                      <a:pt x="121" y="317"/>
                    </a:cubicBezTo>
                    <a:cubicBezTo>
                      <a:pt x="121" y="317"/>
                      <a:pt x="125" y="322"/>
                      <a:pt x="128" y="319"/>
                    </a:cubicBezTo>
                    <a:cubicBezTo>
                      <a:pt x="130" y="317"/>
                      <a:pt x="129" y="313"/>
                      <a:pt x="129" y="313"/>
                    </a:cubicBezTo>
                    <a:cubicBezTo>
                      <a:pt x="131" y="309"/>
                      <a:pt x="131" y="309"/>
                      <a:pt x="131" y="309"/>
                    </a:cubicBezTo>
                    <a:lnTo>
                      <a:pt x="129" y="302"/>
                    </a:lnTo>
                    <a:close/>
                    <a:moveTo>
                      <a:pt x="135" y="292"/>
                    </a:moveTo>
                    <a:cubicBezTo>
                      <a:pt x="133" y="292"/>
                      <a:pt x="133" y="292"/>
                      <a:pt x="133" y="292"/>
                    </a:cubicBezTo>
                    <a:cubicBezTo>
                      <a:pt x="134" y="301"/>
                      <a:pt x="134" y="301"/>
                      <a:pt x="134" y="301"/>
                    </a:cubicBezTo>
                    <a:cubicBezTo>
                      <a:pt x="136" y="303"/>
                      <a:pt x="136" y="303"/>
                      <a:pt x="136" y="303"/>
                    </a:cubicBezTo>
                    <a:cubicBezTo>
                      <a:pt x="138" y="302"/>
                      <a:pt x="138" y="302"/>
                      <a:pt x="138" y="302"/>
                    </a:cubicBezTo>
                    <a:cubicBezTo>
                      <a:pt x="137" y="299"/>
                      <a:pt x="137" y="299"/>
                      <a:pt x="137" y="299"/>
                    </a:cubicBezTo>
                    <a:cubicBezTo>
                      <a:pt x="138" y="297"/>
                      <a:pt x="138" y="297"/>
                      <a:pt x="138" y="297"/>
                    </a:cubicBezTo>
                    <a:lnTo>
                      <a:pt x="135" y="292"/>
                    </a:lnTo>
                    <a:close/>
                    <a:moveTo>
                      <a:pt x="99" y="286"/>
                    </a:moveTo>
                    <a:cubicBezTo>
                      <a:pt x="99" y="283"/>
                      <a:pt x="100" y="280"/>
                      <a:pt x="100" y="280"/>
                    </a:cubicBezTo>
                    <a:cubicBezTo>
                      <a:pt x="92" y="283"/>
                      <a:pt x="92" y="283"/>
                      <a:pt x="92" y="283"/>
                    </a:cubicBezTo>
                    <a:cubicBezTo>
                      <a:pt x="92" y="284"/>
                      <a:pt x="92" y="284"/>
                      <a:pt x="92" y="284"/>
                    </a:cubicBezTo>
                    <a:cubicBezTo>
                      <a:pt x="87" y="282"/>
                      <a:pt x="87" y="282"/>
                      <a:pt x="87" y="282"/>
                    </a:cubicBezTo>
                    <a:cubicBezTo>
                      <a:pt x="87" y="282"/>
                      <a:pt x="84" y="283"/>
                      <a:pt x="83" y="287"/>
                    </a:cubicBezTo>
                    <a:cubicBezTo>
                      <a:pt x="83" y="291"/>
                      <a:pt x="82" y="293"/>
                      <a:pt x="82" y="293"/>
                    </a:cubicBezTo>
                    <a:cubicBezTo>
                      <a:pt x="84" y="293"/>
                      <a:pt x="84" y="293"/>
                      <a:pt x="84" y="293"/>
                    </a:cubicBezTo>
                    <a:cubicBezTo>
                      <a:pt x="88" y="286"/>
                      <a:pt x="88" y="286"/>
                      <a:pt x="88" y="286"/>
                    </a:cubicBezTo>
                    <a:cubicBezTo>
                      <a:pt x="93" y="287"/>
                      <a:pt x="93" y="287"/>
                      <a:pt x="93" y="287"/>
                    </a:cubicBezTo>
                    <a:cubicBezTo>
                      <a:pt x="93" y="291"/>
                      <a:pt x="93" y="291"/>
                      <a:pt x="93" y="291"/>
                    </a:cubicBezTo>
                    <a:cubicBezTo>
                      <a:pt x="93" y="291"/>
                      <a:pt x="89" y="290"/>
                      <a:pt x="89" y="291"/>
                    </a:cubicBezTo>
                    <a:cubicBezTo>
                      <a:pt x="89" y="292"/>
                      <a:pt x="90" y="296"/>
                      <a:pt x="90" y="296"/>
                    </a:cubicBezTo>
                    <a:cubicBezTo>
                      <a:pt x="90" y="296"/>
                      <a:pt x="86" y="297"/>
                      <a:pt x="86" y="299"/>
                    </a:cubicBezTo>
                    <a:cubicBezTo>
                      <a:pt x="87" y="301"/>
                      <a:pt x="92" y="299"/>
                      <a:pt x="92" y="299"/>
                    </a:cubicBezTo>
                    <a:cubicBezTo>
                      <a:pt x="92" y="299"/>
                      <a:pt x="97" y="299"/>
                      <a:pt x="99" y="295"/>
                    </a:cubicBezTo>
                    <a:cubicBezTo>
                      <a:pt x="100" y="292"/>
                      <a:pt x="97" y="291"/>
                      <a:pt x="97" y="291"/>
                    </a:cubicBezTo>
                    <a:cubicBezTo>
                      <a:pt x="99" y="289"/>
                      <a:pt x="99" y="289"/>
                      <a:pt x="99" y="289"/>
                    </a:cubicBezTo>
                    <a:lnTo>
                      <a:pt x="99" y="286"/>
                    </a:lnTo>
                    <a:close/>
                    <a:moveTo>
                      <a:pt x="111" y="283"/>
                    </a:moveTo>
                    <a:cubicBezTo>
                      <a:pt x="118" y="271"/>
                      <a:pt x="118" y="271"/>
                      <a:pt x="118" y="271"/>
                    </a:cubicBezTo>
                    <a:cubicBezTo>
                      <a:pt x="115" y="272"/>
                      <a:pt x="115" y="272"/>
                      <a:pt x="115" y="272"/>
                    </a:cubicBezTo>
                    <a:cubicBezTo>
                      <a:pt x="111" y="276"/>
                      <a:pt x="111" y="276"/>
                      <a:pt x="111" y="276"/>
                    </a:cubicBezTo>
                    <a:cubicBezTo>
                      <a:pt x="107" y="276"/>
                      <a:pt x="107" y="276"/>
                      <a:pt x="107" y="276"/>
                    </a:cubicBezTo>
                    <a:cubicBezTo>
                      <a:pt x="106" y="280"/>
                      <a:pt x="106" y="280"/>
                      <a:pt x="106" y="280"/>
                    </a:cubicBezTo>
                    <a:cubicBezTo>
                      <a:pt x="110" y="280"/>
                      <a:pt x="110" y="280"/>
                      <a:pt x="110" y="280"/>
                    </a:cubicBezTo>
                    <a:cubicBezTo>
                      <a:pt x="109" y="281"/>
                      <a:pt x="109" y="281"/>
                      <a:pt x="109" y="281"/>
                    </a:cubicBezTo>
                    <a:cubicBezTo>
                      <a:pt x="102" y="283"/>
                      <a:pt x="102" y="283"/>
                      <a:pt x="102" y="283"/>
                    </a:cubicBezTo>
                    <a:cubicBezTo>
                      <a:pt x="101" y="287"/>
                      <a:pt x="101" y="287"/>
                      <a:pt x="101" y="287"/>
                    </a:cubicBezTo>
                    <a:cubicBezTo>
                      <a:pt x="102" y="291"/>
                      <a:pt x="102" y="291"/>
                      <a:pt x="102" y="291"/>
                    </a:cubicBezTo>
                    <a:lnTo>
                      <a:pt x="111" y="283"/>
                    </a:lnTo>
                    <a:close/>
                    <a:moveTo>
                      <a:pt x="103" y="269"/>
                    </a:moveTo>
                    <a:cubicBezTo>
                      <a:pt x="103" y="269"/>
                      <a:pt x="102" y="267"/>
                      <a:pt x="99" y="268"/>
                    </a:cubicBezTo>
                    <a:cubicBezTo>
                      <a:pt x="97" y="269"/>
                      <a:pt x="97" y="272"/>
                      <a:pt x="97" y="272"/>
                    </a:cubicBezTo>
                    <a:cubicBezTo>
                      <a:pt x="100" y="274"/>
                      <a:pt x="100" y="274"/>
                      <a:pt x="100" y="274"/>
                    </a:cubicBezTo>
                    <a:cubicBezTo>
                      <a:pt x="100" y="271"/>
                      <a:pt x="100" y="271"/>
                      <a:pt x="100" y="271"/>
                    </a:cubicBezTo>
                    <a:lnTo>
                      <a:pt x="103" y="269"/>
                    </a:lnTo>
                    <a:close/>
                    <a:moveTo>
                      <a:pt x="81" y="236"/>
                    </a:moveTo>
                    <a:cubicBezTo>
                      <a:pt x="79" y="242"/>
                      <a:pt x="79" y="242"/>
                      <a:pt x="79" y="242"/>
                    </a:cubicBezTo>
                    <a:cubicBezTo>
                      <a:pt x="81" y="243"/>
                      <a:pt x="81" y="243"/>
                      <a:pt x="81" y="243"/>
                    </a:cubicBezTo>
                    <a:cubicBezTo>
                      <a:pt x="85" y="239"/>
                      <a:pt x="85" y="239"/>
                      <a:pt x="85" y="239"/>
                    </a:cubicBezTo>
                    <a:cubicBezTo>
                      <a:pt x="88" y="238"/>
                      <a:pt x="88" y="238"/>
                      <a:pt x="88" y="238"/>
                    </a:cubicBezTo>
                    <a:cubicBezTo>
                      <a:pt x="89" y="236"/>
                      <a:pt x="89" y="236"/>
                      <a:pt x="89" y="236"/>
                    </a:cubicBezTo>
                    <a:cubicBezTo>
                      <a:pt x="86" y="235"/>
                      <a:pt x="86" y="235"/>
                      <a:pt x="86" y="235"/>
                    </a:cubicBezTo>
                    <a:cubicBezTo>
                      <a:pt x="84" y="237"/>
                      <a:pt x="84" y="237"/>
                      <a:pt x="84" y="237"/>
                    </a:cubicBezTo>
                    <a:lnTo>
                      <a:pt x="81" y="236"/>
                    </a:lnTo>
                    <a:close/>
                    <a:moveTo>
                      <a:pt x="99" y="230"/>
                    </a:moveTo>
                    <a:cubicBezTo>
                      <a:pt x="92" y="234"/>
                      <a:pt x="92" y="234"/>
                      <a:pt x="92" y="234"/>
                    </a:cubicBezTo>
                    <a:cubicBezTo>
                      <a:pt x="96" y="236"/>
                      <a:pt x="96" y="236"/>
                      <a:pt x="96" y="236"/>
                    </a:cubicBezTo>
                    <a:cubicBezTo>
                      <a:pt x="101" y="232"/>
                      <a:pt x="101" y="232"/>
                      <a:pt x="101" y="232"/>
                    </a:cubicBezTo>
                    <a:lnTo>
                      <a:pt x="99" y="230"/>
                    </a:lnTo>
                    <a:close/>
                    <a:moveTo>
                      <a:pt x="125" y="255"/>
                    </a:moveTo>
                    <a:cubicBezTo>
                      <a:pt x="126" y="252"/>
                      <a:pt x="126" y="252"/>
                      <a:pt x="126" y="252"/>
                    </a:cubicBezTo>
                    <a:cubicBezTo>
                      <a:pt x="121" y="247"/>
                      <a:pt x="121" y="247"/>
                      <a:pt x="121" y="247"/>
                    </a:cubicBezTo>
                    <a:cubicBezTo>
                      <a:pt x="116" y="245"/>
                      <a:pt x="116" y="245"/>
                      <a:pt x="116" y="245"/>
                    </a:cubicBezTo>
                    <a:cubicBezTo>
                      <a:pt x="115" y="240"/>
                      <a:pt x="115" y="240"/>
                      <a:pt x="115" y="240"/>
                    </a:cubicBezTo>
                    <a:cubicBezTo>
                      <a:pt x="112" y="235"/>
                      <a:pt x="112" y="235"/>
                      <a:pt x="112" y="235"/>
                    </a:cubicBezTo>
                    <a:cubicBezTo>
                      <a:pt x="110" y="235"/>
                      <a:pt x="110" y="235"/>
                      <a:pt x="110" y="235"/>
                    </a:cubicBezTo>
                    <a:cubicBezTo>
                      <a:pt x="109" y="237"/>
                      <a:pt x="109" y="237"/>
                      <a:pt x="109" y="237"/>
                    </a:cubicBezTo>
                    <a:cubicBezTo>
                      <a:pt x="106" y="236"/>
                      <a:pt x="106" y="236"/>
                      <a:pt x="106" y="236"/>
                    </a:cubicBezTo>
                    <a:cubicBezTo>
                      <a:pt x="103" y="239"/>
                      <a:pt x="103" y="239"/>
                      <a:pt x="103" y="239"/>
                    </a:cubicBezTo>
                    <a:cubicBezTo>
                      <a:pt x="110" y="245"/>
                      <a:pt x="110" y="245"/>
                      <a:pt x="110" y="245"/>
                    </a:cubicBezTo>
                    <a:cubicBezTo>
                      <a:pt x="110" y="245"/>
                      <a:pt x="114" y="244"/>
                      <a:pt x="114" y="246"/>
                    </a:cubicBezTo>
                    <a:cubicBezTo>
                      <a:pt x="115" y="248"/>
                      <a:pt x="109" y="248"/>
                      <a:pt x="109" y="248"/>
                    </a:cubicBezTo>
                    <a:cubicBezTo>
                      <a:pt x="105" y="252"/>
                      <a:pt x="105" y="252"/>
                      <a:pt x="105" y="252"/>
                    </a:cubicBezTo>
                    <a:cubicBezTo>
                      <a:pt x="105" y="252"/>
                      <a:pt x="114" y="251"/>
                      <a:pt x="114" y="252"/>
                    </a:cubicBezTo>
                    <a:cubicBezTo>
                      <a:pt x="113" y="254"/>
                      <a:pt x="103" y="254"/>
                      <a:pt x="103" y="254"/>
                    </a:cubicBezTo>
                    <a:cubicBezTo>
                      <a:pt x="102" y="255"/>
                      <a:pt x="102" y="255"/>
                      <a:pt x="102" y="255"/>
                    </a:cubicBezTo>
                    <a:cubicBezTo>
                      <a:pt x="99" y="251"/>
                      <a:pt x="99" y="251"/>
                      <a:pt x="99" y="251"/>
                    </a:cubicBezTo>
                    <a:cubicBezTo>
                      <a:pt x="96" y="252"/>
                      <a:pt x="96" y="252"/>
                      <a:pt x="96" y="252"/>
                    </a:cubicBezTo>
                    <a:cubicBezTo>
                      <a:pt x="100" y="258"/>
                      <a:pt x="100" y="258"/>
                      <a:pt x="100" y="258"/>
                    </a:cubicBezTo>
                    <a:cubicBezTo>
                      <a:pt x="103" y="260"/>
                      <a:pt x="103" y="260"/>
                      <a:pt x="103" y="260"/>
                    </a:cubicBezTo>
                    <a:cubicBezTo>
                      <a:pt x="106" y="259"/>
                      <a:pt x="106" y="259"/>
                      <a:pt x="106" y="259"/>
                    </a:cubicBezTo>
                    <a:cubicBezTo>
                      <a:pt x="107" y="259"/>
                      <a:pt x="107" y="259"/>
                      <a:pt x="107" y="259"/>
                    </a:cubicBezTo>
                    <a:cubicBezTo>
                      <a:pt x="117" y="256"/>
                      <a:pt x="117" y="256"/>
                      <a:pt x="117" y="256"/>
                    </a:cubicBezTo>
                    <a:cubicBezTo>
                      <a:pt x="117" y="259"/>
                      <a:pt x="117" y="259"/>
                      <a:pt x="117" y="259"/>
                    </a:cubicBezTo>
                    <a:cubicBezTo>
                      <a:pt x="122" y="256"/>
                      <a:pt x="122" y="256"/>
                      <a:pt x="122" y="256"/>
                    </a:cubicBezTo>
                    <a:cubicBezTo>
                      <a:pt x="122" y="256"/>
                      <a:pt x="120" y="255"/>
                      <a:pt x="120" y="254"/>
                    </a:cubicBezTo>
                    <a:cubicBezTo>
                      <a:pt x="121" y="252"/>
                      <a:pt x="125" y="255"/>
                      <a:pt x="125" y="255"/>
                    </a:cubicBezTo>
                    <a:close/>
                    <a:moveTo>
                      <a:pt x="133" y="246"/>
                    </a:moveTo>
                    <a:cubicBezTo>
                      <a:pt x="130" y="250"/>
                      <a:pt x="130" y="250"/>
                      <a:pt x="130" y="250"/>
                    </a:cubicBezTo>
                    <a:cubicBezTo>
                      <a:pt x="135" y="248"/>
                      <a:pt x="135" y="248"/>
                      <a:pt x="135" y="248"/>
                    </a:cubicBezTo>
                    <a:lnTo>
                      <a:pt x="133" y="246"/>
                    </a:lnTo>
                    <a:close/>
                    <a:moveTo>
                      <a:pt x="117" y="217"/>
                    </a:moveTo>
                    <a:cubicBezTo>
                      <a:pt x="114" y="219"/>
                      <a:pt x="114" y="219"/>
                      <a:pt x="114" y="219"/>
                    </a:cubicBezTo>
                    <a:cubicBezTo>
                      <a:pt x="116" y="221"/>
                      <a:pt x="116" y="221"/>
                      <a:pt x="116" y="221"/>
                    </a:cubicBezTo>
                    <a:lnTo>
                      <a:pt x="117" y="217"/>
                    </a:lnTo>
                    <a:close/>
                    <a:moveTo>
                      <a:pt x="114" y="211"/>
                    </a:moveTo>
                    <a:cubicBezTo>
                      <a:pt x="112" y="208"/>
                      <a:pt x="112" y="208"/>
                      <a:pt x="112" y="208"/>
                    </a:cubicBezTo>
                    <a:cubicBezTo>
                      <a:pt x="107" y="211"/>
                      <a:pt x="107" y="211"/>
                      <a:pt x="107" y="211"/>
                    </a:cubicBezTo>
                    <a:cubicBezTo>
                      <a:pt x="110" y="216"/>
                      <a:pt x="110" y="216"/>
                      <a:pt x="110" y="216"/>
                    </a:cubicBezTo>
                    <a:cubicBezTo>
                      <a:pt x="113" y="214"/>
                      <a:pt x="113" y="214"/>
                      <a:pt x="113" y="214"/>
                    </a:cubicBezTo>
                    <a:lnTo>
                      <a:pt x="114" y="211"/>
                    </a:lnTo>
                    <a:close/>
                    <a:moveTo>
                      <a:pt x="106" y="204"/>
                    </a:moveTo>
                    <a:cubicBezTo>
                      <a:pt x="102" y="204"/>
                      <a:pt x="102" y="204"/>
                      <a:pt x="102" y="204"/>
                    </a:cubicBezTo>
                    <a:cubicBezTo>
                      <a:pt x="106" y="208"/>
                      <a:pt x="106" y="208"/>
                      <a:pt x="106" y="208"/>
                    </a:cubicBezTo>
                    <a:lnTo>
                      <a:pt x="106" y="204"/>
                    </a:lnTo>
                    <a:close/>
                    <a:moveTo>
                      <a:pt x="71" y="205"/>
                    </a:moveTo>
                    <a:cubicBezTo>
                      <a:pt x="80" y="201"/>
                      <a:pt x="78" y="197"/>
                      <a:pt x="70" y="200"/>
                    </a:cubicBezTo>
                    <a:cubicBezTo>
                      <a:pt x="62" y="204"/>
                      <a:pt x="71" y="205"/>
                      <a:pt x="71" y="205"/>
                    </a:cubicBezTo>
                    <a:close/>
                    <a:moveTo>
                      <a:pt x="80" y="198"/>
                    </a:moveTo>
                    <a:cubicBezTo>
                      <a:pt x="82" y="197"/>
                      <a:pt x="82" y="197"/>
                      <a:pt x="82" y="197"/>
                    </a:cubicBezTo>
                    <a:cubicBezTo>
                      <a:pt x="79" y="193"/>
                      <a:pt x="79" y="193"/>
                      <a:pt x="79" y="193"/>
                    </a:cubicBezTo>
                    <a:cubicBezTo>
                      <a:pt x="82" y="193"/>
                      <a:pt x="82" y="193"/>
                      <a:pt x="82" y="193"/>
                    </a:cubicBezTo>
                    <a:cubicBezTo>
                      <a:pt x="82" y="189"/>
                      <a:pt x="82" y="189"/>
                      <a:pt x="82" y="189"/>
                    </a:cubicBezTo>
                    <a:cubicBezTo>
                      <a:pt x="84" y="188"/>
                      <a:pt x="84" y="188"/>
                      <a:pt x="84" y="188"/>
                    </a:cubicBezTo>
                    <a:cubicBezTo>
                      <a:pt x="84" y="188"/>
                      <a:pt x="85" y="186"/>
                      <a:pt x="84" y="183"/>
                    </a:cubicBezTo>
                    <a:cubicBezTo>
                      <a:pt x="84" y="179"/>
                      <a:pt x="81" y="179"/>
                      <a:pt x="81" y="179"/>
                    </a:cubicBezTo>
                    <a:cubicBezTo>
                      <a:pt x="79" y="185"/>
                      <a:pt x="79" y="185"/>
                      <a:pt x="79" y="185"/>
                    </a:cubicBezTo>
                    <a:cubicBezTo>
                      <a:pt x="79" y="185"/>
                      <a:pt x="77" y="182"/>
                      <a:pt x="77" y="185"/>
                    </a:cubicBezTo>
                    <a:cubicBezTo>
                      <a:pt x="76" y="188"/>
                      <a:pt x="74" y="195"/>
                      <a:pt x="76" y="196"/>
                    </a:cubicBezTo>
                    <a:cubicBezTo>
                      <a:pt x="77" y="197"/>
                      <a:pt x="80" y="198"/>
                      <a:pt x="80" y="198"/>
                    </a:cubicBezTo>
                    <a:close/>
                    <a:moveTo>
                      <a:pt x="85" y="173"/>
                    </a:moveTo>
                    <a:cubicBezTo>
                      <a:pt x="84" y="171"/>
                      <a:pt x="84" y="171"/>
                      <a:pt x="84" y="171"/>
                    </a:cubicBezTo>
                    <a:cubicBezTo>
                      <a:pt x="81" y="171"/>
                      <a:pt x="81" y="171"/>
                      <a:pt x="81" y="171"/>
                    </a:cubicBezTo>
                    <a:cubicBezTo>
                      <a:pt x="82" y="176"/>
                      <a:pt x="82" y="176"/>
                      <a:pt x="82" y="176"/>
                    </a:cubicBezTo>
                    <a:cubicBezTo>
                      <a:pt x="88" y="177"/>
                      <a:pt x="88" y="177"/>
                      <a:pt x="88" y="177"/>
                    </a:cubicBezTo>
                    <a:cubicBezTo>
                      <a:pt x="88" y="173"/>
                      <a:pt x="88" y="173"/>
                      <a:pt x="88" y="173"/>
                    </a:cubicBezTo>
                    <a:lnTo>
                      <a:pt x="85" y="173"/>
                    </a:lnTo>
                    <a:close/>
                    <a:moveTo>
                      <a:pt x="123" y="212"/>
                    </a:moveTo>
                    <a:cubicBezTo>
                      <a:pt x="127" y="212"/>
                      <a:pt x="132" y="207"/>
                      <a:pt x="132" y="207"/>
                    </a:cubicBezTo>
                    <a:cubicBezTo>
                      <a:pt x="132" y="205"/>
                      <a:pt x="132" y="205"/>
                      <a:pt x="132" y="205"/>
                    </a:cubicBezTo>
                    <a:cubicBezTo>
                      <a:pt x="132" y="205"/>
                      <a:pt x="136" y="205"/>
                      <a:pt x="136" y="203"/>
                    </a:cubicBezTo>
                    <a:cubicBezTo>
                      <a:pt x="137" y="200"/>
                      <a:pt x="131" y="199"/>
                      <a:pt x="131" y="199"/>
                    </a:cubicBezTo>
                    <a:cubicBezTo>
                      <a:pt x="125" y="193"/>
                      <a:pt x="125" y="193"/>
                      <a:pt x="125" y="193"/>
                    </a:cubicBezTo>
                    <a:cubicBezTo>
                      <a:pt x="126" y="188"/>
                      <a:pt x="126" y="188"/>
                      <a:pt x="126" y="188"/>
                    </a:cubicBezTo>
                    <a:cubicBezTo>
                      <a:pt x="123" y="187"/>
                      <a:pt x="123" y="187"/>
                      <a:pt x="123" y="187"/>
                    </a:cubicBezTo>
                    <a:cubicBezTo>
                      <a:pt x="123" y="187"/>
                      <a:pt x="128" y="183"/>
                      <a:pt x="128" y="176"/>
                    </a:cubicBezTo>
                    <a:cubicBezTo>
                      <a:pt x="128" y="170"/>
                      <a:pt x="125" y="167"/>
                      <a:pt x="125" y="167"/>
                    </a:cubicBezTo>
                    <a:cubicBezTo>
                      <a:pt x="119" y="170"/>
                      <a:pt x="119" y="170"/>
                      <a:pt x="119" y="170"/>
                    </a:cubicBezTo>
                    <a:cubicBezTo>
                      <a:pt x="119" y="179"/>
                      <a:pt x="119" y="179"/>
                      <a:pt x="119" y="179"/>
                    </a:cubicBezTo>
                    <a:cubicBezTo>
                      <a:pt x="114" y="176"/>
                      <a:pt x="114" y="176"/>
                      <a:pt x="114" y="176"/>
                    </a:cubicBezTo>
                    <a:cubicBezTo>
                      <a:pt x="112" y="170"/>
                      <a:pt x="112" y="170"/>
                      <a:pt x="112" y="170"/>
                    </a:cubicBezTo>
                    <a:cubicBezTo>
                      <a:pt x="112" y="170"/>
                      <a:pt x="110" y="170"/>
                      <a:pt x="111" y="173"/>
                    </a:cubicBezTo>
                    <a:cubicBezTo>
                      <a:pt x="111" y="176"/>
                      <a:pt x="112" y="177"/>
                      <a:pt x="112" y="177"/>
                    </a:cubicBezTo>
                    <a:cubicBezTo>
                      <a:pt x="109" y="180"/>
                      <a:pt x="109" y="180"/>
                      <a:pt x="109" y="180"/>
                    </a:cubicBezTo>
                    <a:cubicBezTo>
                      <a:pt x="106" y="174"/>
                      <a:pt x="106" y="174"/>
                      <a:pt x="106" y="174"/>
                    </a:cubicBezTo>
                    <a:cubicBezTo>
                      <a:pt x="103" y="179"/>
                      <a:pt x="103" y="179"/>
                      <a:pt x="103" y="179"/>
                    </a:cubicBezTo>
                    <a:cubicBezTo>
                      <a:pt x="107" y="187"/>
                      <a:pt x="107" y="187"/>
                      <a:pt x="107" y="187"/>
                    </a:cubicBezTo>
                    <a:cubicBezTo>
                      <a:pt x="112" y="184"/>
                      <a:pt x="112" y="184"/>
                      <a:pt x="112" y="184"/>
                    </a:cubicBezTo>
                    <a:cubicBezTo>
                      <a:pt x="115" y="190"/>
                      <a:pt x="115" y="190"/>
                      <a:pt x="115" y="190"/>
                    </a:cubicBezTo>
                    <a:cubicBezTo>
                      <a:pt x="115" y="190"/>
                      <a:pt x="112" y="188"/>
                      <a:pt x="112" y="190"/>
                    </a:cubicBezTo>
                    <a:cubicBezTo>
                      <a:pt x="112" y="191"/>
                      <a:pt x="112" y="200"/>
                      <a:pt x="114" y="201"/>
                    </a:cubicBezTo>
                    <a:cubicBezTo>
                      <a:pt x="117" y="202"/>
                      <a:pt x="118" y="199"/>
                      <a:pt x="120" y="200"/>
                    </a:cubicBezTo>
                    <a:cubicBezTo>
                      <a:pt x="121" y="201"/>
                      <a:pt x="121" y="205"/>
                      <a:pt x="121" y="205"/>
                    </a:cubicBezTo>
                    <a:cubicBezTo>
                      <a:pt x="125" y="200"/>
                      <a:pt x="125" y="200"/>
                      <a:pt x="125" y="200"/>
                    </a:cubicBezTo>
                    <a:cubicBezTo>
                      <a:pt x="127" y="203"/>
                      <a:pt x="127" y="203"/>
                      <a:pt x="127" y="203"/>
                    </a:cubicBezTo>
                    <a:cubicBezTo>
                      <a:pt x="131" y="203"/>
                      <a:pt x="131" y="203"/>
                      <a:pt x="131" y="203"/>
                    </a:cubicBezTo>
                    <a:cubicBezTo>
                      <a:pt x="131" y="203"/>
                      <a:pt x="128" y="205"/>
                      <a:pt x="126" y="206"/>
                    </a:cubicBezTo>
                    <a:cubicBezTo>
                      <a:pt x="123" y="208"/>
                      <a:pt x="121" y="211"/>
                      <a:pt x="123" y="212"/>
                    </a:cubicBezTo>
                    <a:close/>
                    <a:moveTo>
                      <a:pt x="128" y="186"/>
                    </a:moveTo>
                    <a:cubicBezTo>
                      <a:pt x="128" y="190"/>
                      <a:pt x="128" y="190"/>
                      <a:pt x="128" y="190"/>
                    </a:cubicBezTo>
                    <a:cubicBezTo>
                      <a:pt x="128" y="192"/>
                      <a:pt x="128" y="192"/>
                      <a:pt x="128" y="192"/>
                    </a:cubicBezTo>
                    <a:cubicBezTo>
                      <a:pt x="130" y="190"/>
                      <a:pt x="130" y="190"/>
                      <a:pt x="130" y="190"/>
                    </a:cubicBezTo>
                    <a:cubicBezTo>
                      <a:pt x="129" y="187"/>
                      <a:pt x="129" y="187"/>
                      <a:pt x="129" y="187"/>
                    </a:cubicBezTo>
                    <a:cubicBezTo>
                      <a:pt x="131" y="183"/>
                      <a:pt x="131" y="183"/>
                      <a:pt x="131" y="183"/>
                    </a:cubicBezTo>
                    <a:cubicBezTo>
                      <a:pt x="131" y="183"/>
                      <a:pt x="128" y="185"/>
                      <a:pt x="128" y="186"/>
                    </a:cubicBezTo>
                    <a:close/>
                    <a:moveTo>
                      <a:pt x="132" y="196"/>
                    </a:moveTo>
                    <a:cubicBezTo>
                      <a:pt x="131" y="191"/>
                      <a:pt x="131" y="191"/>
                      <a:pt x="131" y="191"/>
                    </a:cubicBezTo>
                    <a:cubicBezTo>
                      <a:pt x="129" y="193"/>
                      <a:pt x="129" y="193"/>
                      <a:pt x="129" y="193"/>
                    </a:cubicBezTo>
                    <a:lnTo>
                      <a:pt x="132" y="196"/>
                    </a:lnTo>
                    <a:close/>
                    <a:moveTo>
                      <a:pt x="135" y="173"/>
                    </a:moveTo>
                    <a:cubicBezTo>
                      <a:pt x="134" y="174"/>
                      <a:pt x="134" y="174"/>
                      <a:pt x="134" y="174"/>
                    </a:cubicBezTo>
                    <a:cubicBezTo>
                      <a:pt x="133" y="180"/>
                      <a:pt x="133" y="180"/>
                      <a:pt x="133" y="180"/>
                    </a:cubicBezTo>
                    <a:cubicBezTo>
                      <a:pt x="133" y="180"/>
                      <a:pt x="135" y="181"/>
                      <a:pt x="135" y="179"/>
                    </a:cubicBezTo>
                    <a:lnTo>
                      <a:pt x="135" y="173"/>
                    </a:lnTo>
                    <a:close/>
                    <a:moveTo>
                      <a:pt x="87" y="170"/>
                    </a:moveTo>
                    <a:cubicBezTo>
                      <a:pt x="89" y="170"/>
                      <a:pt x="93" y="172"/>
                      <a:pt x="93" y="172"/>
                    </a:cubicBezTo>
                    <a:cubicBezTo>
                      <a:pt x="93" y="166"/>
                      <a:pt x="93" y="166"/>
                      <a:pt x="93" y="166"/>
                    </a:cubicBezTo>
                    <a:cubicBezTo>
                      <a:pt x="95" y="166"/>
                      <a:pt x="95" y="166"/>
                      <a:pt x="95" y="166"/>
                    </a:cubicBezTo>
                    <a:cubicBezTo>
                      <a:pt x="96" y="165"/>
                      <a:pt x="96" y="165"/>
                      <a:pt x="96" y="165"/>
                    </a:cubicBezTo>
                    <a:cubicBezTo>
                      <a:pt x="94" y="163"/>
                      <a:pt x="94" y="163"/>
                      <a:pt x="94" y="163"/>
                    </a:cubicBezTo>
                    <a:cubicBezTo>
                      <a:pt x="97" y="158"/>
                      <a:pt x="97" y="158"/>
                      <a:pt x="97" y="158"/>
                    </a:cubicBezTo>
                    <a:cubicBezTo>
                      <a:pt x="95" y="158"/>
                      <a:pt x="95" y="158"/>
                      <a:pt x="95" y="158"/>
                    </a:cubicBezTo>
                    <a:cubicBezTo>
                      <a:pt x="90" y="161"/>
                      <a:pt x="90" y="161"/>
                      <a:pt x="90" y="161"/>
                    </a:cubicBezTo>
                    <a:cubicBezTo>
                      <a:pt x="83" y="160"/>
                      <a:pt x="83" y="160"/>
                      <a:pt x="83" y="160"/>
                    </a:cubicBezTo>
                    <a:cubicBezTo>
                      <a:pt x="81" y="165"/>
                      <a:pt x="81" y="165"/>
                      <a:pt x="81" y="165"/>
                    </a:cubicBezTo>
                    <a:cubicBezTo>
                      <a:pt x="85" y="165"/>
                      <a:pt x="85" y="165"/>
                      <a:pt x="85" y="165"/>
                    </a:cubicBezTo>
                    <a:cubicBezTo>
                      <a:pt x="85" y="165"/>
                      <a:pt x="84" y="170"/>
                      <a:pt x="87" y="170"/>
                    </a:cubicBezTo>
                    <a:close/>
                    <a:moveTo>
                      <a:pt x="111" y="155"/>
                    </a:moveTo>
                    <a:cubicBezTo>
                      <a:pt x="112" y="152"/>
                      <a:pt x="112" y="152"/>
                      <a:pt x="112" y="152"/>
                    </a:cubicBezTo>
                    <a:cubicBezTo>
                      <a:pt x="114" y="152"/>
                      <a:pt x="114" y="152"/>
                      <a:pt x="114" y="152"/>
                    </a:cubicBezTo>
                    <a:cubicBezTo>
                      <a:pt x="114" y="145"/>
                      <a:pt x="114" y="145"/>
                      <a:pt x="114" y="145"/>
                    </a:cubicBezTo>
                    <a:cubicBezTo>
                      <a:pt x="116" y="145"/>
                      <a:pt x="116" y="145"/>
                      <a:pt x="116" y="145"/>
                    </a:cubicBezTo>
                    <a:cubicBezTo>
                      <a:pt x="116" y="145"/>
                      <a:pt x="115" y="150"/>
                      <a:pt x="118" y="151"/>
                    </a:cubicBezTo>
                    <a:cubicBezTo>
                      <a:pt x="121" y="153"/>
                      <a:pt x="122" y="148"/>
                      <a:pt x="122" y="148"/>
                    </a:cubicBezTo>
                    <a:cubicBezTo>
                      <a:pt x="122" y="148"/>
                      <a:pt x="126" y="149"/>
                      <a:pt x="127" y="146"/>
                    </a:cubicBezTo>
                    <a:cubicBezTo>
                      <a:pt x="129" y="144"/>
                      <a:pt x="123" y="141"/>
                      <a:pt x="123" y="141"/>
                    </a:cubicBezTo>
                    <a:cubicBezTo>
                      <a:pt x="128" y="139"/>
                      <a:pt x="128" y="139"/>
                      <a:pt x="128" y="139"/>
                    </a:cubicBezTo>
                    <a:cubicBezTo>
                      <a:pt x="130" y="136"/>
                      <a:pt x="130" y="136"/>
                      <a:pt x="130" y="136"/>
                    </a:cubicBezTo>
                    <a:cubicBezTo>
                      <a:pt x="130" y="136"/>
                      <a:pt x="133" y="138"/>
                      <a:pt x="136" y="137"/>
                    </a:cubicBezTo>
                    <a:cubicBezTo>
                      <a:pt x="141" y="136"/>
                      <a:pt x="141" y="134"/>
                      <a:pt x="141" y="134"/>
                    </a:cubicBezTo>
                    <a:cubicBezTo>
                      <a:pt x="139" y="132"/>
                      <a:pt x="139" y="132"/>
                      <a:pt x="139" y="132"/>
                    </a:cubicBezTo>
                    <a:cubicBezTo>
                      <a:pt x="134" y="135"/>
                      <a:pt x="134" y="135"/>
                      <a:pt x="134" y="135"/>
                    </a:cubicBezTo>
                    <a:cubicBezTo>
                      <a:pt x="134" y="135"/>
                      <a:pt x="133" y="135"/>
                      <a:pt x="133" y="133"/>
                    </a:cubicBezTo>
                    <a:cubicBezTo>
                      <a:pt x="133" y="130"/>
                      <a:pt x="139" y="126"/>
                      <a:pt x="139" y="126"/>
                    </a:cubicBezTo>
                    <a:cubicBezTo>
                      <a:pt x="139" y="125"/>
                      <a:pt x="139" y="125"/>
                      <a:pt x="139" y="125"/>
                    </a:cubicBezTo>
                    <a:cubicBezTo>
                      <a:pt x="141" y="123"/>
                      <a:pt x="141" y="123"/>
                      <a:pt x="141" y="123"/>
                    </a:cubicBezTo>
                    <a:cubicBezTo>
                      <a:pt x="139" y="118"/>
                      <a:pt x="139" y="118"/>
                      <a:pt x="139" y="118"/>
                    </a:cubicBezTo>
                    <a:cubicBezTo>
                      <a:pt x="139" y="118"/>
                      <a:pt x="135" y="118"/>
                      <a:pt x="133" y="120"/>
                    </a:cubicBezTo>
                    <a:cubicBezTo>
                      <a:pt x="131" y="121"/>
                      <a:pt x="129" y="124"/>
                      <a:pt x="129" y="124"/>
                    </a:cubicBezTo>
                    <a:cubicBezTo>
                      <a:pt x="129" y="124"/>
                      <a:pt x="119" y="124"/>
                      <a:pt x="117" y="126"/>
                    </a:cubicBezTo>
                    <a:cubicBezTo>
                      <a:pt x="115" y="128"/>
                      <a:pt x="118" y="134"/>
                      <a:pt x="118" y="134"/>
                    </a:cubicBezTo>
                    <a:cubicBezTo>
                      <a:pt x="112" y="132"/>
                      <a:pt x="112" y="132"/>
                      <a:pt x="112" y="132"/>
                    </a:cubicBezTo>
                    <a:cubicBezTo>
                      <a:pt x="113" y="129"/>
                      <a:pt x="113" y="129"/>
                      <a:pt x="113" y="129"/>
                    </a:cubicBezTo>
                    <a:cubicBezTo>
                      <a:pt x="109" y="127"/>
                      <a:pt x="109" y="127"/>
                      <a:pt x="109" y="127"/>
                    </a:cubicBezTo>
                    <a:cubicBezTo>
                      <a:pt x="109" y="127"/>
                      <a:pt x="106" y="128"/>
                      <a:pt x="104" y="132"/>
                    </a:cubicBezTo>
                    <a:cubicBezTo>
                      <a:pt x="101" y="136"/>
                      <a:pt x="104" y="142"/>
                      <a:pt x="104" y="142"/>
                    </a:cubicBezTo>
                    <a:cubicBezTo>
                      <a:pt x="101" y="143"/>
                      <a:pt x="101" y="143"/>
                      <a:pt x="101" y="143"/>
                    </a:cubicBezTo>
                    <a:cubicBezTo>
                      <a:pt x="101" y="143"/>
                      <a:pt x="105" y="145"/>
                      <a:pt x="107" y="148"/>
                    </a:cubicBezTo>
                    <a:cubicBezTo>
                      <a:pt x="110" y="149"/>
                      <a:pt x="109" y="150"/>
                      <a:pt x="109" y="150"/>
                    </a:cubicBezTo>
                    <a:cubicBezTo>
                      <a:pt x="106" y="149"/>
                      <a:pt x="106" y="149"/>
                      <a:pt x="106" y="149"/>
                    </a:cubicBezTo>
                    <a:cubicBezTo>
                      <a:pt x="105" y="150"/>
                      <a:pt x="105" y="150"/>
                      <a:pt x="105" y="150"/>
                    </a:cubicBezTo>
                    <a:cubicBezTo>
                      <a:pt x="105" y="153"/>
                      <a:pt x="105" y="153"/>
                      <a:pt x="105" y="153"/>
                    </a:cubicBezTo>
                    <a:cubicBezTo>
                      <a:pt x="101" y="154"/>
                      <a:pt x="101" y="154"/>
                      <a:pt x="101" y="154"/>
                    </a:cubicBezTo>
                    <a:cubicBezTo>
                      <a:pt x="99" y="153"/>
                      <a:pt x="99" y="153"/>
                      <a:pt x="99" y="153"/>
                    </a:cubicBezTo>
                    <a:cubicBezTo>
                      <a:pt x="98" y="153"/>
                      <a:pt x="98" y="153"/>
                      <a:pt x="98" y="153"/>
                    </a:cubicBezTo>
                    <a:cubicBezTo>
                      <a:pt x="103" y="159"/>
                      <a:pt x="103" y="159"/>
                      <a:pt x="103" y="159"/>
                    </a:cubicBezTo>
                    <a:lnTo>
                      <a:pt x="111" y="155"/>
                    </a:lnTo>
                    <a:close/>
                    <a:moveTo>
                      <a:pt x="249" y="123"/>
                    </a:moveTo>
                    <a:cubicBezTo>
                      <a:pt x="249" y="123"/>
                      <a:pt x="251" y="123"/>
                      <a:pt x="248" y="114"/>
                    </a:cubicBezTo>
                    <a:cubicBezTo>
                      <a:pt x="245" y="106"/>
                      <a:pt x="242" y="113"/>
                      <a:pt x="242" y="113"/>
                    </a:cubicBezTo>
                    <a:cubicBezTo>
                      <a:pt x="244" y="122"/>
                      <a:pt x="244" y="122"/>
                      <a:pt x="244" y="122"/>
                    </a:cubicBezTo>
                    <a:lnTo>
                      <a:pt x="249" y="123"/>
                    </a:lnTo>
                    <a:close/>
                    <a:moveTo>
                      <a:pt x="253" y="121"/>
                    </a:moveTo>
                    <a:cubicBezTo>
                      <a:pt x="256" y="126"/>
                      <a:pt x="256" y="126"/>
                      <a:pt x="256" y="126"/>
                    </a:cubicBezTo>
                    <a:cubicBezTo>
                      <a:pt x="258" y="120"/>
                      <a:pt x="258" y="120"/>
                      <a:pt x="258" y="120"/>
                    </a:cubicBezTo>
                    <a:cubicBezTo>
                      <a:pt x="256" y="119"/>
                      <a:pt x="256" y="119"/>
                      <a:pt x="256" y="119"/>
                    </a:cubicBezTo>
                    <a:cubicBezTo>
                      <a:pt x="256" y="119"/>
                      <a:pt x="253" y="118"/>
                      <a:pt x="253" y="121"/>
                    </a:cubicBezTo>
                    <a:close/>
                    <a:moveTo>
                      <a:pt x="251" y="111"/>
                    </a:moveTo>
                    <a:cubicBezTo>
                      <a:pt x="257" y="111"/>
                      <a:pt x="257" y="111"/>
                      <a:pt x="257" y="111"/>
                    </a:cubicBezTo>
                    <a:cubicBezTo>
                      <a:pt x="258" y="114"/>
                      <a:pt x="258" y="114"/>
                      <a:pt x="258" y="114"/>
                    </a:cubicBezTo>
                    <a:cubicBezTo>
                      <a:pt x="262" y="117"/>
                      <a:pt x="262" y="117"/>
                      <a:pt x="262" y="117"/>
                    </a:cubicBezTo>
                    <a:cubicBezTo>
                      <a:pt x="264" y="113"/>
                      <a:pt x="264" y="113"/>
                      <a:pt x="264" y="113"/>
                    </a:cubicBezTo>
                    <a:cubicBezTo>
                      <a:pt x="262" y="111"/>
                      <a:pt x="262" y="111"/>
                      <a:pt x="262" y="111"/>
                    </a:cubicBezTo>
                    <a:cubicBezTo>
                      <a:pt x="261" y="108"/>
                      <a:pt x="261" y="108"/>
                      <a:pt x="261" y="108"/>
                    </a:cubicBezTo>
                    <a:cubicBezTo>
                      <a:pt x="256" y="107"/>
                      <a:pt x="256" y="107"/>
                      <a:pt x="256" y="107"/>
                    </a:cubicBezTo>
                    <a:cubicBezTo>
                      <a:pt x="258" y="104"/>
                      <a:pt x="258" y="104"/>
                      <a:pt x="258" y="104"/>
                    </a:cubicBezTo>
                    <a:cubicBezTo>
                      <a:pt x="258" y="104"/>
                      <a:pt x="258" y="101"/>
                      <a:pt x="253" y="98"/>
                    </a:cubicBezTo>
                    <a:cubicBezTo>
                      <a:pt x="249" y="96"/>
                      <a:pt x="249" y="94"/>
                      <a:pt x="247" y="101"/>
                    </a:cubicBezTo>
                    <a:cubicBezTo>
                      <a:pt x="244" y="106"/>
                      <a:pt x="246" y="108"/>
                      <a:pt x="251" y="111"/>
                    </a:cubicBezTo>
                    <a:close/>
                    <a:moveTo>
                      <a:pt x="260" y="105"/>
                    </a:moveTo>
                    <a:cubicBezTo>
                      <a:pt x="264" y="108"/>
                      <a:pt x="264" y="108"/>
                      <a:pt x="264" y="108"/>
                    </a:cubicBezTo>
                    <a:cubicBezTo>
                      <a:pt x="265" y="106"/>
                      <a:pt x="265" y="106"/>
                      <a:pt x="265" y="106"/>
                    </a:cubicBezTo>
                    <a:cubicBezTo>
                      <a:pt x="261" y="104"/>
                      <a:pt x="261" y="104"/>
                      <a:pt x="261" y="104"/>
                    </a:cubicBezTo>
                    <a:lnTo>
                      <a:pt x="260" y="105"/>
                    </a:lnTo>
                    <a:close/>
                    <a:moveTo>
                      <a:pt x="275" y="106"/>
                    </a:moveTo>
                    <a:cubicBezTo>
                      <a:pt x="271" y="101"/>
                      <a:pt x="271" y="101"/>
                      <a:pt x="271" y="101"/>
                    </a:cubicBezTo>
                    <a:cubicBezTo>
                      <a:pt x="270" y="107"/>
                      <a:pt x="270" y="107"/>
                      <a:pt x="270" y="107"/>
                    </a:cubicBezTo>
                    <a:lnTo>
                      <a:pt x="275" y="106"/>
                    </a:lnTo>
                    <a:close/>
                    <a:moveTo>
                      <a:pt x="263" y="97"/>
                    </a:moveTo>
                    <a:cubicBezTo>
                      <a:pt x="259" y="94"/>
                      <a:pt x="259" y="94"/>
                      <a:pt x="259" y="94"/>
                    </a:cubicBezTo>
                    <a:cubicBezTo>
                      <a:pt x="258" y="98"/>
                      <a:pt x="258" y="98"/>
                      <a:pt x="258" y="98"/>
                    </a:cubicBezTo>
                    <a:cubicBezTo>
                      <a:pt x="262" y="101"/>
                      <a:pt x="262" y="101"/>
                      <a:pt x="262" y="101"/>
                    </a:cubicBezTo>
                    <a:lnTo>
                      <a:pt x="263" y="97"/>
                    </a:lnTo>
                    <a:close/>
                    <a:moveTo>
                      <a:pt x="265" y="89"/>
                    </a:moveTo>
                    <a:cubicBezTo>
                      <a:pt x="268" y="89"/>
                      <a:pt x="268" y="89"/>
                      <a:pt x="268" y="89"/>
                    </a:cubicBezTo>
                    <a:cubicBezTo>
                      <a:pt x="268" y="85"/>
                      <a:pt x="268" y="85"/>
                      <a:pt x="268" y="85"/>
                    </a:cubicBezTo>
                    <a:cubicBezTo>
                      <a:pt x="261" y="87"/>
                      <a:pt x="261" y="87"/>
                      <a:pt x="261" y="87"/>
                    </a:cubicBezTo>
                    <a:cubicBezTo>
                      <a:pt x="266" y="94"/>
                      <a:pt x="266" y="94"/>
                      <a:pt x="266" y="94"/>
                    </a:cubicBezTo>
                    <a:lnTo>
                      <a:pt x="265" y="89"/>
                    </a:lnTo>
                    <a:close/>
                    <a:moveTo>
                      <a:pt x="282" y="87"/>
                    </a:moveTo>
                    <a:cubicBezTo>
                      <a:pt x="281" y="89"/>
                      <a:pt x="281" y="89"/>
                      <a:pt x="281" y="89"/>
                    </a:cubicBezTo>
                    <a:cubicBezTo>
                      <a:pt x="284" y="88"/>
                      <a:pt x="284" y="88"/>
                      <a:pt x="284" y="88"/>
                    </a:cubicBezTo>
                    <a:lnTo>
                      <a:pt x="282" y="87"/>
                    </a:lnTo>
                    <a:close/>
                    <a:moveTo>
                      <a:pt x="311" y="82"/>
                    </a:moveTo>
                    <a:cubicBezTo>
                      <a:pt x="310" y="82"/>
                      <a:pt x="310" y="82"/>
                      <a:pt x="310" y="82"/>
                    </a:cubicBezTo>
                    <a:cubicBezTo>
                      <a:pt x="309" y="86"/>
                      <a:pt x="309" y="86"/>
                      <a:pt x="309" y="86"/>
                    </a:cubicBezTo>
                    <a:cubicBezTo>
                      <a:pt x="311" y="85"/>
                      <a:pt x="311" y="85"/>
                      <a:pt x="311" y="85"/>
                    </a:cubicBezTo>
                    <a:lnTo>
                      <a:pt x="311" y="82"/>
                    </a:lnTo>
                    <a:close/>
                    <a:moveTo>
                      <a:pt x="268" y="102"/>
                    </a:moveTo>
                    <a:cubicBezTo>
                      <a:pt x="269" y="95"/>
                      <a:pt x="269" y="95"/>
                      <a:pt x="269" y="95"/>
                    </a:cubicBezTo>
                    <a:cubicBezTo>
                      <a:pt x="269" y="94"/>
                      <a:pt x="269" y="94"/>
                      <a:pt x="269" y="94"/>
                    </a:cubicBezTo>
                    <a:cubicBezTo>
                      <a:pt x="265" y="100"/>
                      <a:pt x="265" y="100"/>
                      <a:pt x="265" y="100"/>
                    </a:cubicBezTo>
                    <a:lnTo>
                      <a:pt x="268" y="102"/>
                    </a:lnTo>
                    <a:close/>
                    <a:moveTo>
                      <a:pt x="282" y="93"/>
                    </a:moveTo>
                    <a:cubicBezTo>
                      <a:pt x="276" y="94"/>
                      <a:pt x="276" y="94"/>
                      <a:pt x="276" y="94"/>
                    </a:cubicBezTo>
                    <a:cubicBezTo>
                      <a:pt x="278" y="93"/>
                      <a:pt x="278" y="93"/>
                      <a:pt x="278" y="93"/>
                    </a:cubicBezTo>
                    <a:cubicBezTo>
                      <a:pt x="278" y="91"/>
                      <a:pt x="278" y="91"/>
                      <a:pt x="278" y="91"/>
                    </a:cubicBezTo>
                    <a:cubicBezTo>
                      <a:pt x="269" y="97"/>
                      <a:pt x="269" y="97"/>
                      <a:pt x="269" y="97"/>
                    </a:cubicBezTo>
                    <a:cubicBezTo>
                      <a:pt x="282" y="95"/>
                      <a:pt x="282" y="95"/>
                      <a:pt x="282" y="95"/>
                    </a:cubicBezTo>
                    <a:lnTo>
                      <a:pt x="282" y="93"/>
                    </a:lnTo>
                    <a:close/>
                    <a:moveTo>
                      <a:pt x="330" y="34"/>
                    </a:moveTo>
                    <a:cubicBezTo>
                      <a:pt x="318" y="34"/>
                      <a:pt x="318" y="34"/>
                      <a:pt x="318" y="34"/>
                    </a:cubicBezTo>
                    <a:cubicBezTo>
                      <a:pt x="320" y="38"/>
                      <a:pt x="320" y="38"/>
                      <a:pt x="320" y="38"/>
                    </a:cubicBezTo>
                    <a:cubicBezTo>
                      <a:pt x="324" y="39"/>
                      <a:pt x="324" y="39"/>
                      <a:pt x="324" y="39"/>
                    </a:cubicBezTo>
                    <a:cubicBezTo>
                      <a:pt x="323" y="44"/>
                      <a:pt x="323" y="44"/>
                      <a:pt x="323" y="44"/>
                    </a:cubicBezTo>
                    <a:cubicBezTo>
                      <a:pt x="331" y="40"/>
                      <a:pt x="331" y="40"/>
                      <a:pt x="331" y="40"/>
                    </a:cubicBezTo>
                    <a:cubicBezTo>
                      <a:pt x="323" y="61"/>
                      <a:pt x="323" y="61"/>
                      <a:pt x="323" y="61"/>
                    </a:cubicBezTo>
                    <a:cubicBezTo>
                      <a:pt x="326" y="65"/>
                      <a:pt x="326" y="65"/>
                      <a:pt x="326" y="65"/>
                    </a:cubicBezTo>
                    <a:cubicBezTo>
                      <a:pt x="333" y="48"/>
                      <a:pt x="333" y="48"/>
                      <a:pt x="333" y="48"/>
                    </a:cubicBezTo>
                    <a:cubicBezTo>
                      <a:pt x="333" y="48"/>
                      <a:pt x="334" y="53"/>
                      <a:pt x="336" y="49"/>
                    </a:cubicBezTo>
                    <a:cubicBezTo>
                      <a:pt x="339" y="47"/>
                      <a:pt x="336" y="45"/>
                      <a:pt x="335" y="43"/>
                    </a:cubicBezTo>
                    <a:cubicBezTo>
                      <a:pt x="334" y="40"/>
                      <a:pt x="336" y="42"/>
                      <a:pt x="338" y="39"/>
                    </a:cubicBezTo>
                    <a:cubicBezTo>
                      <a:pt x="339" y="37"/>
                      <a:pt x="342" y="28"/>
                      <a:pt x="342" y="28"/>
                    </a:cubicBezTo>
                    <a:cubicBezTo>
                      <a:pt x="338" y="28"/>
                      <a:pt x="338" y="28"/>
                      <a:pt x="338" y="28"/>
                    </a:cubicBezTo>
                    <a:cubicBezTo>
                      <a:pt x="339" y="23"/>
                      <a:pt x="339" y="23"/>
                      <a:pt x="339" y="23"/>
                    </a:cubicBezTo>
                    <a:cubicBezTo>
                      <a:pt x="336" y="23"/>
                      <a:pt x="336" y="23"/>
                      <a:pt x="336" y="23"/>
                    </a:cubicBezTo>
                    <a:cubicBezTo>
                      <a:pt x="336" y="23"/>
                      <a:pt x="334" y="30"/>
                      <a:pt x="333" y="27"/>
                    </a:cubicBezTo>
                    <a:cubicBezTo>
                      <a:pt x="332" y="24"/>
                      <a:pt x="336" y="17"/>
                      <a:pt x="335" y="15"/>
                    </a:cubicBezTo>
                    <a:cubicBezTo>
                      <a:pt x="334" y="13"/>
                      <a:pt x="327" y="19"/>
                      <a:pt x="327" y="19"/>
                    </a:cubicBezTo>
                    <a:cubicBezTo>
                      <a:pt x="325" y="19"/>
                      <a:pt x="325" y="19"/>
                      <a:pt x="325" y="19"/>
                    </a:cubicBezTo>
                    <a:cubicBezTo>
                      <a:pt x="325" y="23"/>
                      <a:pt x="325" y="23"/>
                      <a:pt x="325" y="23"/>
                    </a:cubicBezTo>
                    <a:cubicBezTo>
                      <a:pt x="327" y="24"/>
                      <a:pt x="327" y="24"/>
                      <a:pt x="327" y="24"/>
                    </a:cubicBezTo>
                    <a:cubicBezTo>
                      <a:pt x="327" y="31"/>
                      <a:pt x="327" y="31"/>
                      <a:pt x="327" y="31"/>
                    </a:cubicBezTo>
                    <a:cubicBezTo>
                      <a:pt x="327" y="31"/>
                      <a:pt x="336" y="34"/>
                      <a:pt x="330" y="34"/>
                    </a:cubicBezTo>
                    <a:close/>
                    <a:moveTo>
                      <a:pt x="342" y="25"/>
                    </a:moveTo>
                    <a:cubicBezTo>
                      <a:pt x="345" y="25"/>
                      <a:pt x="344" y="20"/>
                      <a:pt x="345" y="17"/>
                    </a:cubicBezTo>
                    <a:cubicBezTo>
                      <a:pt x="345" y="14"/>
                      <a:pt x="348" y="11"/>
                      <a:pt x="346" y="10"/>
                    </a:cubicBezTo>
                    <a:cubicBezTo>
                      <a:pt x="344" y="8"/>
                      <a:pt x="340" y="13"/>
                      <a:pt x="340" y="16"/>
                    </a:cubicBezTo>
                    <a:cubicBezTo>
                      <a:pt x="340" y="19"/>
                      <a:pt x="339" y="24"/>
                      <a:pt x="342" y="25"/>
                    </a:cubicBezTo>
                    <a:close/>
                    <a:moveTo>
                      <a:pt x="357" y="3"/>
                    </a:moveTo>
                    <a:cubicBezTo>
                      <a:pt x="357" y="3"/>
                      <a:pt x="354" y="0"/>
                      <a:pt x="351" y="4"/>
                    </a:cubicBezTo>
                    <a:cubicBezTo>
                      <a:pt x="349" y="8"/>
                      <a:pt x="349" y="12"/>
                      <a:pt x="349" y="12"/>
                    </a:cubicBezTo>
                    <a:cubicBezTo>
                      <a:pt x="352" y="12"/>
                      <a:pt x="352" y="12"/>
                      <a:pt x="352" y="12"/>
                    </a:cubicBezTo>
                    <a:lnTo>
                      <a:pt x="357" y="3"/>
                    </a:lnTo>
                    <a:close/>
                    <a:moveTo>
                      <a:pt x="349" y="16"/>
                    </a:moveTo>
                    <a:cubicBezTo>
                      <a:pt x="348" y="19"/>
                      <a:pt x="348" y="19"/>
                      <a:pt x="348" y="19"/>
                    </a:cubicBezTo>
                    <a:cubicBezTo>
                      <a:pt x="355" y="19"/>
                      <a:pt x="355" y="19"/>
                      <a:pt x="355" y="19"/>
                    </a:cubicBezTo>
                    <a:lnTo>
                      <a:pt x="349" y="16"/>
                    </a:lnTo>
                    <a:close/>
                    <a:moveTo>
                      <a:pt x="33" y="379"/>
                    </a:moveTo>
                    <a:cubicBezTo>
                      <a:pt x="32" y="375"/>
                      <a:pt x="32" y="375"/>
                      <a:pt x="32" y="375"/>
                    </a:cubicBezTo>
                    <a:cubicBezTo>
                      <a:pt x="32" y="375"/>
                      <a:pt x="35" y="368"/>
                      <a:pt x="40" y="369"/>
                    </a:cubicBezTo>
                    <a:cubicBezTo>
                      <a:pt x="45" y="370"/>
                      <a:pt x="46" y="378"/>
                      <a:pt x="46" y="378"/>
                    </a:cubicBezTo>
                    <a:cubicBezTo>
                      <a:pt x="46" y="386"/>
                      <a:pt x="46" y="386"/>
                      <a:pt x="46" y="386"/>
                    </a:cubicBezTo>
                    <a:cubicBezTo>
                      <a:pt x="51" y="387"/>
                      <a:pt x="51" y="387"/>
                      <a:pt x="51" y="387"/>
                    </a:cubicBezTo>
                    <a:cubicBezTo>
                      <a:pt x="51" y="387"/>
                      <a:pt x="44" y="396"/>
                      <a:pt x="49" y="396"/>
                    </a:cubicBezTo>
                    <a:cubicBezTo>
                      <a:pt x="55" y="396"/>
                      <a:pt x="60" y="397"/>
                      <a:pt x="60" y="397"/>
                    </a:cubicBezTo>
                    <a:cubicBezTo>
                      <a:pt x="62" y="393"/>
                      <a:pt x="62" y="393"/>
                      <a:pt x="62" y="393"/>
                    </a:cubicBezTo>
                    <a:cubicBezTo>
                      <a:pt x="64" y="397"/>
                      <a:pt x="64" y="397"/>
                      <a:pt x="64" y="397"/>
                    </a:cubicBezTo>
                    <a:cubicBezTo>
                      <a:pt x="64" y="396"/>
                      <a:pt x="64" y="396"/>
                      <a:pt x="64" y="396"/>
                    </a:cubicBezTo>
                    <a:cubicBezTo>
                      <a:pt x="65" y="396"/>
                      <a:pt x="70" y="405"/>
                      <a:pt x="74" y="401"/>
                    </a:cubicBezTo>
                    <a:cubicBezTo>
                      <a:pt x="80" y="396"/>
                      <a:pt x="78" y="392"/>
                      <a:pt x="81" y="390"/>
                    </a:cubicBezTo>
                    <a:cubicBezTo>
                      <a:pt x="84" y="389"/>
                      <a:pt x="85" y="394"/>
                      <a:pt x="90" y="392"/>
                    </a:cubicBezTo>
                    <a:cubicBezTo>
                      <a:pt x="95" y="389"/>
                      <a:pt x="93" y="386"/>
                      <a:pt x="93" y="386"/>
                    </a:cubicBezTo>
                    <a:cubicBezTo>
                      <a:pt x="90" y="384"/>
                      <a:pt x="90" y="384"/>
                      <a:pt x="90" y="384"/>
                    </a:cubicBezTo>
                    <a:cubicBezTo>
                      <a:pt x="94" y="376"/>
                      <a:pt x="94" y="376"/>
                      <a:pt x="94" y="376"/>
                    </a:cubicBezTo>
                    <a:cubicBezTo>
                      <a:pt x="93" y="373"/>
                      <a:pt x="93" y="373"/>
                      <a:pt x="93" y="373"/>
                    </a:cubicBezTo>
                    <a:cubicBezTo>
                      <a:pt x="96" y="371"/>
                      <a:pt x="96" y="371"/>
                      <a:pt x="96" y="371"/>
                    </a:cubicBezTo>
                    <a:cubicBezTo>
                      <a:pt x="97" y="379"/>
                      <a:pt x="97" y="379"/>
                      <a:pt x="97" y="379"/>
                    </a:cubicBezTo>
                    <a:cubicBezTo>
                      <a:pt x="95" y="382"/>
                      <a:pt x="95" y="382"/>
                      <a:pt x="95" y="382"/>
                    </a:cubicBezTo>
                    <a:cubicBezTo>
                      <a:pt x="96" y="386"/>
                      <a:pt x="96" y="386"/>
                      <a:pt x="96" y="386"/>
                    </a:cubicBezTo>
                    <a:cubicBezTo>
                      <a:pt x="96" y="386"/>
                      <a:pt x="99" y="386"/>
                      <a:pt x="100" y="380"/>
                    </a:cubicBezTo>
                    <a:cubicBezTo>
                      <a:pt x="100" y="376"/>
                      <a:pt x="104" y="368"/>
                      <a:pt x="99" y="365"/>
                    </a:cubicBezTo>
                    <a:cubicBezTo>
                      <a:pt x="93" y="363"/>
                      <a:pt x="83" y="368"/>
                      <a:pt x="85" y="364"/>
                    </a:cubicBezTo>
                    <a:cubicBezTo>
                      <a:pt x="87" y="361"/>
                      <a:pt x="96" y="362"/>
                      <a:pt x="96" y="356"/>
                    </a:cubicBezTo>
                    <a:cubicBezTo>
                      <a:pt x="96" y="349"/>
                      <a:pt x="94" y="350"/>
                      <a:pt x="94" y="350"/>
                    </a:cubicBezTo>
                    <a:cubicBezTo>
                      <a:pt x="89" y="340"/>
                      <a:pt x="89" y="340"/>
                      <a:pt x="89" y="340"/>
                    </a:cubicBezTo>
                    <a:cubicBezTo>
                      <a:pt x="89" y="330"/>
                      <a:pt x="89" y="330"/>
                      <a:pt x="89" y="330"/>
                    </a:cubicBezTo>
                    <a:cubicBezTo>
                      <a:pt x="89" y="330"/>
                      <a:pt x="90" y="325"/>
                      <a:pt x="82" y="323"/>
                    </a:cubicBezTo>
                    <a:cubicBezTo>
                      <a:pt x="73" y="321"/>
                      <a:pt x="64" y="324"/>
                      <a:pt x="64" y="324"/>
                    </a:cubicBezTo>
                    <a:cubicBezTo>
                      <a:pt x="57" y="319"/>
                      <a:pt x="57" y="319"/>
                      <a:pt x="57" y="319"/>
                    </a:cubicBezTo>
                    <a:cubicBezTo>
                      <a:pt x="51" y="327"/>
                      <a:pt x="51" y="327"/>
                      <a:pt x="51" y="327"/>
                    </a:cubicBezTo>
                    <a:cubicBezTo>
                      <a:pt x="45" y="326"/>
                      <a:pt x="45" y="326"/>
                      <a:pt x="45" y="326"/>
                    </a:cubicBezTo>
                    <a:cubicBezTo>
                      <a:pt x="39" y="325"/>
                      <a:pt x="39" y="325"/>
                      <a:pt x="39" y="325"/>
                    </a:cubicBezTo>
                    <a:cubicBezTo>
                      <a:pt x="36" y="332"/>
                      <a:pt x="36" y="332"/>
                      <a:pt x="36" y="332"/>
                    </a:cubicBezTo>
                    <a:cubicBezTo>
                      <a:pt x="34" y="332"/>
                      <a:pt x="34" y="332"/>
                      <a:pt x="34" y="332"/>
                    </a:cubicBezTo>
                    <a:cubicBezTo>
                      <a:pt x="33" y="338"/>
                      <a:pt x="33" y="338"/>
                      <a:pt x="33" y="338"/>
                    </a:cubicBezTo>
                    <a:cubicBezTo>
                      <a:pt x="27" y="345"/>
                      <a:pt x="27" y="345"/>
                      <a:pt x="27" y="345"/>
                    </a:cubicBezTo>
                    <a:cubicBezTo>
                      <a:pt x="27" y="345"/>
                      <a:pt x="28" y="343"/>
                      <a:pt x="24" y="343"/>
                    </a:cubicBezTo>
                    <a:cubicBezTo>
                      <a:pt x="22" y="343"/>
                      <a:pt x="20" y="345"/>
                      <a:pt x="20" y="345"/>
                    </a:cubicBezTo>
                    <a:cubicBezTo>
                      <a:pt x="20" y="345"/>
                      <a:pt x="19" y="341"/>
                      <a:pt x="17" y="341"/>
                    </a:cubicBezTo>
                    <a:cubicBezTo>
                      <a:pt x="16" y="341"/>
                      <a:pt x="12" y="342"/>
                      <a:pt x="12" y="345"/>
                    </a:cubicBezTo>
                    <a:cubicBezTo>
                      <a:pt x="12" y="347"/>
                      <a:pt x="20" y="349"/>
                      <a:pt x="20" y="349"/>
                    </a:cubicBezTo>
                    <a:cubicBezTo>
                      <a:pt x="17" y="350"/>
                      <a:pt x="17" y="350"/>
                      <a:pt x="17" y="350"/>
                    </a:cubicBezTo>
                    <a:cubicBezTo>
                      <a:pt x="13" y="353"/>
                      <a:pt x="13" y="353"/>
                      <a:pt x="13" y="353"/>
                    </a:cubicBezTo>
                    <a:cubicBezTo>
                      <a:pt x="7" y="350"/>
                      <a:pt x="7" y="350"/>
                      <a:pt x="7" y="350"/>
                    </a:cubicBezTo>
                    <a:cubicBezTo>
                      <a:pt x="5" y="355"/>
                      <a:pt x="5" y="355"/>
                      <a:pt x="5" y="355"/>
                    </a:cubicBezTo>
                    <a:cubicBezTo>
                      <a:pt x="5" y="355"/>
                      <a:pt x="0" y="353"/>
                      <a:pt x="0" y="356"/>
                    </a:cubicBezTo>
                    <a:cubicBezTo>
                      <a:pt x="0" y="359"/>
                      <a:pt x="7" y="370"/>
                      <a:pt x="7" y="370"/>
                    </a:cubicBezTo>
                    <a:cubicBezTo>
                      <a:pt x="6" y="376"/>
                      <a:pt x="6" y="376"/>
                      <a:pt x="6" y="376"/>
                    </a:cubicBezTo>
                    <a:cubicBezTo>
                      <a:pt x="13" y="377"/>
                      <a:pt x="13" y="377"/>
                      <a:pt x="13" y="377"/>
                    </a:cubicBezTo>
                    <a:cubicBezTo>
                      <a:pt x="13" y="377"/>
                      <a:pt x="15" y="384"/>
                      <a:pt x="22" y="384"/>
                    </a:cubicBezTo>
                    <a:cubicBezTo>
                      <a:pt x="30" y="385"/>
                      <a:pt x="33" y="379"/>
                      <a:pt x="33" y="379"/>
                    </a:cubicBezTo>
                    <a:close/>
                  </a:path>
                </a:pathLst>
              </a:custGeom>
              <a:solidFill>
                <a:srgbClr val="00B050"/>
              </a:solidFill>
              <a:ln w="9525">
                <a:solidFill>
                  <a:srgbClr val="FFFFFF"/>
                </a:solidFill>
                <a:round/>
                <a:headEnd/>
                <a:tailEnd/>
              </a:ln>
            </p:spPr>
            <p:txBody>
              <a:bodyPr/>
              <a:lstStyle/>
              <a:p>
                <a:endParaRPr lang="es-ES_tradnl" dirty="0">
                  <a:latin typeface="Arial" panose="020B0604020202020204" pitchFamily="34" charset="0"/>
                  <a:ea typeface="ＭＳ Ｐゴシック" panose="020B0600070205080204" pitchFamily="34" charset="-128"/>
                </a:endParaRPr>
              </a:p>
            </p:txBody>
          </p:sp>
          <p:sp>
            <p:nvSpPr>
              <p:cNvPr id="29" name="Freeform 253" descr="© INSCALE GmbH, 18.06.2010">
                <a:extLst>
                  <a:ext uri="{FF2B5EF4-FFF2-40B4-BE49-F238E27FC236}">
                    <a16:creationId xmlns:a16="http://schemas.microsoft.com/office/drawing/2014/main" id="{FAB38F28-126F-4D54-9E0C-97E9CDC173A2}"/>
                  </a:ext>
                </a:extLst>
              </p:cNvPr>
              <p:cNvSpPr>
                <a:spLocks noEditPoints="1"/>
              </p:cNvSpPr>
              <p:nvPr/>
            </p:nvSpPr>
            <p:spPr bwMode="auto">
              <a:xfrm>
                <a:off x="859" y="1473"/>
                <a:ext cx="356" cy="402"/>
              </a:xfrm>
              <a:custGeom>
                <a:avLst/>
                <a:gdLst>
                  <a:gd name="T0" fmla="*/ 286 w 204"/>
                  <a:gd name="T1" fmla="*/ 353 h 232"/>
                  <a:gd name="T2" fmla="*/ 271 w 204"/>
                  <a:gd name="T3" fmla="*/ 312 h 232"/>
                  <a:gd name="T4" fmla="*/ 298 w 204"/>
                  <a:gd name="T5" fmla="*/ 385 h 232"/>
                  <a:gd name="T6" fmla="*/ 234 w 204"/>
                  <a:gd name="T7" fmla="*/ 442 h 232"/>
                  <a:gd name="T8" fmla="*/ 292 w 204"/>
                  <a:gd name="T9" fmla="*/ 610 h 232"/>
                  <a:gd name="T10" fmla="*/ 257 w 204"/>
                  <a:gd name="T11" fmla="*/ 619 h 232"/>
                  <a:gd name="T12" fmla="*/ 1052 w 204"/>
                  <a:gd name="T13" fmla="*/ 496 h 232"/>
                  <a:gd name="T14" fmla="*/ 958 w 204"/>
                  <a:gd name="T15" fmla="*/ 438 h 232"/>
                  <a:gd name="T16" fmla="*/ 831 w 204"/>
                  <a:gd name="T17" fmla="*/ 426 h 232"/>
                  <a:gd name="T18" fmla="*/ 741 w 204"/>
                  <a:gd name="T19" fmla="*/ 276 h 232"/>
                  <a:gd name="T20" fmla="*/ 779 w 204"/>
                  <a:gd name="T21" fmla="*/ 225 h 232"/>
                  <a:gd name="T22" fmla="*/ 888 w 204"/>
                  <a:gd name="T23" fmla="*/ 185 h 232"/>
                  <a:gd name="T24" fmla="*/ 974 w 204"/>
                  <a:gd name="T25" fmla="*/ 106 h 232"/>
                  <a:gd name="T26" fmla="*/ 961 w 204"/>
                  <a:gd name="T27" fmla="*/ 49 h 232"/>
                  <a:gd name="T28" fmla="*/ 909 w 204"/>
                  <a:gd name="T29" fmla="*/ 114 h 232"/>
                  <a:gd name="T30" fmla="*/ 897 w 204"/>
                  <a:gd name="T31" fmla="*/ 87 h 232"/>
                  <a:gd name="T32" fmla="*/ 880 w 204"/>
                  <a:gd name="T33" fmla="*/ 69 h 232"/>
                  <a:gd name="T34" fmla="*/ 840 w 204"/>
                  <a:gd name="T35" fmla="*/ 69 h 232"/>
                  <a:gd name="T36" fmla="*/ 758 w 204"/>
                  <a:gd name="T37" fmla="*/ 42 h 232"/>
                  <a:gd name="T38" fmla="*/ 684 w 204"/>
                  <a:gd name="T39" fmla="*/ 135 h 232"/>
                  <a:gd name="T40" fmla="*/ 659 w 204"/>
                  <a:gd name="T41" fmla="*/ 229 h 232"/>
                  <a:gd name="T42" fmla="*/ 654 w 204"/>
                  <a:gd name="T43" fmla="*/ 270 h 232"/>
                  <a:gd name="T44" fmla="*/ 540 w 204"/>
                  <a:gd name="T45" fmla="*/ 291 h 232"/>
                  <a:gd name="T46" fmla="*/ 439 w 204"/>
                  <a:gd name="T47" fmla="*/ 263 h 232"/>
                  <a:gd name="T48" fmla="*/ 349 w 204"/>
                  <a:gd name="T49" fmla="*/ 243 h 232"/>
                  <a:gd name="T50" fmla="*/ 328 w 204"/>
                  <a:gd name="T51" fmla="*/ 298 h 232"/>
                  <a:gd name="T52" fmla="*/ 335 w 204"/>
                  <a:gd name="T53" fmla="*/ 364 h 232"/>
                  <a:gd name="T54" fmla="*/ 304 w 204"/>
                  <a:gd name="T55" fmla="*/ 411 h 232"/>
                  <a:gd name="T56" fmla="*/ 229 w 204"/>
                  <a:gd name="T57" fmla="*/ 468 h 232"/>
                  <a:gd name="T58" fmla="*/ 286 w 204"/>
                  <a:gd name="T59" fmla="*/ 541 h 232"/>
                  <a:gd name="T60" fmla="*/ 325 w 204"/>
                  <a:gd name="T61" fmla="*/ 556 h 232"/>
                  <a:gd name="T62" fmla="*/ 439 w 204"/>
                  <a:gd name="T63" fmla="*/ 631 h 232"/>
                  <a:gd name="T64" fmla="*/ 312 w 204"/>
                  <a:gd name="T65" fmla="*/ 702 h 232"/>
                  <a:gd name="T66" fmla="*/ 246 w 204"/>
                  <a:gd name="T67" fmla="*/ 781 h 232"/>
                  <a:gd name="T68" fmla="*/ 370 w 204"/>
                  <a:gd name="T69" fmla="*/ 790 h 232"/>
                  <a:gd name="T70" fmla="*/ 392 w 204"/>
                  <a:gd name="T71" fmla="*/ 828 h 232"/>
                  <a:gd name="T72" fmla="*/ 177 w 204"/>
                  <a:gd name="T73" fmla="*/ 853 h 232"/>
                  <a:gd name="T74" fmla="*/ 108 w 204"/>
                  <a:gd name="T75" fmla="*/ 894 h 232"/>
                  <a:gd name="T76" fmla="*/ 99 w 204"/>
                  <a:gd name="T77" fmla="*/ 943 h 232"/>
                  <a:gd name="T78" fmla="*/ 9 w 204"/>
                  <a:gd name="T79" fmla="*/ 1036 h 232"/>
                  <a:gd name="T80" fmla="*/ 73 w 204"/>
                  <a:gd name="T81" fmla="*/ 1093 h 232"/>
                  <a:gd name="T82" fmla="*/ 172 w 204"/>
                  <a:gd name="T83" fmla="*/ 1099 h 232"/>
                  <a:gd name="T84" fmla="*/ 115 w 204"/>
                  <a:gd name="T85" fmla="*/ 1164 h 232"/>
                  <a:gd name="T86" fmla="*/ 184 w 204"/>
                  <a:gd name="T87" fmla="*/ 1197 h 232"/>
                  <a:gd name="T88" fmla="*/ 319 w 204"/>
                  <a:gd name="T89" fmla="*/ 1197 h 232"/>
                  <a:gd name="T90" fmla="*/ 455 w 204"/>
                  <a:gd name="T91" fmla="*/ 1119 h 232"/>
                  <a:gd name="T92" fmla="*/ 585 w 204"/>
                  <a:gd name="T93" fmla="*/ 1135 h 232"/>
                  <a:gd name="T94" fmla="*/ 737 w 204"/>
                  <a:gd name="T95" fmla="*/ 1060 h 232"/>
                  <a:gd name="T96" fmla="*/ 783 w 204"/>
                  <a:gd name="T97" fmla="*/ 1093 h 232"/>
                  <a:gd name="T98" fmla="*/ 859 w 204"/>
                  <a:gd name="T99" fmla="*/ 1045 h 232"/>
                  <a:gd name="T100" fmla="*/ 961 w 204"/>
                  <a:gd name="T101" fmla="*/ 922 h 232"/>
                  <a:gd name="T102" fmla="*/ 1019 w 204"/>
                  <a:gd name="T103" fmla="*/ 702 h 232"/>
                  <a:gd name="T104" fmla="*/ 1065 w 204"/>
                  <a:gd name="T105" fmla="*/ 532 h 2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4"/>
                  <a:gd name="T160" fmla="*/ 0 h 232"/>
                  <a:gd name="T161" fmla="*/ 204 w 204"/>
                  <a:gd name="T162" fmla="*/ 232 h 23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4" h="232">
                    <a:moveTo>
                      <a:pt x="134" y="14"/>
                    </a:moveTo>
                    <a:cubicBezTo>
                      <a:pt x="131" y="17"/>
                      <a:pt x="131" y="17"/>
                      <a:pt x="131" y="17"/>
                    </a:cubicBezTo>
                    <a:cubicBezTo>
                      <a:pt x="135" y="19"/>
                      <a:pt x="135" y="19"/>
                      <a:pt x="135" y="19"/>
                    </a:cubicBezTo>
                    <a:lnTo>
                      <a:pt x="134" y="14"/>
                    </a:lnTo>
                    <a:close/>
                    <a:moveTo>
                      <a:pt x="55" y="68"/>
                    </a:moveTo>
                    <a:cubicBezTo>
                      <a:pt x="55" y="70"/>
                      <a:pt x="57" y="71"/>
                      <a:pt x="57" y="71"/>
                    </a:cubicBezTo>
                    <a:cubicBezTo>
                      <a:pt x="60" y="67"/>
                      <a:pt x="60" y="67"/>
                      <a:pt x="60" y="67"/>
                    </a:cubicBezTo>
                    <a:cubicBezTo>
                      <a:pt x="60" y="60"/>
                      <a:pt x="60" y="60"/>
                      <a:pt x="60" y="60"/>
                    </a:cubicBezTo>
                    <a:cubicBezTo>
                      <a:pt x="56" y="62"/>
                      <a:pt x="56" y="62"/>
                      <a:pt x="56" y="62"/>
                    </a:cubicBezTo>
                    <a:cubicBezTo>
                      <a:pt x="52" y="60"/>
                      <a:pt x="52" y="60"/>
                      <a:pt x="52" y="60"/>
                    </a:cubicBezTo>
                    <a:cubicBezTo>
                      <a:pt x="49" y="61"/>
                      <a:pt x="49" y="61"/>
                      <a:pt x="49" y="61"/>
                    </a:cubicBezTo>
                    <a:cubicBezTo>
                      <a:pt x="49" y="61"/>
                      <a:pt x="51" y="64"/>
                      <a:pt x="52" y="64"/>
                    </a:cubicBezTo>
                    <a:cubicBezTo>
                      <a:pt x="53" y="64"/>
                      <a:pt x="55" y="66"/>
                      <a:pt x="55" y="68"/>
                    </a:cubicBezTo>
                    <a:close/>
                    <a:moveTo>
                      <a:pt x="57" y="77"/>
                    </a:moveTo>
                    <a:cubicBezTo>
                      <a:pt x="57" y="74"/>
                      <a:pt x="57" y="74"/>
                      <a:pt x="57" y="74"/>
                    </a:cubicBezTo>
                    <a:cubicBezTo>
                      <a:pt x="53" y="76"/>
                      <a:pt x="53" y="76"/>
                      <a:pt x="53" y="76"/>
                    </a:cubicBezTo>
                    <a:lnTo>
                      <a:pt x="57" y="77"/>
                    </a:lnTo>
                    <a:close/>
                    <a:moveTo>
                      <a:pt x="42" y="84"/>
                    </a:moveTo>
                    <a:cubicBezTo>
                      <a:pt x="42" y="86"/>
                      <a:pt x="42" y="86"/>
                      <a:pt x="42" y="86"/>
                    </a:cubicBezTo>
                    <a:cubicBezTo>
                      <a:pt x="45" y="85"/>
                      <a:pt x="45" y="85"/>
                      <a:pt x="45" y="85"/>
                    </a:cubicBezTo>
                    <a:lnTo>
                      <a:pt x="42" y="84"/>
                    </a:lnTo>
                    <a:close/>
                    <a:moveTo>
                      <a:pt x="56" y="117"/>
                    </a:moveTo>
                    <a:cubicBezTo>
                      <a:pt x="57" y="112"/>
                      <a:pt x="57" y="112"/>
                      <a:pt x="57" y="112"/>
                    </a:cubicBezTo>
                    <a:cubicBezTo>
                      <a:pt x="55" y="112"/>
                      <a:pt x="55" y="112"/>
                      <a:pt x="55" y="112"/>
                    </a:cubicBezTo>
                    <a:lnTo>
                      <a:pt x="56" y="117"/>
                    </a:lnTo>
                    <a:close/>
                    <a:moveTo>
                      <a:pt x="49" y="119"/>
                    </a:moveTo>
                    <a:cubicBezTo>
                      <a:pt x="55" y="123"/>
                      <a:pt x="55" y="123"/>
                      <a:pt x="55" y="123"/>
                    </a:cubicBezTo>
                    <a:cubicBezTo>
                      <a:pt x="55" y="122"/>
                      <a:pt x="55" y="122"/>
                      <a:pt x="55" y="122"/>
                    </a:cubicBezTo>
                    <a:cubicBezTo>
                      <a:pt x="51" y="119"/>
                      <a:pt x="51" y="119"/>
                      <a:pt x="51" y="119"/>
                    </a:cubicBezTo>
                    <a:lnTo>
                      <a:pt x="49" y="119"/>
                    </a:lnTo>
                    <a:close/>
                    <a:moveTo>
                      <a:pt x="55" y="126"/>
                    </a:moveTo>
                    <a:cubicBezTo>
                      <a:pt x="58" y="126"/>
                      <a:pt x="58" y="126"/>
                      <a:pt x="58" y="126"/>
                    </a:cubicBezTo>
                    <a:cubicBezTo>
                      <a:pt x="56" y="124"/>
                      <a:pt x="56" y="124"/>
                      <a:pt x="56" y="124"/>
                    </a:cubicBezTo>
                    <a:lnTo>
                      <a:pt x="55" y="126"/>
                    </a:lnTo>
                    <a:close/>
                    <a:moveTo>
                      <a:pt x="201" y="95"/>
                    </a:moveTo>
                    <a:cubicBezTo>
                      <a:pt x="199" y="91"/>
                      <a:pt x="199" y="91"/>
                      <a:pt x="199" y="91"/>
                    </a:cubicBezTo>
                    <a:cubicBezTo>
                      <a:pt x="197" y="95"/>
                      <a:pt x="197" y="95"/>
                      <a:pt x="197" y="95"/>
                    </a:cubicBezTo>
                    <a:cubicBezTo>
                      <a:pt x="197" y="95"/>
                      <a:pt x="192" y="94"/>
                      <a:pt x="186" y="94"/>
                    </a:cubicBezTo>
                    <a:cubicBezTo>
                      <a:pt x="181" y="94"/>
                      <a:pt x="188" y="85"/>
                      <a:pt x="188" y="85"/>
                    </a:cubicBezTo>
                    <a:cubicBezTo>
                      <a:pt x="183" y="84"/>
                      <a:pt x="183" y="84"/>
                      <a:pt x="183" y="84"/>
                    </a:cubicBezTo>
                    <a:cubicBezTo>
                      <a:pt x="183" y="76"/>
                      <a:pt x="183" y="76"/>
                      <a:pt x="183" y="76"/>
                    </a:cubicBezTo>
                    <a:cubicBezTo>
                      <a:pt x="183" y="76"/>
                      <a:pt x="182" y="68"/>
                      <a:pt x="177" y="67"/>
                    </a:cubicBezTo>
                    <a:cubicBezTo>
                      <a:pt x="172" y="66"/>
                      <a:pt x="169" y="73"/>
                      <a:pt x="169" y="73"/>
                    </a:cubicBezTo>
                    <a:cubicBezTo>
                      <a:pt x="170" y="77"/>
                      <a:pt x="170" y="77"/>
                      <a:pt x="170" y="77"/>
                    </a:cubicBezTo>
                    <a:cubicBezTo>
                      <a:pt x="170" y="77"/>
                      <a:pt x="167" y="83"/>
                      <a:pt x="159" y="82"/>
                    </a:cubicBezTo>
                    <a:cubicBezTo>
                      <a:pt x="152" y="82"/>
                      <a:pt x="150" y="75"/>
                      <a:pt x="150" y="75"/>
                    </a:cubicBezTo>
                    <a:cubicBezTo>
                      <a:pt x="143" y="74"/>
                      <a:pt x="143" y="74"/>
                      <a:pt x="143" y="74"/>
                    </a:cubicBezTo>
                    <a:cubicBezTo>
                      <a:pt x="144" y="68"/>
                      <a:pt x="144" y="68"/>
                      <a:pt x="144" y="68"/>
                    </a:cubicBezTo>
                    <a:cubicBezTo>
                      <a:pt x="144" y="68"/>
                      <a:pt x="137" y="57"/>
                      <a:pt x="137" y="54"/>
                    </a:cubicBezTo>
                    <a:cubicBezTo>
                      <a:pt x="137" y="51"/>
                      <a:pt x="142" y="53"/>
                      <a:pt x="142" y="53"/>
                    </a:cubicBezTo>
                    <a:cubicBezTo>
                      <a:pt x="144" y="48"/>
                      <a:pt x="144" y="48"/>
                      <a:pt x="144" y="48"/>
                    </a:cubicBezTo>
                    <a:cubicBezTo>
                      <a:pt x="150" y="51"/>
                      <a:pt x="150" y="51"/>
                      <a:pt x="150" y="51"/>
                    </a:cubicBezTo>
                    <a:cubicBezTo>
                      <a:pt x="154" y="48"/>
                      <a:pt x="154" y="48"/>
                      <a:pt x="154" y="48"/>
                    </a:cubicBezTo>
                    <a:cubicBezTo>
                      <a:pt x="157" y="47"/>
                      <a:pt x="157" y="47"/>
                      <a:pt x="157" y="47"/>
                    </a:cubicBezTo>
                    <a:cubicBezTo>
                      <a:pt x="157" y="47"/>
                      <a:pt x="149" y="45"/>
                      <a:pt x="149" y="43"/>
                    </a:cubicBezTo>
                    <a:cubicBezTo>
                      <a:pt x="149" y="40"/>
                      <a:pt x="153" y="39"/>
                      <a:pt x="154" y="39"/>
                    </a:cubicBezTo>
                    <a:cubicBezTo>
                      <a:pt x="156" y="39"/>
                      <a:pt x="157" y="43"/>
                      <a:pt x="157" y="43"/>
                    </a:cubicBezTo>
                    <a:cubicBezTo>
                      <a:pt x="157" y="43"/>
                      <a:pt x="159" y="41"/>
                      <a:pt x="161" y="41"/>
                    </a:cubicBezTo>
                    <a:cubicBezTo>
                      <a:pt x="165" y="41"/>
                      <a:pt x="164" y="43"/>
                      <a:pt x="164" y="43"/>
                    </a:cubicBezTo>
                    <a:cubicBezTo>
                      <a:pt x="170" y="36"/>
                      <a:pt x="170" y="36"/>
                      <a:pt x="170" y="36"/>
                    </a:cubicBezTo>
                    <a:cubicBezTo>
                      <a:pt x="171" y="30"/>
                      <a:pt x="171" y="30"/>
                      <a:pt x="171" y="30"/>
                    </a:cubicBezTo>
                    <a:cubicBezTo>
                      <a:pt x="173" y="30"/>
                      <a:pt x="173" y="30"/>
                      <a:pt x="173" y="30"/>
                    </a:cubicBezTo>
                    <a:cubicBezTo>
                      <a:pt x="176" y="23"/>
                      <a:pt x="176" y="23"/>
                      <a:pt x="176" y="23"/>
                    </a:cubicBezTo>
                    <a:cubicBezTo>
                      <a:pt x="182" y="24"/>
                      <a:pt x="182" y="24"/>
                      <a:pt x="182" y="24"/>
                    </a:cubicBezTo>
                    <a:cubicBezTo>
                      <a:pt x="186" y="20"/>
                      <a:pt x="186" y="20"/>
                      <a:pt x="186" y="20"/>
                    </a:cubicBezTo>
                    <a:cubicBezTo>
                      <a:pt x="186" y="20"/>
                      <a:pt x="194" y="17"/>
                      <a:pt x="194" y="15"/>
                    </a:cubicBezTo>
                    <a:cubicBezTo>
                      <a:pt x="195" y="13"/>
                      <a:pt x="189" y="9"/>
                      <a:pt x="189" y="9"/>
                    </a:cubicBezTo>
                    <a:cubicBezTo>
                      <a:pt x="189" y="6"/>
                      <a:pt x="189" y="6"/>
                      <a:pt x="189" y="6"/>
                    </a:cubicBezTo>
                    <a:cubicBezTo>
                      <a:pt x="189" y="6"/>
                      <a:pt x="183" y="0"/>
                      <a:pt x="182" y="1"/>
                    </a:cubicBezTo>
                    <a:cubicBezTo>
                      <a:pt x="181" y="3"/>
                      <a:pt x="185" y="9"/>
                      <a:pt x="184" y="9"/>
                    </a:cubicBezTo>
                    <a:cubicBezTo>
                      <a:pt x="184" y="10"/>
                      <a:pt x="182" y="7"/>
                      <a:pt x="182" y="7"/>
                    </a:cubicBezTo>
                    <a:cubicBezTo>
                      <a:pt x="175" y="6"/>
                      <a:pt x="175" y="6"/>
                      <a:pt x="175" y="6"/>
                    </a:cubicBezTo>
                    <a:cubicBezTo>
                      <a:pt x="173" y="11"/>
                      <a:pt x="173" y="11"/>
                      <a:pt x="173" y="11"/>
                    </a:cubicBezTo>
                    <a:cubicBezTo>
                      <a:pt x="174" y="13"/>
                      <a:pt x="174" y="13"/>
                      <a:pt x="174" y="13"/>
                    </a:cubicBezTo>
                    <a:cubicBezTo>
                      <a:pt x="174" y="22"/>
                      <a:pt x="174" y="22"/>
                      <a:pt x="174" y="22"/>
                    </a:cubicBezTo>
                    <a:cubicBezTo>
                      <a:pt x="166" y="26"/>
                      <a:pt x="166" y="26"/>
                      <a:pt x="166" y="26"/>
                    </a:cubicBezTo>
                    <a:cubicBezTo>
                      <a:pt x="165" y="26"/>
                      <a:pt x="165" y="26"/>
                      <a:pt x="165" y="26"/>
                    </a:cubicBezTo>
                    <a:cubicBezTo>
                      <a:pt x="168" y="22"/>
                      <a:pt x="168" y="22"/>
                      <a:pt x="168" y="22"/>
                    </a:cubicBezTo>
                    <a:cubicBezTo>
                      <a:pt x="167" y="21"/>
                      <a:pt x="167" y="21"/>
                      <a:pt x="167" y="21"/>
                    </a:cubicBezTo>
                    <a:cubicBezTo>
                      <a:pt x="167" y="21"/>
                      <a:pt x="171" y="21"/>
                      <a:pt x="172" y="17"/>
                    </a:cubicBezTo>
                    <a:cubicBezTo>
                      <a:pt x="172" y="15"/>
                      <a:pt x="170" y="12"/>
                      <a:pt x="170" y="11"/>
                    </a:cubicBezTo>
                    <a:cubicBezTo>
                      <a:pt x="170" y="9"/>
                      <a:pt x="171" y="7"/>
                      <a:pt x="171" y="7"/>
                    </a:cubicBezTo>
                    <a:cubicBezTo>
                      <a:pt x="166" y="7"/>
                      <a:pt x="166" y="7"/>
                      <a:pt x="166" y="7"/>
                    </a:cubicBezTo>
                    <a:cubicBezTo>
                      <a:pt x="166" y="10"/>
                      <a:pt x="166" y="10"/>
                      <a:pt x="166" y="10"/>
                    </a:cubicBezTo>
                    <a:cubicBezTo>
                      <a:pt x="166" y="10"/>
                      <a:pt x="169" y="11"/>
                      <a:pt x="168" y="13"/>
                    </a:cubicBezTo>
                    <a:cubicBezTo>
                      <a:pt x="168" y="15"/>
                      <a:pt x="166" y="16"/>
                      <a:pt x="166" y="16"/>
                    </a:cubicBezTo>
                    <a:cubicBezTo>
                      <a:pt x="166" y="16"/>
                      <a:pt x="166" y="13"/>
                      <a:pt x="165" y="12"/>
                    </a:cubicBezTo>
                    <a:cubicBezTo>
                      <a:pt x="164" y="11"/>
                      <a:pt x="164" y="7"/>
                      <a:pt x="164" y="7"/>
                    </a:cubicBezTo>
                    <a:cubicBezTo>
                      <a:pt x="161" y="7"/>
                      <a:pt x="161" y="7"/>
                      <a:pt x="161" y="7"/>
                    </a:cubicBezTo>
                    <a:cubicBezTo>
                      <a:pt x="161" y="7"/>
                      <a:pt x="162" y="13"/>
                      <a:pt x="161" y="13"/>
                    </a:cubicBezTo>
                    <a:cubicBezTo>
                      <a:pt x="160" y="14"/>
                      <a:pt x="159" y="11"/>
                      <a:pt x="159" y="11"/>
                    </a:cubicBezTo>
                    <a:cubicBezTo>
                      <a:pt x="157" y="9"/>
                      <a:pt x="157" y="9"/>
                      <a:pt x="157" y="9"/>
                    </a:cubicBezTo>
                    <a:cubicBezTo>
                      <a:pt x="157" y="7"/>
                      <a:pt x="157" y="7"/>
                      <a:pt x="157" y="7"/>
                    </a:cubicBezTo>
                    <a:cubicBezTo>
                      <a:pt x="151" y="10"/>
                      <a:pt x="151" y="10"/>
                      <a:pt x="151" y="10"/>
                    </a:cubicBezTo>
                    <a:cubicBezTo>
                      <a:pt x="145" y="8"/>
                      <a:pt x="145" y="8"/>
                      <a:pt x="145" y="8"/>
                    </a:cubicBezTo>
                    <a:cubicBezTo>
                      <a:pt x="145" y="8"/>
                      <a:pt x="143" y="13"/>
                      <a:pt x="142" y="14"/>
                    </a:cubicBezTo>
                    <a:cubicBezTo>
                      <a:pt x="140" y="15"/>
                      <a:pt x="138" y="15"/>
                      <a:pt x="138" y="15"/>
                    </a:cubicBezTo>
                    <a:cubicBezTo>
                      <a:pt x="136" y="21"/>
                      <a:pt x="136" y="21"/>
                      <a:pt x="136" y="21"/>
                    </a:cubicBezTo>
                    <a:cubicBezTo>
                      <a:pt x="138" y="25"/>
                      <a:pt x="138" y="25"/>
                      <a:pt x="138" y="25"/>
                    </a:cubicBezTo>
                    <a:cubicBezTo>
                      <a:pt x="131" y="26"/>
                      <a:pt x="131" y="26"/>
                      <a:pt x="131" y="26"/>
                    </a:cubicBezTo>
                    <a:cubicBezTo>
                      <a:pt x="132" y="29"/>
                      <a:pt x="132" y="29"/>
                      <a:pt x="132" y="29"/>
                    </a:cubicBezTo>
                    <a:cubicBezTo>
                      <a:pt x="132" y="29"/>
                      <a:pt x="124" y="27"/>
                      <a:pt x="121" y="30"/>
                    </a:cubicBezTo>
                    <a:cubicBezTo>
                      <a:pt x="118" y="32"/>
                      <a:pt x="118" y="40"/>
                      <a:pt x="124" y="40"/>
                    </a:cubicBezTo>
                    <a:cubicBezTo>
                      <a:pt x="131" y="40"/>
                      <a:pt x="129" y="42"/>
                      <a:pt x="129" y="42"/>
                    </a:cubicBezTo>
                    <a:cubicBezTo>
                      <a:pt x="126" y="44"/>
                      <a:pt x="126" y="44"/>
                      <a:pt x="126" y="44"/>
                    </a:cubicBezTo>
                    <a:cubicBezTo>
                      <a:pt x="129" y="45"/>
                      <a:pt x="129" y="45"/>
                      <a:pt x="129" y="45"/>
                    </a:cubicBezTo>
                    <a:cubicBezTo>
                      <a:pt x="134" y="42"/>
                      <a:pt x="134" y="42"/>
                      <a:pt x="134" y="42"/>
                    </a:cubicBezTo>
                    <a:cubicBezTo>
                      <a:pt x="139" y="43"/>
                      <a:pt x="139" y="43"/>
                      <a:pt x="139" y="43"/>
                    </a:cubicBezTo>
                    <a:cubicBezTo>
                      <a:pt x="132" y="51"/>
                      <a:pt x="132" y="51"/>
                      <a:pt x="132" y="51"/>
                    </a:cubicBezTo>
                    <a:cubicBezTo>
                      <a:pt x="125" y="52"/>
                      <a:pt x="125" y="52"/>
                      <a:pt x="125" y="52"/>
                    </a:cubicBezTo>
                    <a:cubicBezTo>
                      <a:pt x="117" y="56"/>
                      <a:pt x="117" y="56"/>
                      <a:pt x="117" y="56"/>
                    </a:cubicBezTo>
                    <a:cubicBezTo>
                      <a:pt x="117" y="56"/>
                      <a:pt x="119" y="62"/>
                      <a:pt x="118" y="63"/>
                    </a:cubicBezTo>
                    <a:cubicBezTo>
                      <a:pt x="117" y="64"/>
                      <a:pt x="115" y="66"/>
                      <a:pt x="115" y="66"/>
                    </a:cubicBezTo>
                    <a:cubicBezTo>
                      <a:pt x="115" y="63"/>
                      <a:pt x="115" y="63"/>
                      <a:pt x="115" y="63"/>
                    </a:cubicBezTo>
                    <a:cubicBezTo>
                      <a:pt x="115" y="63"/>
                      <a:pt x="105" y="56"/>
                      <a:pt x="103" y="56"/>
                    </a:cubicBezTo>
                    <a:cubicBezTo>
                      <a:pt x="100" y="56"/>
                      <a:pt x="95" y="61"/>
                      <a:pt x="95" y="61"/>
                    </a:cubicBezTo>
                    <a:cubicBezTo>
                      <a:pt x="93" y="59"/>
                      <a:pt x="93" y="59"/>
                      <a:pt x="93" y="59"/>
                    </a:cubicBezTo>
                    <a:cubicBezTo>
                      <a:pt x="93" y="55"/>
                      <a:pt x="93" y="55"/>
                      <a:pt x="93" y="55"/>
                    </a:cubicBezTo>
                    <a:cubicBezTo>
                      <a:pt x="91" y="52"/>
                      <a:pt x="91" y="52"/>
                      <a:pt x="91" y="52"/>
                    </a:cubicBezTo>
                    <a:cubicBezTo>
                      <a:pt x="91" y="52"/>
                      <a:pt x="86" y="51"/>
                      <a:pt x="84" y="51"/>
                    </a:cubicBezTo>
                    <a:cubicBezTo>
                      <a:pt x="80" y="49"/>
                      <a:pt x="75" y="44"/>
                      <a:pt x="73" y="45"/>
                    </a:cubicBezTo>
                    <a:cubicBezTo>
                      <a:pt x="72" y="45"/>
                      <a:pt x="70" y="46"/>
                      <a:pt x="70" y="46"/>
                    </a:cubicBezTo>
                    <a:cubicBezTo>
                      <a:pt x="71" y="49"/>
                      <a:pt x="71" y="49"/>
                      <a:pt x="71" y="49"/>
                    </a:cubicBezTo>
                    <a:cubicBezTo>
                      <a:pt x="67" y="52"/>
                      <a:pt x="67" y="52"/>
                      <a:pt x="67" y="52"/>
                    </a:cubicBezTo>
                    <a:cubicBezTo>
                      <a:pt x="67" y="47"/>
                      <a:pt x="67" y="47"/>
                      <a:pt x="67" y="47"/>
                    </a:cubicBezTo>
                    <a:cubicBezTo>
                      <a:pt x="62" y="46"/>
                      <a:pt x="62" y="46"/>
                      <a:pt x="62" y="46"/>
                    </a:cubicBezTo>
                    <a:cubicBezTo>
                      <a:pt x="57" y="56"/>
                      <a:pt x="57" y="56"/>
                      <a:pt x="57" y="56"/>
                    </a:cubicBezTo>
                    <a:cubicBezTo>
                      <a:pt x="58" y="56"/>
                      <a:pt x="58" y="56"/>
                      <a:pt x="58" y="56"/>
                    </a:cubicBezTo>
                    <a:cubicBezTo>
                      <a:pt x="62" y="51"/>
                      <a:pt x="62" y="51"/>
                      <a:pt x="62" y="51"/>
                    </a:cubicBezTo>
                    <a:cubicBezTo>
                      <a:pt x="63" y="57"/>
                      <a:pt x="63" y="57"/>
                      <a:pt x="63" y="57"/>
                    </a:cubicBezTo>
                    <a:cubicBezTo>
                      <a:pt x="61" y="57"/>
                      <a:pt x="61" y="57"/>
                      <a:pt x="61" y="57"/>
                    </a:cubicBezTo>
                    <a:cubicBezTo>
                      <a:pt x="62" y="59"/>
                      <a:pt x="62" y="59"/>
                      <a:pt x="62" y="59"/>
                    </a:cubicBezTo>
                    <a:cubicBezTo>
                      <a:pt x="67" y="58"/>
                      <a:pt x="67" y="58"/>
                      <a:pt x="67" y="58"/>
                    </a:cubicBezTo>
                    <a:cubicBezTo>
                      <a:pt x="64" y="63"/>
                      <a:pt x="64" y="63"/>
                      <a:pt x="64" y="63"/>
                    </a:cubicBezTo>
                    <a:cubicBezTo>
                      <a:pt x="64" y="70"/>
                      <a:pt x="64" y="70"/>
                      <a:pt x="64" y="70"/>
                    </a:cubicBezTo>
                    <a:cubicBezTo>
                      <a:pt x="62" y="68"/>
                      <a:pt x="62" y="68"/>
                      <a:pt x="62" y="68"/>
                    </a:cubicBezTo>
                    <a:cubicBezTo>
                      <a:pt x="62" y="68"/>
                      <a:pt x="55" y="73"/>
                      <a:pt x="60" y="73"/>
                    </a:cubicBezTo>
                    <a:cubicBezTo>
                      <a:pt x="64" y="74"/>
                      <a:pt x="73" y="74"/>
                      <a:pt x="73" y="74"/>
                    </a:cubicBezTo>
                    <a:cubicBezTo>
                      <a:pt x="70" y="80"/>
                      <a:pt x="70" y="80"/>
                      <a:pt x="70" y="80"/>
                    </a:cubicBezTo>
                    <a:cubicBezTo>
                      <a:pt x="58" y="79"/>
                      <a:pt x="58" y="79"/>
                      <a:pt x="58" y="79"/>
                    </a:cubicBezTo>
                    <a:cubicBezTo>
                      <a:pt x="56" y="87"/>
                      <a:pt x="56" y="87"/>
                      <a:pt x="56" y="87"/>
                    </a:cubicBezTo>
                    <a:cubicBezTo>
                      <a:pt x="62" y="93"/>
                      <a:pt x="62" y="93"/>
                      <a:pt x="62" y="93"/>
                    </a:cubicBezTo>
                    <a:cubicBezTo>
                      <a:pt x="51" y="88"/>
                      <a:pt x="51" y="88"/>
                      <a:pt x="51" y="88"/>
                    </a:cubicBezTo>
                    <a:cubicBezTo>
                      <a:pt x="51" y="91"/>
                      <a:pt x="51" y="91"/>
                      <a:pt x="51" y="91"/>
                    </a:cubicBezTo>
                    <a:cubicBezTo>
                      <a:pt x="44" y="90"/>
                      <a:pt x="44" y="90"/>
                      <a:pt x="44" y="90"/>
                    </a:cubicBezTo>
                    <a:cubicBezTo>
                      <a:pt x="44" y="90"/>
                      <a:pt x="47" y="93"/>
                      <a:pt x="46" y="95"/>
                    </a:cubicBezTo>
                    <a:cubicBezTo>
                      <a:pt x="44" y="99"/>
                      <a:pt x="42" y="98"/>
                      <a:pt x="42" y="98"/>
                    </a:cubicBezTo>
                    <a:cubicBezTo>
                      <a:pt x="49" y="104"/>
                      <a:pt x="49" y="104"/>
                      <a:pt x="49" y="104"/>
                    </a:cubicBezTo>
                    <a:cubicBezTo>
                      <a:pt x="52" y="102"/>
                      <a:pt x="52" y="102"/>
                      <a:pt x="52" y="102"/>
                    </a:cubicBezTo>
                    <a:cubicBezTo>
                      <a:pt x="55" y="104"/>
                      <a:pt x="55" y="104"/>
                      <a:pt x="55" y="104"/>
                    </a:cubicBezTo>
                    <a:cubicBezTo>
                      <a:pt x="49" y="106"/>
                      <a:pt x="49" y="106"/>
                      <a:pt x="49" y="106"/>
                    </a:cubicBezTo>
                    <a:cubicBezTo>
                      <a:pt x="55" y="110"/>
                      <a:pt x="55" y="110"/>
                      <a:pt x="55" y="110"/>
                    </a:cubicBezTo>
                    <a:cubicBezTo>
                      <a:pt x="59" y="106"/>
                      <a:pt x="59" y="106"/>
                      <a:pt x="59" y="106"/>
                    </a:cubicBezTo>
                    <a:cubicBezTo>
                      <a:pt x="60" y="108"/>
                      <a:pt x="60" y="108"/>
                      <a:pt x="60" y="108"/>
                    </a:cubicBezTo>
                    <a:cubicBezTo>
                      <a:pt x="62" y="107"/>
                      <a:pt x="62" y="107"/>
                      <a:pt x="62" y="107"/>
                    </a:cubicBezTo>
                    <a:cubicBezTo>
                      <a:pt x="63" y="111"/>
                      <a:pt x="63" y="111"/>
                      <a:pt x="63" y="111"/>
                    </a:cubicBezTo>
                    <a:cubicBezTo>
                      <a:pt x="59" y="111"/>
                      <a:pt x="59" y="111"/>
                      <a:pt x="59" y="111"/>
                    </a:cubicBezTo>
                    <a:cubicBezTo>
                      <a:pt x="59" y="116"/>
                      <a:pt x="59" y="116"/>
                      <a:pt x="59" y="116"/>
                    </a:cubicBezTo>
                    <a:cubicBezTo>
                      <a:pt x="59" y="116"/>
                      <a:pt x="64" y="119"/>
                      <a:pt x="69" y="119"/>
                    </a:cubicBezTo>
                    <a:cubicBezTo>
                      <a:pt x="74" y="119"/>
                      <a:pt x="84" y="121"/>
                      <a:pt x="84" y="121"/>
                    </a:cubicBezTo>
                    <a:cubicBezTo>
                      <a:pt x="83" y="127"/>
                      <a:pt x="83" y="127"/>
                      <a:pt x="83" y="127"/>
                    </a:cubicBezTo>
                    <a:cubicBezTo>
                      <a:pt x="83" y="127"/>
                      <a:pt x="78" y="129"/>
                      <a:pt x="76" y="129"/>
                    </a:cubicBezTo>
                    <a:cubicBezTo>
                      <a:pt x="74" y="129"/>
                      <a:pt x="70" y="124"/>
                      <a:pt x="70" y="124"/>
                    </a:cubicBezTo>
                    <a:cubicBezTo>
                      <a:pt x="70" y="124"/>
                      <a:pt x="67" y="129"/>
                      <a:pt x="64" y="131"/>
                    </a:cubicBezTo>
                    <a:cubicBezTo>
                      <a:pt x="62" y="132"/>
                      <a:pt x="60" y="135"/>
                      <a:pt x="60" y="135"/>
                    </a:cubicBezTo>
                    <a:cubicBezTo>
                      <a:pt x="64" y="139"/>
                      <a:pt x="64" y="139"/>
                      <a:pt x="64" y="139"/>
                    </a:cubicBezTo>
                    <a:cubicBezTo>
                      <a:pt x="64" y="139"/>
                      <a:pt x="61" y="140"/>
                      <a:pt x="58" y="142"/>
                    </a:cubicBezTo>
                    <a:cubicBezTo>
                      <a:pt x="56" y="145"/>
                      <a:pt x="54" y="148"/>
                      <a:pt x="54" y="148"/>
                    </a:cubicBezTo>
                    <a:cubicBezTo>
                      <a:pt x="50" y="147"/>
                      <a:pt x="50" y="147"/>
                      <a:pt x="50" y="147"/>
                    </a:cubicBezTo>
                    <a:cubicBezTo>
                      <a:pt x="47" y="150"/>
                      <a:pt x="47" y="150"/>
                      <a:pt x="47" y="150"/>
                    </a:cubicBezTo>
                    <a:cubicBezTo>
                      <a:pt x="35" y="155"/>
                      <a:pt x="35" y="155"/>
                      <a:pt x="35" y="155"/>
                    </a:cubicBezTo>
                    <a:cubicBezTo>
                      <a:pt x="47" y="155"/>
                      <a:pt x="47" y="155"/>
                      <a:pt x="47" y="155"/>
                    </a:cubicBezTo>
                    <a:cubicBezTo>
                      <a:pt x="49" y="153"/>
                      <a:pt x="49" y="153"/>
                      <a:pt x="49" y="153"/>
                    </a:cubicBezTo>
                    <a:cubicBezTo>
                      <a:pt x="49" y="153"/>
                      <a:pt x="53" y="159"/>
                      <a:pt x="60" y="157"/>
                    </a:cubicBezTo>
                    <a:cubicBezTo>
                      <a:pt x="67" y="156"/>
                      <a:pt x="71" y="152"/>
                      <a:pt x="71" y="152"/>
                    </a:cubicBezTo>
                    <a:cubicBezTo>
                      <a:pt x="73" y="151"/>
                      <a:pt x="73" y="151"/>
                      <a:pt x="73" y="151"/>
                    </a:cubicBezTo>
                    <a:cubicBezTo>
                      <a:pt x="73" y="157"/>
                      <a:pt x="73" y="157"/>
                      <a:pt x="73" y="157"/>
                    </a:cubicBezTo>
                    <a:cubicBezTo>
                      <a:pt x="79" y="158"/>
                      <a:pt x="79" y="158"/>
                      <a:pt x="79" y="158"/>
                    </a:cubicBezTo>
                    <a:cubicBezTo>
                      <a:pt x="82" y="161"/>
                      <a:pt x="82" y="161"/>
                      <a:pt x="82" y="161"/>
                    </a:cubicBezTo>
                    <a:cubicBezTo>
                      <a:pt x="75" y="159"/>
                      <a:pt x="75" y="159"/>
                      <a:pt x="75" y="159"/>
                    </a:cubicBezTo>
                    <a:cubicBezTo>
                      <a:pt x="67" y="159"/>
                      <a:pt x="67" y="159"/>
                      <a:pt x="67" y="159"/>
                    </a:cubicBezTo>
                    <a:cubicBezTo>
                      <a:pt x="55" y="161"/>
                      <a:pt x="55" y="161"/>
                      <a:pt x="55" y="161"/>
                    </a:cubicBezTo>
                    <a:cubicBezTo>
                      <a:pt x="46" y="157"/>
                      <a:pt x="46" y="157"/>
                      <a:pt x="46" y="157"/>
                    </a:cubicBezTo>
                    <a:cubicBezTo>
                      <a:pt x="39" y="163"/>
                      <a:pt x="39" y="163"/>
                      <a:pt x="39" y="163"/>
                    </a:cubicBezTo>
                    <a:cubicBezTo>
                      <a:pt x="34" y="164"/>
                      <a:pt x="34" y="164"/>
                      <a:pt x="34" y="164"/>
                    </a:cubicBezTo>
                    <a:cubicBezTo>
                      <a:pt x="31" y="173"/>
                      <a:pt x="31" y="173"/>
                      <a:pt x="31" y="173"/>
                    </a:cubicBezTo>
                    <a:cubicBezTo>
                      <a:pt x="35" y="175"/>
                      <a:pt x="35" y="175"/>
                      <a:pt x="35" y="175"/>
                    </a:cubicBezTo>
                    <a:cubicBezTo>
                      <a:pt x="26" y="173"/>
                      <a:pt x="26" y="173"/>
                      <a:pt x="26" y="173"/>
                    </a:cubicBezTo>
                    <a:cubicBezTo>
                      <a:pt x="26" y="169"/>
                      <a:pt x="26" y="169"/>
                      <a:pt x="26" y="169"/>
                    </a:cubicBezTo>
                    <a:cubicBezTo>
                      <a:pt x="21" y="172"/>
                      <a:pt x="21" y="172"/>
                      <a:pt x="21" y="172"/>
                    </a:cubicBezTo>
                    <a:cubicBezTo>
                      <a:pt x="19" y="171"/>
                      <a:pt x="19" y="171"/>
                      <a:pt x="19" y="171"/>
                    </a:cubicBezTo>
                    <a:cubicBezTo>
                      <a:pt x="19" y="169"/>
                      <a:pt x="19" y="169"/>
                      <a:pt x="19" y="169"/>
                    </a:cubicBezTo>
                    <a:cubicBezTo>
                      <a:pt x="19" y="169"/>
                      <a:pt x="14" y="169"/>
                      <a:pt x="9" y="171"/>
                    </a:cubicBezTo>
                    <a:cubicBezTo>
                      <a:pt x="5" y="173"/>
                      <a:pt x="0" y="175"/>
                      <a:pt x="4" y="178"/>
                    </a:cubicBezTo>
                    <a:cubicBezTo>
                      <a:pt x="9" y="179"/>
                      <a:pt x="17" y="181"/>
                      <a:pt x="19" y="181"/>
                    </a:cubicBezTo>
                    <a:cubicBezTo>
                      <a:pt x="21" y="181"/>
                      <a:pt x="30" y="180"/>
                      <a:pt x="29" y="182"/>
                    </a:cubicBezTo>
                    <a:cubicBezTo>
                      <a:pt x="28" y="184"/>
                      <a:pt x="22" y="188"/>
                      <a:pt x="16" y="188"/>
                    </a:cubicBezTo>
                    <a:cubicBezTo>
                      <a:pt x="10" y="188"/>
                      <a:pt x="10" y="190"/>
                      <a:pt x="9" y="192"/>
                    </a:cubicBezTo>
                    <a:cubicBezTo>
                      <a:pt x="7" y="193"/>
                      <a:pt x="2" y="193"/>
                      <a:pt x="2" y="193"/>
                    </a:cubicBezTo>
                    <a:cubicBezTo>
                      <a:pt x="2" y="199"/>
                      <a:pt x="2" y="199"/>
                      <a:pt x="2" y="199"/>
                    </a:cubicBezTo>
                    <a:cubicBezTo>
                      <a:pt x="2" y="199"/>
                      <a:pt x="8" y="196"/>
                      <a:pt x="8" y="198"/>
                    </a:cubicBezTo>
                    <a:cubicBezTo>
                      <a:pt x="8" y="200"/>
                      <a:pt x="10" y="204"/>
                      <a:pt x="10" y="204"/>
                    </a:cubicBezTo>
                    <a:cubicBezTo>
                      <a:pt x="30" y="202"/>
                      <a:pt x="30" y="202"/>
                      <a:pt x="30" y="202"/>
                    </a:cubicBezTo>
                    <a:cubicBezTo>
                      <a:pt x="16" y="206"/>
                      <a:pt x="16" y="206"/>
                      <a:pt x="16" y="206"/>
                    </a:cubicBezTo>
                    <a:cubicBezTo>
                      <a:pt x="14" y="210"/>
                      <a:pt x="14" y="210"/>
                      <a:pt x="14" y="210"/>
                    </a:cubicBezTo>
                    <a:cubicBezTo>
                      <a:pt x="9" y="210"/>
                      <a:pt x="9" y="210"/>
                      <a:pt x="9" y="210"/>
                    </a:cubicBezTo>
                    <a:cubicBezTo>
                      <a:pt x="7" y="214"/>
                      <a:pt x="7" y="214"/>
                      <a:pt x="7" y="214"/>
                    </a:cubicBezTo>
                    <a:cubicBezTo>
                      <a:pt x="22" y="212"/>
                      <a:pt x="22" y="212"/>
                      <a:pt x="22" y="212"/>
                    </a:cubicBezTo>
                    <a:cubicBezTo>
                      <a:pt x="26" y="213"/>
                      <a:pt x="26" y="213"/>
                      <a:pt x="26" y="213"/>
                    </a:cubicBezTo>
                    <a:cubicBezTo>
                      <a:pt x="33" y="211"/>
                      <a:pt x="33" y="211"/>
                      <a:pt x="33" y="211"/>
                    </a:cubicBezTo>
                    <a:cubicBezTo>
                      <a:pt x="35" y="214"/>
                      <a:pt x="35" y="214"/>
                      <a:pt x="35" y="214"/>
                    </a:cubicBezTo>
                    <a:cubicBezTo>
                      <a:pt x="35" y="214"/>
                      <a:pt x="29" y="215"/>
                      <a:pt x="26" y="216"/>
                    </a:cubicBezTo>
                    <a:cubicBezTo>
                      <a:pt x="23" y="216"/>
                      <a:pt x="18" y="220"/>
                      <a:pt x="18" y="220"/>
                    </a:cubicBezTo>
                    <a:cubicBezTo>
                      <a:pt x="28" y="219"/>
                      <a:pt x="28" y="219"/>
                      <a:pt x="28" y="219"/>
                    </a:cubicBezTo>
                    <a:cubicBezTo>
                      <a:pt x="28" y="219"/>
                      <a:pt x="23" y="224"/>
                      <a:pt x="22" y="224"/>
                    </a:cubicBezTo>
                    <a:cubicBezTo>
                      <a:pt x="20" y="224"/>
                      <a:pt x="16" y="225"/>
                      <a:pt x="16" y="225"/>
                    </a:cubicBezTo>
                    <a:cubicBezTo>
                      <a:pt x="18" y="226"/>
                      <a:pt x="18" y="226"/>
                      <a:pt x="18" y="226"/>
                    </a:cubicBezTo>
                    <a:cubicBezTo>
                      <a:pt x="34" y="225"/>
                      <a:pt x="34" y="225"/>
                      <a:pt x="34" y="225"/>
                    </a:cubicBezTo>
                    <a:cubicBezTo>
                      <a:pt x="37" y="226"/>
                      <a:pt x="37" y="226"/>
                      <a:pt x="37" y="226"/>
                    </a:cubicBezTo>
                    <a:cubicBezTo>
                      <a:pt x="35" y="230"/>
                      <a:pt x="35" y="230"/>
                      <a:pt x="35" y="230"/>
                    </a:cubicBezTo>
                    <a:cubicBezTo>
                      <a:pt x="35" y="230"/>
                      <a:pt x="40" y="232"/>
                      <a:pt x="42" y="231"/>
                    </a:cubicBezTo>
                    <a:cubicBezTo>
                      <a:pt x="44" y="229"/>
                      <a:pt x="46" y="228"/>
                      <a:pt x="46" y="228"/>
                    </a:cubicBezTo>
                    <a:cubicBezTo>
                      <a:pt x="53" y="231"/>
                      <a:pt x="53" y="231"/>
                      <a:pt x="53" y="231"/>
                    </a:cubicBezTo>
                    <a:cubicBezTo>
                      <a:pt x="57" y="228"/>
                      <a:pt x="57" y="228"/>
                      <a:pt x="57" y="228"/>
                    </a:cubicBezTo>
                    <a:cubicBezTo>
                      <a:pt x="61" y="230"/>
                      <a:pt x="61" y="230"/>
                      <a:pt x="61" y="230"/>
                    </a:cubicBezTo>
                    <a:cubicBezTo>
                      <a:pt x="66" y="227"/>
                      <a:pt x="66" y="227"/>
                      <a:pt x="66" y="227"/>
                    </a:cubicBezTo>
                    <a:cubicBezTo>
                      <a:pt x="69" y="228"/>
                      <a:pt x="69" y="228"/>
                      <a:pt x="69" y="228"/>
                    </a:cubicBezTo>
                    <a:cubicBezTo>
                      <a:pt x="69" y="228"/>
                      <a:pt x="83" y="228"/>
                      <a:pt x="82" y="222"/>
                    </a:cubicBezTo>
                    <a:cubicBezTo>
                      <a:pt x="82" y="213"/>
                      <a:pt x="82" y="213"/>
                      <a:pt x="82" y="213"/>
                    </a:cubicBezTo>
                    <a:cubicBezTo>
                      <a:pt x="82" y="213"/>
                      <a:pt x="85" y="212"/>
                      <a:pt x="87" y="215"/>
                    </a:cubicBezTo>
                    <a:cubicBezTo>
                      <a:pt x="90" y="219"/>
                      <a:pt x="85" y="218"/>
                      <a:pt x="85" y="220"/>
                    </a:cubicBezTo>
                    <a:cubicBezTo>
                      <a:pt x="85" y="222"/>
                      <a:pt x="87" y="224"/>
                      <a:pt x="91" y="222"/>
                    </a:cubicBezTo>
                    <a:cubicBezTo>
                      <a:pt x="96" y="222"/>
                      <a:pt x="103" y="218"/>
                      <a:pt x="103" y="218"/>
                    </a:cubicBezTo>
                    <a:cubicBezTo>
                      <a:pt x="103" y="214"/>
                      <a:pt x="103" y="214"/>
                      <a:pt x="103" y="214"/>
                    </a:cubicBezTo>
                    <a:cubicBezTo>
                      <a:pt x="103" y="214"/>
                      <a:pt x="109" y="220"/>
                      <a:pt x="112" y="218"/>
                    </a:cubicBezTo>
                    <a:cubicBezTo>
                      <a:pt x="117" y="216"/>
                      <a:pt x="116" y="210"/>
                      <a:pt x="116" y="210"/>
                    </a:cubicBezTo>
                    <a:cubicBezTo>
                      <a:pt x="119" y="211"/>
                      <a:pt x="119" y="211"/>
                      <a:pt x="119" y="211"/>
                    </a:cubicBezTo>
                    <a:cubicBezTo>
                      <a:pt x="125" y="208"/>
                      <a:pt x="125" y="208"/>
                      <a:pt x="125" y="208"/>
                    </a:cubicBezTo>
                    <a:cubicBezTo>
                      <a:pt x="139" y="212"/>
                      <a:pt x="139" y="212"/>
                      <a:pt x="139" y="212"/>
                    </a:cubicBezTo>
                    <a:cubicBezTo>
                      <a:pt x="141" y="204"/>
                      <a:pt x="141" y="204"/>
                      <a:pt x="141" y="204"/>
                    </a:cubicBezTo>
                    <a:cubicBezTo>
                      <a:pt x="144" y="206"/>
                      <a:pt x="144" y="206"/>
                      <a:pt x="144" y="206"/>
                    </a:cubicBezTo>
                    <a:cubicBezTo>
                      <a:pt x="143" y="213"/>
                      <a:pt x="143" y="213"/>
                      <a:pt x="143" y="213"/>
                    </a:cubicBezTo>
                    <a:cubicBezTo>
                      <a:pt x="148" y="212"/>
                      <a:pt x="148" y="212"/>
                      <a:pt x="148" y="212"/>
                    </a:cubicBezTo>
                    <a:cubicBezTo>
                      <a:pt x="150" y="206"/>
                      <a:pt x="150" y="206"/>
                      <a:pt x="150" y="206"/>
                    </a:cubicBezTo>
                    <a:cubicBezTo>
                      <a:pt x="150" y="210"/>
                      <a:pt x="150" y="210"/>
                      <a:pt x="150" y="210"/>
                    </a:cubicBezTo>
                    <a:cubicBezTo>
                      <a:pt x="150" y="210"/>
                      <a:pt x="153" y="214"/>
                      <a:pt x="157" y="214"/>
                    </a:cubicBezTo>
                    <a:cubicBezTo>
                      <a:pt x="161" y="214"/>
                      <a:pt x="169" y="213"/>
                      <a:pt x="169" y="213"/>
                    </a:cubicBezTo>
                    <a:cubicBezTo>
                      <a:pt x="168" y="208"/>
                      <a:pt x="168" y="208"/>
                      <a:pt x="168" y="208"/>
                    </a:cubicBezTo>
                    <a:cubicBezTo>
                      <a:pt x="162" y="202"/>
                      <a:pt x="162" y="202"/>
                      <a:pt x="162" y="202"/>
                    </a:cubicBezTo>
                    <a:cubicBezTo>
                      <a:pt x="164" y="201"/>
                      <a:pt x="164" y="201"/>
                      <a:pt x="164" y="201"/>
                    </a:cubicBezTo>
                    <a:cubicBezTo>
                      <a:pt x="169" y="203"/>
                      <a:pt x="169" y="203"/>
                      <a:pt x="169" y="203"/>
                    </a:cubicBezTo>
                    <a:cubicBezTo>
                      <a:pt x="169" y="201"/>
                      <a:pt x="169" y="201"/>
                      <a:pt x="169" y="201"/>
                    </a:cubicBezTo>
                    <a:cubicBezTo>
                      <a:pt x="178" y="193"/>
                      <a:pt x="178" y="193"/>
                      <a:pt x="178" y="193"/>
                    </a:cubicBezTo>
                    <a:cubicBezTo>
                      <a:pt x="178" y="187"/>
                      <a:pt x="178" y="187"/>
                      <a:pt x="178" y="187"/>
                    </a:cubicBezTo>
                    <a:cubicBezTo>
                      <a:pt x="178" y="187"/>
                      <a:pt x="182" y="178"/>
                      <a:pt x="184" y="177"/>
                    </a:cubicBezTo>
                    <a:cubicBezTo>
                      <a:pt x="187" y="175"/>
                      <a:pt x="192" y="170"/>
                      <a:pt x="193" y="161"/>
                    </a:cubicBezTo>
                    <a:cubicBezTo>
                      <a:pt x="193" y="149"/>
                      <a:pt x="193" y="149"/>
                      <a:pt x="193" y="149"/>
                    </a:cubicBezTo>
                    <a:cubicBezTo>
                      <a:pt x="193" y="149"/>
                      <a:pt x="186" y="145"/>
                      <a:pt x="188" y="142"/>
                    </a:cubicBezTo>
                    <a:cubicBezTo>
                      <a:pt x="191" y="140"/>
                      <a:pt x="194" y="141"/>
                      <a:pt x="194" y="141"/>
                    </a:cubicBezTo>
                    <a:cubicBezTo>
                      <a:pt x="194" y="141"/>
                      <a:pt x="194" y="137"/>
                      <a:pt x="195" y="135"/>
                    </a:cubicBezTo>
                    <a:cubicBezTo>
                      <a:pt x="197" y="134"/>
                      <a:pt x="200" y="132"/>
                      <a:pt x="199" y="130"/>
                    </a:cubicBezTo>
                    <a:cubicBezTo>
                      <a:pt x="197" y="127"/>
                      <a:pt x="194" y="119"/>
                      <a:pt x="194" y="119"/>
                    </a:cubicBezTo>
                    <a:cubicBezTo>
                      <a:pt x="194" y="119"/>
                      <a:pt x="197" y="117"/>
                      <a:pt x="197" y="112"/>
                    </a:cubicBezTo>
                    <a:cubicBezTo>
                      <a:pt x="197" y="107"/>
                      <a:pt x="190" y="104"/>
                      <a:pt x="193" y="102"/>
                    </a:cubicBezTo>
                    <a:cubicBezTo>
                      <a:pt x="197" y="99"/>
                      <a:pt x="203" y="103"/>
                      <a:pt x="204" y="102"/>
                    </a:cubicBezTo>
                    <a:cubicBezTo>
                      <a:pt x="204" y="101"/>
                      <a:pt x="201" y="95"/>
                      <a:pt x="201" y="95"/>
                    </a:cubicBezTo>
                    <a:close/>
                  </a:path>
                </a:pathLst>
              </a:custGeom>
              <a:solidFill>
                <a:srgbClr val="00B050"/>
              </a:solidFill>
              <a:ln w="9525">
                <a:solidFill>
                  <a:srgbClr val="FFFFFF"/>
                </a:solidFill>
                <a:round/>
                <a:headEnd/>
                <a:tailEnd/>
              </a:ln>
            </p:spPr>
            <p:txBody>
              <a:bodyPr/>
              <a:lstStyle/>
              <a:p>
                <a:endParaRPr lang="es-ES_tradnl">
                  <a:latin typeface="Arial" panose="020B0604020202020204" pitchFamily="34" charset="0"/>
                  <a:ea typeface="ＭＳ Ｐゴシック" panose="020B0600070205080204" pitchFamily="34" charset="-128"/>
                </a:endParaRPr>
              </a:p>
            </p:txBody>
          </p:sp>
          <p:sp>
            <p:nvSpPr>
              <p:cNvPr id="30" name="Freeform 254" descr="© INSCALE GmbH, 18.06.2010">
                <a:extLst>
                  <a:ext uri="{FF2B5EF4-FFF2-40B4-BE49-F238E27FC236}">
                    <a16:creationId xmlns:a16="http://schemas.microsoft.com/office/drawing/2014/main" id="{91DC4C8C-7105-4EC6-B0F8-7F471CD9609F}"/>
                  </a:ext>
                </a:extLst>
              </p:cNvPr>
              <p:cNvSpPr>
                <a:spLocks noEditPoints="1"/>
              </p:cNvSpPr>
              <p:nvPr/>
            </p:nvSpPr>
            <p:spPr bwMode="auto">
              <a:xfrm>
                <a:off x="1154" y="2073"/>
                <a:ext cx="1086" cy="1130"/>
              </a:xfrm>
              <a:custGeom>
                <a:avLst/>
                <a:gdLst>
                  <a:gd name="T0" fmla="*/ 2147483647 w 626"/>
                  <a:gd name="T1" fmla="*/ 2147483647 h 652"/>
                  <a:gd name="T2" fmla="*/ 2147483647 w 626"/>
                  <a:gd name="T3" fmla="*/ 2147483647 h 652"/>
                  <a:gd name="T4" fmla="*/ 2147483647 w 626"/>
                  <a:gd name="T5" fmla="*/ 2147483647 h 652"/>
                  <a:gd name="T6" fmla="*/ 2147483647 w 626"/>
                  <a:gd name="T7" fmla="*/ 2147483647 h 652"/>
                  <a:gd name="T8" fmla="*/ 2147483647 w 626"/>
                  <a:gd name="T9" fmla="*/ 1796747134 h 652"/>
                  <a:gd name="T10" fmla="*/ 2147483647 w 626"/>
                  <a:gd name="T11" fmla="*/ 1872502527 h 652"/>
                  <a:gd name="T12" fmla="*/ 2147483647 w 626"/>
                  <a:gd name="T13" fmla="*/ 1069794752 h 652"/>
                  <a:gd name="T14" fmla="*/ 2147483647 w 626"/>
                  <a:gd name="T15" fmla="*/ 716581121 h 652"/>
                  <a:gd name="T16" fmla="*/ 2147483647 w 626"/>
                  <a:gd name="T17" fmla="*/ 205498368 h 652"/>
                  <a:gd name="T18" fmla="*/ 2147483647 w 626"/>
                  <a:gd name="T19" fmla="*/ 1215513730 h 652"/>
                  <a:gd name="T20" fmla="*/ 2147483647 w 626"/>
                  <a:gd name="T21" fmla="*/ 1976348684 h 652"/>
                  <a:gd name="T22" fmla="*/ 2147483647 w 626"/>
                  <a:gd name="T23" fmla="*/ 2147483647 h 652"/>
                  <a:gd name="T24" fmla="*/ 2147483647 w 626"/>
                  <a:gd name="T25" fmla="*/ 1999673872 h 652"/>
                  <a:gd name="T26" fmla="*/ 2147483647 w 626"/>
                  <a:gd name="T27" fmla="*/ 1872502527 h 652"/>
                  <a:gd name="T28" fmla="*/ 2147483647 w 626"/>
                  <a:gd name="T29" fmla="*/ 2147483647 h 652"/>
                  <a:gd name="T30" fmla="*/ 2147483647 w 626"/>
                  <a:gd name="T31" fmla="*/ 2147483647 h 652"/>
                  <a:gd name="T32" fmla="*/ 2147483647 w 626"/>
                  <a:gd name="T33" fmla="*/ 2147483647 h 652"/>
                  <a:gd name="T34" fmla="*/ 1311438710 w 626"/>
                  <a:gd name="T35" fmla="*/ 2147483647 h 652"/>
                  <a:gd name="T36" fmla="*/ 103106285 w 626"/>
                  <a:gd name="T37" fmla="*/ 2147483647 h 652"/>
                  <a:gd name="T38" fmla="*/ 211005790 w 626"/>
                  <a:gd name="T39" fmla="*/ 2147483647 h 652"/>
                  <a:gd name="T40" fmla="*/ 26966244 w 626"/>
                  <a:gd name="T41" fmla="*/ 2147483647 h 652"/>
                  <a:gd name="T42" fmla="*/ 918912026 w 626"/>
                  <a:gd name="T43" fmla="*/ 2147483647 h 652"/>
                  <a:gd name="T44" fmla="*/ 1714765158 w 626"/>
                  <a:gd name="T45" fmla="*/ 2147483647 h 652"/>
                  <a:gd name="T46" fmla="*/ 1911242008 w 626"/>
                  <a:gd name="T47" fmla="*/ 2147483647 h 652"/>
                  <a:gd name="T48" fmla="*/ 2147483647 w 626"/>
                  <a:gd name="T49" fmla="*/ 2147483647 h 652"/>
                  <a:gd name="T50" fmla="*/ 2147483647 w 626"/>
                  <a:gd name="T51" fmla="*/ 2147483647 h 652"/>
                  <a:gd name="T52" fmla="*/ 2147483647 w 626"/>
                  <a:gd name="T53" fmla="*/ 2147483647 h 652"/>
                  <a:gd name="T54" fmla="*/ 2147483647 w 626"/>
                  <a:gd name="T55" fmla="*/ 2147483647 h 652"/>
                  <a:gd name="T56" fmla="*/ 2147483647 w 626"/>
                  <a:gd name="T57" fmla="*/ 2147483647 h 652"/>
                  <a:gd name="T58" fmla="*/ 2147483647 w 626"/>
                  <a:gd name="T59" fmla="*/ 2147483647 h 652"/>
                  <a:gd name="T60" fmla="*/ 2147483647 w 626"/>
                  <a:gd name="T61" fmla="*/ 2147483647 h 652"/>
                  <a:gd name="T62" fmla="*/ 2147483647 w 626"/>
                  <a:gd name="T63" fmla="*/ 2147483647 h 652"/>
                  <a:gd name="T64" fmla="*/ 2147483647 w 626"/>
                  <a:gd name="T65" fmla="*/ 2147483647 h 652"/>
                  <a:gd name="T66" fmla="*/ 2147483647 w 626"/>
                  <a:gd name="T67" fmla="*/ 2147483647 h 652"/>
                  <a:gd name="T68" fmla="*/ 2147483647 w 626"/>
                  <a:gd name="T69" fmla="*/ 2147483647 h 652"/>
                  <a:gd name="T70" fmla="*/ 2147483647 w 626"/>
                  <a:gd name="T71" fmla="*/ 2147483647 h 652"/>
                  <a:gd name="T72" fmla="*/ 2147483647 w 626"/>
                  <a:gd name="T73" fmla="*/ 2147483647 h 652"/>
                  <a:gd name="T74" fmla="*/ 2147483647 w 626"/>
                  <a:gd name="T75" fmla="*/ 2147483647 h 652"/>
                  <a:gd name="T76" fmla="*/ 2147483647 w 626"/>
                  <a:gd name="T77" fmla="*/ 2147483647 h 652"/>
                  <a:gd name="T78" fmla="*/ 2147483647 w 626"/>
                  <a:gd name="T79" fmla="*/ 2147483647 h 652"/>
                  <a:gd name="T80" fmla="*/ 2147483647 w 626"/>
                  <a:gd name="T81" fmla="*/ 2147483647 h 652"/>
                  <a:gd name="T82" fmla="*/ 2147483647 w 626"/>
                  <a:gd name="T83" fmla="*/ 2147483647 h 652"/>
                  <a:gd name="T84" fmla="*/ 2147483647 w 626"/>
                  <a:gd name="T85" fmla="*/ 2147483647 h 652"/>
                  <a:gd name="T86" fmla="*/ 2147483647 w 626"/>
                  <a:gd name="T87" fmla="*/ 2147483647 h 652"/>
                  <a:gd name="T88" fmla="*/ 2147483647 w 626"/>
                  <a:gd name="T89" fmla="*/ 2147483647 h 652"/>
                  <a:gd name="T90" fmla="*/ 2147483647 w 626"/>
                  <a:gd name="T91" fmla="*/ 2147483647 h 652"/>
                  <a:gd name="T92" fmla="*/ 2147483647 w 626"/>
                  <a:gd name="T93" fmla="*/ 2147483647 h 652"/>
                  <a:gd name="T94" fmla="*/ 2147483647 w 626"/>
                  <a:gd name="T95" fmla="*/ 2147483647 h 652"/>
                  <a:gd name="T96" fmla="*/ 2147483647 w 626"/>
                  <a:gd name="T97" fmla="*/ 2147483647 h 652"/>
                  <a:gd name="T98" fmla="*/ 2147483647 w 626"/>
                  <a:gd name="T99" fmla="*/ 2147483647 h 652"/>
                  <a:gd name="T100" fmla="*/ 2147483647 w 626"/>
                  <a:gd name="T101" fmla="*/ 2147483647 h 652"/>
                  <a:gd name="T102" fmla="*/ 2147483647 w 626"/>
                  <a:gd name="T103" fmla="*/ 2147483647 h 652"/>
                  <a:gd name="T104" fmla="*/ 2147483647 w 626"/>
                  <a:gd name="T105" fmla="*/ 2147483647 h 652"/>
                  <a:gd name="T106" fmla="*/ 2147483647 w 626"/>
                  <a:gd name="T107" fmla="*/ 2147483647 h 652"/>
                  <a:gd name="T108" fmla="*/ 2147483647 w 626"/>
                  <a:gd name="T109" fmla="*/ 2147483647 h 652"/>
                  <a:gd name="T110" fmla="*/ 2147483647 w 626"/>
                  <a:gd name="T111" fmla="*/ 2147483647 h 652"/>
                  <a:gd name="T112" fmla="*/ 2147483647 w 626"/>
                  <a:gd name="T113" fmla="*/ 2147483647 h 652"/>
                  <a:gd name="T114" fmla="*/ 2147483647 w 626"/>
                  <a:gd name="T115" fmla="*/ 2147483647 h 652"/>
                  <a:gd name="T116" fmla="*/ 2147483647 w 626"/>
                  <a:gd name="T117" fmla="*/ 2147483647 h 652"/>
                  <a:gd name="T118" fmla="*/ 2147483647 w 626"/>
                  <a:gd name="T119" fmla="*/ 2147483647 h 652"/>
                  <a:gd name="T120" fmla="*/ 2147483647 w 626"/>
                  <a:gd name="T121" fmla="*/ 2147483647 h 652"/>
                  <a:gd name="T122" fmla="*/ 2147483647 w 626"/>
                  <a:gd name="T123" fmla="*/ 2147483647 h 652"/>
                  <a:gd name="T124" fmla="*/ 2147483647 w 626"/>
                  <a:gd name="T125" fmla="*/ 1898940580 h 6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6"/>
                  <a:gd name="T190" fmla="*/ 0 h 652"/>
                  <a:gd name="T191" fmla="*/ 626 w 626"/>
                  <a:gd name="T192" fmla="*/ 652 h 65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6" h="652">
                    <a:moveTo>
                      <a:pt x="575" y="156"/>
                    </a:moveTo>
                    <a:cubicBezTo>
                      <a:pt x="572" y="155"/>
                      <a:pt x="563" y="148"/>
                      <a:pt x="560" y="151"/>
                    </a:cubicBezTo>
                    <a:cubicBezTo>
                      <a:pt x="559" y="153"/>
                      <a:pt x="549" y="148"/>
                      <a:pt x="547" y="147"/>
                    </a:cubicBezTo>
                    <a:cubicBezTo>
                      <a:pt x="546" y="147"/>
                      <a:pt x="542" y="142"/>
                      <a:pt x="544" y="142"/>
                    </a:cubicBezTo>
                    <a:cubicBezTo>
                      <a:pt x="543" y="142"/>
                      <a:pt x="542" y="141"/>
                      <a:pt x="541" y="141"/>
                    </a:cubicBezTo>
                    <a:cubicBezTo>
                      <a:pt x="538" y="141"/>
                      <a:pt x="540" y="142"/>
                      <a:pt x="540" y="142"/>
                    </a:cubicBezTo>
                    <a:cubicBezTo>
                      <a:pt x="537" y="143"/>
                      <a:pt x="537" y="144"/>
                      <a:pt x="536" y="144"/>
                    </a:cubicBezTo>
                    <a:cubicBezTo>
                      <a:pt x="534" y="144"/>
                      <a:pt x="528" y="141"/>
                      <a:pt x="528" y="141"/>
                    </a:cubicBezTo>
                    <a:cubicBezTo>
                      <a:pt x="526" y="141"/>
                      <a:pt x="525" y="147"/>
                      <a:pt x="524" y="140"/>
                    </a:cubicBezTo>
                    <a:cubicBezTo>
                      <a:pt x="524" y="138"/>
                      <a:pt x="519" y="137"/>
                      <a:pt x="516" y="137"/>
                    </a:cubicBezTo>
                    <a:cubicBezTo>
                      <a:pt x="518" y="140"/>
                      <a:pt x="516" y="140"/>
                      <a:pt x="513" y="140"/>
                    </a:cubicBezTo>
                    <a:cubicBezTo>
                      <a:pt x="510" y="139"/>
                      <a:pt x="512" y="138"/>
                      <a:pt x="511" y="136"/>
                    </a:cubicBezTo>
                    <a:cubicBezTo>
                      <a:pt x="511" y="137"/>
                      <a:pt x="505" y="126"/>
                      <a:pt x="504" y="127"/>
                    </a:cubicBezTo>
                    <a:cubicBezTo>
                      <a:pt x="506" y="126"/>
                      <a:pt x="506" y="123"/>
                      <a:pt x="505" y="122"/>
                    </a:cubicBezTo>
                    <a:cubicBezTo>
                      <a:pt x="503" y="120"/>
                      <a:pt x="500" y="120"/>
                      <a:pt x="498" y="119"/>
                    </a:cubicBezTo>
                    <a:cubicBezTo>
                      <a:pt x="496" y="120"/>
                      <a:pt x="495" y="120"/>
                      <a:pt x="494" y="120"/>
                    </a:cubicBezTo>
                    <a:cubicBezTo>
                      <a:pt x="492" y="120"/>
                      <a:pt x="492" y="118"/>
                      <a:pt x="489" y="118"/>
                    </a:cubicBezTo>
                    <a:cubicBezTo>
                      <a:pt x="486" y="117"/>
                      <a:pt x="488" y="122"/>
                      <a:pt x="481" y="122"/>
                    </a:cubicBezTo>
                    <a:cubicBezTo>
                      <a:pt x="476" y="123"/>
                      <a:pt x="476" y="117"/>
                      <a:pt x="476" y="117"/>
                    </a:cubicBezTo>
                    <a:cubicBezTo>
                      <a:pt x="471" y="115"/>
                      <a:pt x="471" y="115"/>
                      <a:pt x="471" y="115"/>
                    </a:cubicBezTo>
                    <a:cubicBezTo>
                      <a:pt x="472" y="115"/>
                      <a:pt x="472" y="115"/>
                      <a:pt x="472" y="115"/>
                    </a:cubicBezTo>
                    <a:cubicBezTo>
                      <a:pt x="457" y="116"/>
                      <a:pt x="457" y="116"/>
                      <a:pt x="457" y="116"/>
                    </a:cubicBezTo>
                    <a:cubicBezTo>
                      <a:pt x="450" y="107"/>
                      <a:pt x="450" y="107"/>
                      <a:pt x="450" y="107"/>
                    </a:cubicBezTo>
                    <a:cubicBezTo>
                      <a:pt x="450" y="105"/>
                      <a:pt x="450" y="105"/>
                      <a:pt x="450" y="105"/>
                    </a:cubicBezTo>
                    <a:cubicBezTo>
                      <a:pt x="438" y="95"/>
                      <a:pt x="438" y="95"/>
                      <a:pt x="438" y="95"/>
                    </a:cubicBezTo>
                    <a:cubicBezTo>
                      <a:pt x="431" y="95"/>
                      <a:pt x="431" y="95"/>
                      <a:pt x="431" y="95"/>
                    </a:cubicBezTo>
                    <a:cubicBezTo>
                      <a:pt x="429" y="93"/>
                      <a:pt x="429" y="93"/>
                      <a:pt x="429" y="93"/>
                    </a:cubicBezTo>
                    <a:cubicBezTo>
                      <a:pt x="429" y="93"/>
                      <a:pt x="432" y="88"/>
                      <a:pt x="431" y="86"/>
                    </a:cubicBezTo>
                    <a:cubicBezTo>
                      <a:pt x="431" y="83"/>
                      <a:pt x="429" y="83"/>
                      <a:pt x="429" y="83"/>
                    </a:cubicBezTo>
                    <a:cubicBezTo>
                      <a:pt x="429" y="83"/>
                      <a:pt x="436" y="74"/>
                      <a:pt x="432" y="71"/>
                    </a:cubicBezTo>
                    <a:cubicBezTo>
                      <a:pt x="429" y="68"/>
                      <a:pt x="423" y="81"/>
                      <a:pt x="423" y="81"/>
                    </a:cubicBezTo>
                    <a:cubicBezTo>
                      <a:pt x="420" y="83"/>
                      <a:pt x="420" y="83"/>
                      <a:pt x="420" y="83"/>
                    </a:cubicBezTo>
                    <a:cubicBezTo>
                      <a:pt x="416" y="86"/>
                      <a:pt x="416" y="86"/>
                      <a:pt x="416" y="86"/>
                    </a:cubicBezTo>
                    <a:cubicBezTo>
                      <a:pt x="413" y="83"/>
                      <a:pt x="413" y="83"/>
                      <a:pt x="413" y="83"/>
                    </a:cubicBezTo>
                    <a:cubicBezTo>
                      <a:pt x="413" y="83"/>
                      <a:pt x="408" y="85"/>
                      <a:pt x="403" y="83"/>
                    </a:cubicBezTo>
                    <a:cubicBezTo>
                      <a:pt x="396" y="80"/>
                      <a:pt x="405" y="74"/>
                      <a:pt x="405" y="74"/>
                    </a:cubicBezTo>
                    <a:cubicBezTo>
                      <a:pt x="401" y="70"/>
                      <a:pt x="401" y="70"/>
                      <a:pt x="401" y="70"/>
                    </a:cubicBezTo>
                    <a:cubicBezTo>
                      <a:pt x="401" y="70"/>
                      <a:pt x="404" y="67"/>
                      <a:pt x="404" y="61"/>
                    </a:cubicBezTo>
                    <a:cubicBezTo>
                      <a:pt x="404" y="57"/>
                      <a:pt x="396" y="56"/>
                      <a:pt x="392" y="55"/>
                    </a:cubicBezTo>
                    <a:cubicBezTo>
                      <a:pt x="387" y="54"/>
                      <a:pt x="387" y="59"/>
                      <a:pt x="383" y="59"/>
                    </a:cubicBezTo>
                    <a:cubicBezTo>
                      <a:pt x="381" y="60"/>
                      <a:pt x="384" y="47"/>
                      <a:pt x="384" y="47"/>
                    </a:cubicBezTo>
                    <a:cubicBezTo>
                      <a:pt x="378" y="42"/>
                      <a:pt x="378" y="42"/>
                      <a:pt x="378" y="42"/>
                    </a:cubicBezTo>
                    <a:cubicBezTo>
                      <a:pt x="371" y="45"/>
                      <a:pt x="371" y="45"/>
                      <a:pt x="371" y="45"/>
                    </a:cubicBezTo>
                    <a:cubicBezTo>
                      <a:pt x="368" y="42"/>
                      <a:pt x="368" y="42"/>
                      <a:pt x="368" y="42"/>
                    </a:cubicBezTo>
                    <a:cubicBezTo>
                      <a:pt x="368" y="31"/>
                      <a:pt x="368" y="31"/>
                      <a:pt x="368" y="31"/>
                    </a:cubicBezTo>
                    <a:cubicBezTo>
                      <a:pt x="365" y="24"/>
                      <a:pt x="365" y="24"/>
                      <a:pt x="365" y="24"/>
                    </a:cubicBezTo>
                    <a:cubicBezTo>
                      <a:pt x="358" y="24"/>
                      <a:pt x="358" y="24"/>
                      <a:pt x="358" y="24"/>
                    </a:cubicBezTo>
                    <a:cubicBezTo>
                      <a:pt x="356" y="24"/>
                      <a:pt x="355" y="28"/>
                      <a:pt x="355" y="28"/>
                    </a:cubicBezTo>
                    <a:cubicBezTo>
                      <a:pt x="351" y="27"/>
                      <a:pt x="351" y="27"/>
                      <a:pt x="351" y="27"/>
                    </a:cubicBezTo>
                    <a:cubicBezTo>
                      <a:pt x="351" y="27"/>
                      <a:pt x="349" y="21"/>
                      <a:pt x="346" y="20"/>
                    </a:cubicBezTo>
                    <a:cubicBezTo>
                      <a:pt x="344" y="18"/>
                      <a:pt x="343" y="20"/>
                      <a:pt x="343" y="20"/>
                    </a:cubicBezTo>
                    <a:cubicBezTo>
                      <a:pt x="344" y="13"/>
                      <a:pt x="344" y="13"/>
                      <a:pt x="344" y="13"/>
                    </a:cubicBezTo>
                    <a:cubicBezTo>
                      <a:pt x="345" y="12"/>
                      <a:pt x="345" y="12"/>
                      <a:pt x="345" y="12"/>
                    </a:cubicBezTo>
                    <a:cubicBezTo>
                      <a:pt x="345" y="8"/>
                      <a:pt x="345" y="8"/>
                      <a:pt x="345" y="8"/>
                    </a:cubicBezTo>
                    <a:cubicBezTo>
                      <a:pt x="344" y="8"/>
                      <a:pt x="344" y="8"/>
                      <a:pt x="344" y="8"/>
                    </a:cubicBezTo>
                    <a:cubicBezTo>
                      <a:pt x="344" y="1"/>
                      <a:pt x="344" y="1"/>
                      <a:pt x="344" y="1"/>
                    </a:cubicBezTo>
                    <a:cubicBezTo>
                      <a:pt x="334" y="0"/>
                      <a:pt x="334" y="0"/>
                      <a:pt x="334" y="0"/>
                    </a:cubicBezTo>
                    <a:cubicBezTo>
                      <a:pt x="334" y="0"/>
                      <a:pt x="328" y="5"/>
                      <a:pt x="324" y="5"/>
                    </a:cubicBezTo>
                    <a:cubicBezTo>
                      <a:pt x="318" y="5"/>
                      <a:pt x="306" y="0"/>
                      <a:pt x="302" y="12"/>
                    </a:cubicBezTo>
                    <a:cubicBezTo>
                      <a:pt x="298" y="24"/>
                      <a:pt x="295" y="48"/>
                      <a:pt x="295" y="48"/>
                    </a:cubicBezTo>
                    <a:cubicBezTo>
                      <a:pt x="300" y="54"/>
                      <a:pt x="300" y="54"/>
                      <a:pt x="300" y="54"/>
                    </a:cubicBezTo>
                    <a:cubicBezTo>
                      <a:pt x="300" y="56"/>
                      <a:pt x="300" y="56"/>
                      <a:pt x="300" y="56"/>
                    </a:cubicBezTo>
                    <a:cubicBezTo>
                      <a:pt x="294" y="53"/>
                      <a:pt x="294" y="53"/>
                      <a:pt x="294" y="53"/>
                    </a:cubicBezTo>
                    <a:cubicBezTo>
                      <a:pt x="294" y="53"/>
                      <a:pt x="290" y="65"/>
                      <a:pt x="277" y="69"/>
                    </a:cubicBezTo>
                    <a:cubicBezTo>
                      <a:pt x="264" y="72"/>
                      <a:pt x="252" y="70"/>
                      <a:pt x="252" y="70"/>
                    </a:cubicBezTo>
                    <a:cubicBezTo>
                      <a:pt x="252" y="70"/>
                      <a:pt x="238" y="78"/>
                      <a:pt x="236" y="78"/>
                    </a:cubicBezTo>
                    <a:cubicBezTo>
                      <a:pt x="231" y="78"/>
                      <a:pt x="231" y="78"/>
                      <a:pt x="231" y="78"/>
                    </a:cubicBezTo>
                    <a:cubicBezTo>
                      <a:pt x="231" y="78"/>
                      <a:pt x="221" y="87"/>
                      <a:pt x="225" y="91"/>
                    </a:cubicBezTo>
                    <a:cubicBezTo>
                      <a:pt x="229" y="95"/>
                      <a:pt x="237" y="97"/>
                      <a:pt x="237" y="97"/>
                    </a:cubicBezTo>
                    <a:cubicBezTo>
                      <a:pt x="235" y="99"/>
                      <a:pt x="235" y="99"/>
                      <a:pt x="235" y="99"/>
                    </a:cubicBezTo>
                    <a:cubicBezTo>
                      <a:pt x="231" y="97"/>
                      <a:pt x="231" y="97"/>
                      <a:pt x="231" y="97"/>
                    </a:cubicBezTo>
                    <a:cubicBezTo>
                      <a:pt x="211" y="105"/>
                      <a:pt x="211" y="105"/>
                      <a:pt x="211" y="105"/>
                    </a:cubicBezTo>
                    <a:cubicBezTo>
                      <a:pt x="199" y="99"/>
                      <a:pt x="199" y="99"/>
                      <a:pt x="199" y="99"/>
                    </a:cubicBezTo>
                    <a:cubicBezTo>
                      <a:pt x="195" y="100"/>
                      <a:pt x="195" y="100"/>
                      <a:pt x="195" y="100"/>
                    </a:cubicBezTo>
                    <a:cubicBezTo>
                      <a:pt x="195" y="100"/>
                      <a:pt x="185" y="94"/>
                      <a:pt x="180" y="93"/>
                    </a:cubicBezTo>
                    <a:cubicBezTo>
                      <a:pt x="175" y="92"/>
                      <a:pt x="170" y="94"/>
                      <a:pt x="170" y="94"/>
                    </a:cubicBezTo>
                    <a:cubicBezTo>
                      <a:pt x="170" y="94"/>
                      <a:pt x="169" y="92"/>
                      <a:pt x="168" y="88"/>
                    </a:cubicBezTo>
                    <a:cubicBezTo>
                      <a:pt x="166" y="84"/>
                      <a:pt x="163" y="80"/>
                      <a:pt x="167" y="79"/>
                    </a:cubicBezTo>
                    <a:cubicBezTo>
                      <a:pt x="172" y="78"/>
                      <a:pt x="170" y="76"/>
                      <a:pt x="170" y="76"/>
                    </a:cubicBezTo>
                    <a:cubicBezTo>
                      <a:pt x="170" y="76"/>
                      <a:pt x="168" y="67"/>
                      <a:pt x="163" y="69"/>
                    </a:cubicBezTo>
                    <a:cubicBezTo>
                      <a:pt x="156" y="71"/>
                      <a:pt x="153" y="72"/>
                      <a:pt x="149" y="70"/>
                    </a:cubicBezTo>
                    <a:cubicBezTo>
                      <a:pt x="145" y="68"/>
                      <a:pt x="143" y="63"/>
                      <a:pt x="143" y="63"/>
                    </a:cubicBezTo>
                    <a:cubicBezTo>
                      <a:pt x="143" y="63"/>
                      <a:pt x="142" y="65"/>
                      <a:pt x="141" y="67"/>
                    </a:cubicBezTo>
                    <a:cubicBezTo>
                      <a:pt x="139" y="67"/>
                      <a:pt x="145" y="73"/>
                      <a:pt x="144" y="74"/>
                    </a:cubicBezTo>
                    <a:cubicBezTo>
                      <a:pt x="143" y="75"/>
                      <a:pt x="141" y="78"/>
                      <a:pt x="141" y="78"/>
                    </a:cubicBezTo>
                    <a:cubicBezTo>
                      <a:pt x="141" y="78"/>
                      <a:pt x="144" y="88"/>
                      <a:pt x="146" y="90"/>
                    </a:cubicBezTo>
                    <a:cubicBezTo>
                      <a:pt x="148" y="92"/>
                      <a:pt x="148" y="97"/>
                      <a:pt x="148" y="97"/>
                    </a:cubicBezTo>
                    <a:cubicBezTo>
                      <a:pt x="148" y="97"/>
                      <a:pt x="151" y="97"/>
                      <a:pt x="151" y="100"/>
                    </a:cubicBezTo>
                    <a:cubicBezTo>
                      <a:pt x="151" y="102"/>
                      <a:pt x="146" y="106"/>
                      <a:pt x="146" y="106"/>
                    </a:cubicBezTo>
                    <a:cubicBezTo>
                      <a:pt x="146" y="106"/>
                      <a:pt x="149" y="111"/>
                      <a:pt x="149" y="114"/>
                    </a:cubicBezTo>
                    <a:cubicBezTo>
                      <a:pt x="149" y="116"/>
                      <a:pt x="144" y="122"/>
                      <a:pt x="146" y="126"/>
                    </a:cubicBezTo>
                    <a:cubicBezTo>
                      <a:pt x="148" y="131"/>
                      <a:pt x="153" y="136"/>
                      <a:pt x="153" y="136"/>
                    </a:cubicBezTo>
                    <a:cubicBezTo>
                      <a:pt x="153" y="136"/>
                      <a:pt x="151" y="138"/>
                      <a:pt x="150" y="138"/>
                    </a:cubicBezTo>
                    <a:cubicBezTo>
                      <a:pt x="148" y="138"/>
                      <a:pt x="146" y="136"/>
                      <a:pt x="142" y="136"/>
                    </a:cubicBezTo>
                    <a:cubicBezTo>
                      <a:pt x="137" y="137"/>
                      <a:pt x="132" y="139"/>
                      <a:pt x="134" y="135"/>
                    </a:cubicBezTo>
                    <a:cubicBezTo>
                      <a:pt x="135" y="132"/>
                      <a:pt x="134" y="130"/>
                      <a:pt x="130" y="130"/>
                    </a:cubicBezTo>
                    <a:cubicBezTo>
                      <a:pt x="127" y="130"/>
                      <a:pt x="127" y="133"/>
                      <a:pt x="127" y="133"/>
                    </a:cubicBezTo>
                    <a:cubicBezTo>
                      <a:pt x="128" y="139"/>
                      <a:pt x="128" y="139"/>
                      <a:pt x="128" y="139"/>
                    </a:cubicBezTo>
                    <a:cubicBezTo>
                      <a:pt x="126" y="139"/>
                      <a:pt x="126" y="139"/>
                      <a:pt x="126" y="139"/>
                    </a:cubicBezTo>
                    <a:cubicBezTo>
                      <a:pt x="123" y="133"/>
                      <a:pt x="123" y="133"/>
                      <a:pt x="123" y="133"/>
                    </a:cubicBezTo>
                    <a:cubicBezTo>
                      <a:pt x="123" y="133"/>
                      <a:pt x="118" y="138"/>
                      <a:pt x="116" y="135"/>
                    </a:cubicBezTo>
                    <a:cubicBezTo>
                      <a:pt x="115" y="132"/>
                      <a:pt x="115" y="127"/>
                      <a:pt x="112" y="127"/>
                    </a:cubicBezTo>
                    <a:cubicBezTo>
                      <a:pt x="109" y="128"/>
                      <a:pt x="96" y="136"/>
                      <a:pt x="96" y="136"/>
                    </a:cubicBezTo>
                    <a:cubicBezTo>
                      <a:pt x="96" y="136"/>
                      <a:pt x="90" y="122"/>
                      <a:pt x="88" y="120"/>
                    </a:cubicBezTo>
                    <a:cubicBezTo>
                      <a:pt x="86" y="117"/>
                      <a:pt x="81" y="109"/>
                      <a:pt x="81" y="109"/>
                    </a:cubicBezTo>
                    <a:cubicBezTo>
                      <a:pt x="63" y="108"/>
                      <a:pt x="63" y="108"/>
                      <a:pt x="63" y="108"/>
                    </a:cubicBezTo>
                    <a:cubicBezTo>
                      <a:pt x="60" y="117"/>
                      <a:pt x="60" y="117"/>
                      <a:pt x="60" y="117"/>
                    </a:cubicBezTo>
                    <a:cubicBezTo>
                      <a:pt x="50" y="114"/>
                      <a:pt x="50" y="114"/>
                      <a:pt x="50" y="114"/>
                    </a:cubicBezTo>
                    <a:cubicBezTo>
                      <a:pt x="50" y="114"/>
                      <a:pt x="50" y="117"/>
                      <a:pt x="49" y="117"/>
                    </a:cubicBezTo>
                    <a:cubicBezTo>
                      <a:pt x="47" y="117"/>
                      <a:pt x="40" y="116"/>
                      <a:pt x="40" y="116"/>
                    </a:cubicBezTo>
                    <a:cubicBezTo>
                      <a:pt x="40" y="111"/>
                      <a:pt x="40" y="111"/>
                      <a:pt x="40" y="111"/>
                    </a:cubicBezTo>
                    <a:cubicBezTo>
                      <a:pt x="40" y="111"/>
                      <a:pt x="32" y="110"/>
                      <a:pt x="21" y="114"/>
                    </a:cubicBezTo>
                    <a:cubicBezTo>
                      <a:pt x="10" y="116"/>
                      <a:pt x="5" y="120"/>
                      <a:pt x="5" y="120"/>
                    </a:cubicBezTo>
                    <a:cubicBezTo>
                      <a:pt x="5" y="120"/>
                      <a:pt x="3" y="128"/>
                      <a:pt x="4" y="130"/>
                    </a:cubicBezTo>
                    <a:cubicBezTo>
                      <a:pt x="5" y="132"/>
                      <a:pt x="17" y="130"/>
                      <a:pt x="17" y="130"/>
                    </a:cubicBezTo>
                    <a:cubicBezTo>
                      <a:pt x="19" y="134"/>
                      <a:pt x="19" y="134"/>
                      <a:pt x="19" y="134"/>
                    </a:cubicBezTo>
                    <a:cubicBezTo>
                      <a:pt x="27" y="137"/>
                      <a:pt x="27" y="137"/>
                      <a:pt x="27" y="137"/>
                    </a:cubicBezTo>
                    <a:cubicBezTo>
                      <a:pt x="25" y="140"/>
                      <a:pt x="25" y="140"/>
                      <a:pt x="25" y="140"/>
                    </a:cubicBezTo>
                    <a:cubicBezTo>
                      <a:pt x="11" y="135"/>
                      <a:pt x="11" y="135"/>
                      <a:pt x="11" y="135"/>
                    </a:cubicBezTo>
                    <a:cubicBezTo>
                      <a:pt x="8" y="138"/>
                      <a:pt x="8" y="138"/>
                      <a:pt x="8" y="138"/>
                    </a:cubicBezTo>
                    <a:cubicBezTo>
                      <a:pt x="11" y="139"/>
                      <a:pt x="11" y="139"/>
                      <a:pt x="11" y="139"/>
                    </a:cubicBezTo>
                    <a:cubicBezTo>
                      <a:pt x="10" y="142"/>
                      <a:pt x="10" y="142"/>
                      <a:pt x="10" y="142"/>
                    </a:cubicBezTo>
                    <a:cubicBezTo>
                      <a:pt x="10" y="142"/>
                      <a:pt x="16" y="140"/>
                      <a:pt x="19" y="142"/>
                    </a:cubicBezTo>
                    <a:cubicBezTo>
                      <a:pt x="21" y="146"/>
                      <a:pt x="24" y="149"/>
                      <a:pt x="20" y="149"/>
                    </a:cubicBezTo>
                    <a:cubicBezTo>
                      <a:pt x="0" y="149"/>
                      <a:pt x="0" y="149"/>
                      <a:pt x="0" y="149"/>
                    </a:cubicBezTo>
                    <a:cubicBezTo>
                      <a:pt x="1" y="153"/>
                      <a:pt x="1" y="153"/>
                      <a:pt x="1" y="153"/>
                    </a:cubicBezTo>
                    <a:cubicBezTo>
                      <a:pt x="1" y="153"/>
                      <a:pt x="12" y="152"/>
                      <a:pt x="13" y="157"/>
                    </a:cubicBezTo>
                    <a:cubicBezTo>
                      <a:pt x="15" y="164"/>
                      <a:pt x="15" y="168"/>
                      <a:pt x="15" y="168"/>
                    </a:cubicBezTo>
                    <a:cubicBezTo>
                      <a:pt x="20" y="170"/>
                      <a:pt x="20" y="170"/>
                      <a:pt x="20" y="170"/>
                    </a:cubicBezTo>
                    <a:cubicBezTo>
                      <a:pt x="20" y="170"/>
                      <a:pt x="25" y="157"/>
                      <a:pt x="27" y="160"/>
                    </a:cubicBezTo>
                    <a:cubicBezTo>
                      <a:pt x="28" y="165"/>
                      <a:pt x="27" y="167"/>
                      <a:pt x="27" y="167"/>
                    </a:cubicBezTo>
                    <a:cubicBezTo>
                      <a:pt x="35" y="169"/>
                      <a:pt x="35" y="169"/>
                      <a:pt x="35" y="169"/>
                    </a:cubicBezTo>
                    <a:cubicBezTo>
                      <a:pt x="35" y="174"/>
                      <a:pt x="35" y="174"/>
                      <a:pt x="35" y="174"/>
                    </a:cubicBezTo>
                    <a:cubicBezTo>
                      <a:pt x="54" y="184"/>
                      <a:pt x="54" y="184"/>
                      <a:pt x="54" y="184"/>
                    </a:cubicBezTo>
                    <a:cubicBezTo>
                      <a:pt x="60" y="181"/>
                      <a:pt x="60" y="181"/>
                      <a:pt x="60" y="181"/>
                    </a:cubicBezTo>
                    <a:cubicBezTo>
                      <a:pt x="57" y="184"/>
                      <a:pt x="57" y="184"/>
                      <a:pt x="57" y="184"/>
                    </a:cubicBezTo>
                    <a:cubicBezTo>
                      <a:pt x="60" y="187"/>
                      <a:pt x="60" y="187"/>
                      <a:pt x="60" y="187"/>
                    </a:cubicBezTo>
                    <a:cubicBezTo>
                      <a:pt x="60" y="187"/>
                      <a:pt x="66" y="180"/>
                      <a:pt x="66" y="181"/>
                    </a:cubicBezTo>
                    <a:cubicBezTo>
                      <a:pt x="65" y="182"/>
                      <a:pt x="68" y="183"/>
                      <a:pt x="67" y="183"/>
                    </a:cubicBezTo>
                    <a:cubicBezTo>
                      <a:pt x="66" y="184"/>
                      <a:pt x="62" y="188"/>
                      <a:pt x="62" y="188"/>
                    </a:cubicBezTo>
                    <a:cubicBezTo>
                      <a:pt x="62" y="188"/>
                      <a:pt x="62" y="193"/>
                      <a:pt x="64" y="193"/>
                    </a:cubicBezTo>
                    <a:cubicBezTo>
                      <a:pt x="67" y="193"/>
                      <a:pt x="71" y="194"/>
                      <a:pt x="71" y="194"/>
                    </a:cubicBezTo>
                    <a:cubicBezTo>
                      <a:pt x="72" y="189"/>
                      <a:pt x="72" y="189"/>
                      <a:pt x="72" y="189"/>
                    </a:cubicBezTo>
                    <a:cubicBezTo>
                      <a:pt x="73" y="194"/>
                      <a:pt x="73" y="194"/>
                      <a:pt x="73" y="194"/>
                    </a:cubicBezTo>
                    <a:cubicBezTo>
                      <a:pt x="73" y="194"/>
                      <a:pt x="78" y="189"/>
                      <a:pt x="81" y="193"/>
                    </a:cubicBezTo>
                    <a:cubicBezTo>
                      <a:pt x="83" y="195"/>
                      <a:pt x="74" y="197"/>
                      <a:pt x="74" y="197"/>
                    </a:cubicBezTo>
                    <a:cubicBezTo>
                      <a:pt x="74" y="200"/>
                      <a:pt x="74" y="200"/>
                      <a:pt x="74" y="200"/>
                    </a:cubicBezTo>
                    <a:cubicBezTo>
                      <a:pt x="92" y="201"/>
                      <a:pt x="92" y="201"/>
                      <a:pt x="92" y="201"/>
                    </a:cubicBezTo>
                    <a:cubicBezTo>
                      <a:pt x="92" y="201"/>
                      <a:pt x="83" y="213"/>
                      <a:pt x="86" y="216"/>
                    </a:cubicBezTo>
                    <a:cubicBezTo>
                      <a:pt x="88" y="219"/>
                      <a:pt x="97" y="220"/>
                      <a:pt x="97" y="220"/>
                    </a:cubicBezTo>
                    <a:cubicBezTo>
                      <a:pt x="97" y="220"/>
                      <a:pt x="104" y="216"/>
                      <a:pt x="110" y="218"/>
                    </a:cubicBezTo>
                    <a:cubicBezTo>
                      <a:pt x="114" y="219"/>
                      <a:pt x="118" y="225"/>
                      <a:pt x="118" y="225"/>
                    </a:cubicBezTo>
                    <a:cubicBezTo>
                      <a:pt x="118" y="225"/>
                      <a:pt x="111" y="220"/>
                      <a:pt x="106" y="220"/>
                    </a:cubicBezTo>
                    <a:cubicBezTo>
                      <a:pt x="103" y="221"/>
                      <a:pt x="100" y="222"/>
                      <a:pt x="100" y="222"/>
                    </a:cubicBezTo>
                    <a:cubicBezTo>
                      <a:pt x="102" y="225"/>
                      <a:pt x="102" y="225"/>
                      <a:pt x="102" y="225"/>
                    </a:cubicBezTo>
                    <a:cubicBezTo>
                      <a:pt x="97" y="226"/>
                      <a:pt x="97" y="226"/>
                      <a:pt x="97" y="226"/>
                    </a:cubicBezTo>
                    <a:cubicBezTo>
                      <a:pt x="98" y="230"/>
                      <a:pt x="98" y="230"/>
                      <a:pt x="98" y="230"/>
                    </a:cubicBezTo>
                    <a:cubicBezTo>
                      <a:pt x="98" y="230"/>
                      <a:pt x="110" y="234"/>
                      <a:pt x="106" y="237"/>
                    </a:cubicBezTo>
                    <a:cubicBezTo>
                      <a:pt x="102" y="241"/>
                      <a:pt x="97" y="246"/>
                      <a:pt x="97" y="246"/>
                    </a:cubicBezTo>
                    <a:cubicBezTo>
                      <a:pt x="97" y="251"/>
                      <a:pt x="97" y="251"/>
                      <a:pt x="97" y="251"/>
                    </a:cubicBezTo>
                    <a:cubicBezTo>
                      <a:pt x="97" y="251"/>
                      <a:pt x="108" y="261"/>
                      <a:pt x="108" y="266"/>
                    </a:cubicBezTo>
                    <a:cubicBezTo>
                      <a:pt x="109" y="270"/>
                      <a:pt x="109" y="273"/>
                      <a:pt x="109" y="273"/>
                    </a:cubicBezTo>
                    <a:cubicBezTo>
                      <a:pt x="122" y="284"/>
                      <a:pt x="122" y="284"/>
                      <a:pt x="122" y="284"/>
                    </a:cubicBezTo>
                    <a:cubicBezTo>
                      <a:pt x="134" y="291"/>
                      <a:pt x="134" y="291"/>
                      <a:pt x="134" y="291"/>
                    </a:cubicBezTo>
                    <a:cubicBezTo>
                      <a:pt x="138" y="288"/>
                      <a:pt x="138" y="288"/>
                      <a:pt x="138" y="288"/>
                    </a:cubicBezTo>
                    <a:cubicBezTo>
                      <a:pt x="138" y="288"/>
                      <a:pt x="142" y="290"/>
                      <a:pt x="141" y="290"/>
                    </a:cubicBezTo>
                    <a:cubicBezTo>
                      <a:pt x="139" y="290"/>
                      <a:pt x="135" y="292"/>
                      <a:pt x="134" y="295"/>
                    </a:cubicBezTo>
                    <a:cubicBezTo>
                      <a:pt x="133" y="297"/>
                      <a:pt x="138" y="306"/>
                      <a:pt x="138" y="306"/>
                    </a:cubicBezTo>
                    <a:cubicBezTo>
                      <a:pt x="138" y="306"/>
                      <a:pt x="141" y="314"/>
                      <a:pt x="135" y="317"/>
                    </a:cubicBezTo>
                    <a:cubicBezTo>
                      <a:pt x="131" y="320"/>
                      <a:pt x="126" y="323"/>
                      <a:pt x="126" y="323"/>
                    </a:cubicBezTo>
                    <a:cubicBezTo>
                      <a:pt x="126" y="328"/>
                      <a:pt x="126" y="328"/>
                      <a:pt x="126" y="328"/>
                    </a:cubicBezTo>
                    <a:cubicBezTo>
                      <a:pt x="126" y="328"/>
                      <a:pt x="135" y="331"/>
                      <a:pt x="139" y="339"/>
                    </a:cubicBezTo>
                    <a:cubicBezTo>
                      <a:pt x="144" y="346"/>
                      <a:pt x="148" y="356"/>
                      <a:pt x="148" y="356"/>
                    </a:cubicBezTo>
                    <a:cubicBezTo>
                      <a:pt x="151" y="375"/>
                      <a:pt x="151" y="375"/>
                      <a:pt x="151" y="375"/>
                    </a:cubicBezTo>
                    <a:cubicBezTo>
                      <a:pt x="150" y="376"/>
                      <a:pt x="150" y="376"/>
                      <a:pt x="150" y="376"/>
                    </a:cubicBezTo>
                    <a:cubicBezTo>
                      <a:pt x="147" y="372"/>
                      <a:pt x="147" y="372"/>
                      <a:pt x="147" y="372"/>
                    </a:cubicBezTo>
                    <a:cubicBezTo>
                      <a:pt x="145" y="357"/>
                      <a:pt x="145" y="357"/>
                      <a:pt x="145" y="357"/>
                    </a:cubicBezTo>
                    <a:cubicBezTo>
                      <a:pt x="135" y="344"/>
                      <a:pt x="135" y="344"/>
                      <a:pt x="135" y="344"/>
                    </a:cubicBezTo>
                    <a:cubicBezTo>
                      <a:pt x="134" y="338"/>
                      <a:pt x="134" y="338"/>
                      <a:pt x="134" y="338"/>
                    </a:cubicBezTo>
                    <a:cubicBezTo>
                      <a:pt x="129" y="338"/>
                      <a:pt x="129" y="338"/>
                      <a:pt x="129" y="338"/>
                    </a:cubicBezTo>
                    <a:cubicBezTo>
                      <a:pt x="129" y="338"/>
                      <a:pt x="127" y="349"/>
                      <a:pt x="127" y="352"/>
                    </a:cubicBezTo>
                    <a:cubicBezTo>
                      <a:pt x="127" y="354"/>
                      <a:pt x="116" y="395"/>
                      <a:pt x="116" y="395"/>
                    </a:cubicBezTo>
                    <a:cubicBezTo>
                      <a:pt x="116" y="395"/>
                      <a:pt x="121" y="387"/>
                      <a:pt x="123" y="388"/>
                    </a:cubicBezTo>
                    <a:cubicBezTo>
                      <a:pt x="126" y="389"/>
                      <a:pt x="128" y="394"/>
                      <a:pt x="128" y="394"/>
                    </a:cubicBezTo>
                    <a:cubicBezTo>
                      <a:pt x="122" y="394"/>
                      <a:pt x="122" y="394"/>
                      <a:pt x="122" y="394"/>
                    </a:cubicBezTo>
                    <a:cubicBezTo>
                      <a:pt x="122" y="394"/>
                      <a:pt x="115" y="400"/>
                      <a:pt x="113" y="406"/>
                    </a:cubicBezTo>
                    <a:cubicBezTo>
                      <a:pt x="112" y="411"/>
                      <a:pt x="105" y="437"/>
                      <a:pt x="103" y="438"/>
                    </a:cubicBezTo>
                    <a:cubicBezTo>
                      <a:pt x="102" y="439"/>
                      <a:pt x="96" y="461"/>
                      <a:pt x="96" y="461"/>
                    </a:cubicBezTo>
                    <a:cubicBezTo>
                      <a:pt x="85" y="472"/>
                      <a:pt x="85" y="472"/>
                      <a:pt x="85" y="472"/>
                    </a:cubicBezTo>
                    <a:cubicBezTo>
                      <a:pt x="85" y="472"/>
                      <a:pt x="78" y="473"/>
                      <a:pt x="77" y="474"/>
                    </a:cubicBezTo>
                    <a:cubicBezTo>
                      <a:pt x="76" y="474"/>
                      <a:pt x="79" y="479"/>
                      <a:pt x="79" y="479"/>
                    </a:cubicBezTo>
                    <a:cubicBezTo>
                      <a:pt x="83" y="479"/>
                      <a:pt x="83" y="479"/>
                      <a:pt x="83" y="479"/>
                    </a:cubicBezTo>
                    <a:cubicBezTo>
                      <a:pt x="83" y="479"/>
                      <a:pt x="82" y="482"/>
                      <a:pt x="84" y="483"/>
                    </a:cubicBezTo>
                    <a:cubicBezTo>
                      <a:pt x="86" y="484"/>
                      <a:pt x="89" y="482"/>
                      <a:pt x="89" y="482"/>
                    </a:cubicBezTo>
                    <a:cubicBezTo>
                      <a:pt x="95" y="484"/>
                      <a:pt x="95" y="484"/>
                      <a:pt x="95" y="484"/>
                    </a:cubicBezTo>
                    <a:cubicBezTo>
                      <a:pt x="95" y="484"/>
                      <a:pt x="96" y="493"/>
                      <a:pt x="93" y="493"/>
                    </a:cubicBezTo>
                    <a:cubicBezTo>
                      <a:pt x="89" y="494"/>
                      <a:pt x="86" y="495"/>
                      <a:pt x="88" y="497"/>
                    </a:cubicBezTo>
                    <a:cubicBezTo>
                      <a:pt x="90" y="500"/>
                      <a:pt x="94" y="501"/>
                      <a:pt x="94" y="501"/>
                    </a:cubicBezTo>
                    <a:cubicBezTo>
                      <a:pt x="99" y="495"/>
                      <a:pt x="99" y="495"/>
                      <a:pt x="99" y="495"/>
                    </a:cubicBezTo>
                    <a:cubicBezTo>
                      <a:pt x="99" y="499"/>
                      <a:pt x="99" y="499"/>
                      <a:pt x="99" y="499"/>
                    </a:cubicBezTo>
                    <a:cubicBezTo>
                      <a:pt x="116" y="510"/>
                      <a:pt x="116" y="510"/>
                      <a:pt x="116" y="510"/>
                    </a:cubicBezTo>
                    <a:cubicBezTo>
                      <a:pt x="125" y="508"/>
                      <a:pt x="125" y="508"/>
                      <a:pt x="125" y="508"/>
                    </a:cubicBezTo>
                    <a:cubicBezTo>
                      <a:pt x="127" y="509"/>
                      <a:pt x="127" y="509"/>
                      <a:pt x="127" y="509"/>
                    </a:cubicBezTo>
                    <a:cubicBezTo>
                      <a:pt x="125" y="515"/>
                      <a:pt x="125" y="515"/>
                      <a:pt x="125" y="515"/>
                    </a:cubicBezTo>
                    <a:cubicBezTo>
                      <a:pt x="131" y="524"/>
                      <a:pt x="131" y="524"/>
                      <a:pt x="131" y="524"/>
                    </a:cubicBezTo>
                    <a:cubicBezTo>
                      <a:pt x="135" y="520"/>
                      <a:pt x="135" y="520"/>
                      <a:pt x="135" y="520"/>
                    </a:cubicBezTo>
                    <a:cubicBezTo>
                      <a:pt x="136" y="521"/>
                      <a:pt x="136" y="521"/>
                      <a:pt x="136" y="521"/>
                    </a:cubicBezTo>
                    <a:cubicBezTo>
                      <a:pt x="144" y="520"/>
                      <a:pt x="144" y="520"/>
                      <a:pt x="144" y="520"/>
                    </a:cubicBezTo>
                    <a:cubicBezTo>
                      <a:pt x="154" y="532"/>
                      <a:pt x="154" y="532"/>
                      <a:pt x="154" y="532"/>
                    </a:cubicBezTo>
                    <a:cubicBezTo>
                      <a:pt x="154" y="532"/>
                      <a:pt x="165" y="528"/>
                      <a:pt x="167" y="530"/>
                    </a:cubicBezTo>
                    <a:cubicBezTo>
                      <a:pt x="170" y="532"/>
                      <a:pt x="170" y="535"/>
                      <a:pt x="171" y="535"/>
                    </a:cubicBezTo>
                    <a:cubicBezTo>
                      <a:pt x="174" y="535"/>
                      <a:pt x="175" y="531"/>
                      <a:pt x="175" y="531"/>
                    </a:cubicBezTo>
                    <a:cubicBezTo>
                      <a:pt x="175" y="531"/>
                      <a:pt x="181" y="540"/>
                      <a:pt x="186" y="536"/>
                    </a:cubicBezTo>
                    <a:cubicBezTo>
                      <a:pt x="191" y="534"/>
                      <a:pt x="185" y="527"/>
                      <a:pt x="191" y="527"/>
                    </a:cubicBezTo>
                    <a:cubicBezTo>
                      <a:pt x="196" y="527"/>
                      <a:pt x="200" y="531"/>
                      <a:pt x="200" y="531"/>
                    </a:cubicBezTo>
                    <a:cubicBezTo>
                      <a:pt x="200" y="531"/>
                      <a:pt x="205" y="530"/>
                      <a:pt x="207" y="532"/>
                    </a:cubicBezTo>
                    <a:cubicBezTo>
                      <a:pt x="208" y="533"/>
                      <a:pt x="213" y="540"/>
                      <a:pt x="213" y="540"/>
                    </a:cubicBezTo>
                    <a:cubicBezTo>
                      <a:pt x="213" y="540"/>
                      <a:pt x="220" y="537"/>
                      <a:pt x="223" y="538"/>
                    </a:cubicBezTo>
                    <a:cubicBezTo>
                      <a:pt x="226" y="541"/>
                      <a:pt x="227" y="545"/>
                      <a:pt x="227" y="545"/>
                    </a:cubicBezTo>
                    <a:cubicBezTo>
                      <a:pt x="231" y="543"/>
                      <a:pt x="231" y="543"/>
                      <a:pt x="231" y="543"/>
                    </a:cubicBezTo>
                    <a:cubicBezTo>
                      <a:pt x="235" y="546"/>
                      <a:pt x="235" y="546"/>
                      <a:pt x="235" y="546"/>
                    </a:cubicBezTo>
                    <a:cubicBezTo>
                      <a:pt x="237" y="545"/>
                      <a:pt x="237" y="545"/>
                      <a:pt x="237" y="545"/>
                    </a:cubicBezTo>
                    <a:cubicBezTo>
                      <a:pt x="242" y="548"/>
                      <a:pt x="242" y="548"/>
                      <a:pt x="242" y="548"/>
                    </a:cubicBezTo>
                    <a:cubicBezTo>
                      <a:pt x="238" y="554"/>
                      <a:pt x="238" y="554"/>
                      <a:pt x="238" y="554"/>
                    </a:cubicBezTo>
                    <a:cubicBezTo>
                      <a:pt x="245" y="559"/>
                      <a:pt x="245" y="559"/>
                      <a:pt x="245" y="559"/>
                    </a:cubicBezTo>
                    <a:cubicBezTo>
                      <a:pt x="245" y="559"/>
                      <a:pt x="251" y="554"/>
                      <a:pt x="251" y="556"/>
                    </a:cubicBezTo>
                    <a:cubicBezTo>
                      <a:pt x="251" y="557"/>
                      <a:pt x="249" y="563"/>
                      <a:pt x="249" y="563"/>
                    </a:cubicBezTo>
                    <a:cubicBezTo>
                      <a:pt x="249" y="563"/>
                      <a:pt x="250" y="567"/>
                      <a:pt x="254" y="567"/>
                    </a:cubicBezTo>
                    <a:cubicBezTo>
                      <a:pt x="259" y="567"/>
                      <a:pt x="266" y="560"/>
                      <a:pt x="270" y="564"/>
                    </a:cubicBezTo>
                    <a:cubicBezTo>
                      <a:pt x="274" y="568"/>
                      <a:pt x="277" y="571"/>
                      <a:pt x="277" y="571"/>
                    </a:cubicBezTo>
                    <a:cubicBezTo>
                      <a:pt x="282" y="571"/>
                      <a:pt x="282" y="571"/>
                      <a:pt x="282" y="571"/>
                    </a:cubicBezTo>
                    <a:cubicBezTo>
                      <a:pt x="284" y="571"/>
                      <a:pt x="287" y="561"/>
                      <a:pt x="295" y="562"/>
                    </a:cubicBezTo>
                    <a:cubicBezTo>
                      <a:pt x="301" y="564"/>
                      <a:pt x="302" y="567"/>
                      <a:pt x="302" y="567"/>
                    </a:cubicBezTo>
                    <a:cubicBezTo>
                      <a:pt x="309" y="567"/>
                      <a:pt x="309" y="567"/>
                      <a:pt x="309" y="567"/>
                    </a:cubicBezTo>
                    <a:cubicBezTo>
                      <a:pt x="309" y="567"/>
                      <a:pt x="308" y="562"/>
                      <a:pt x="307" y="561"/>
                    </a:cubicBezTo>
                    <a:cubicBezTo>
                      <a:pt x="305" y="560"/>
                      <a:pt x="305" y="552"/>
                      <a:pt x="306" y="549"/>
                    </a:cubicBezTo>
                    <a:cubicBezTo>
                      <a:pt x="307" y="546"/>
                      <a:pt x="306" y="541"/>
                      <a:pt x="306" y="541"/>
                    </a:cubicBezTo>
                    <a:cubicBezTo>
                      <a:pt x="301" y="542"/>
                      <a:pt x="301" y="542"/>
                      <a:pt x="301" y="542"/>
                    </a:cubicBezTo>
                    <a:cubicBezTo>
                      <a:pt x="301" y="542"/>
                      <a:pt x="301" y="537"/>
                      <a:pt x="303" y="536"/>
                    </a:cubicBezTo>
                    <a:cubicBezTo>
                      <a:pt x="306" y="536"/>
                      <a:pt x="307" y="531"/>
                      <a:pt x="307" y="530"/>
                    </a:cubicBezTo>
                    <a:cubicBezTo>
                      <a:pt x="307" y="529"/>
                      <a:pt x="301" y="526"/>
                      <a:pt x="303" y="525"/>
                    </a:cubicBezTo>
                    <a:cubicBezTo>
                      <a:pt x="306" y="522"/>
                      <a:pt x="307" y="525"/>
                      <a:pt x="307" y="525"/>
                    </a:cubicBezTo>
                    <a:cubicBezTo>
                      <a:pt x="311" y="525"/>
                      <a:pt x="311" y="525"/>
                      <a:pt x="311" y="525"/>
                    </a:cubicBezTo>
                    <a:cubicBezTo>
                      <a:pt x="311" y="525"/>
                      <a:pt x="312" y="518"/>
                      <a:pt x="318" y="515"/>
                    </a:cubicBezTo>
                    <a:cubicBezTo>
                      <a:pt x="325" y="512"/>
                      <a:pt x="326" y="516"/>
                      <a:pt x="330" y="514"/>
                    </a:cubicBezTo>
                    <a:cubicBezTo>
                      <a:pt x="334" y="512"/>
                      <a:pt x="332" y="506"/>
                      <a:pt x="332" y="506"/>
                    </a:cubicBezTo>
                    <a:cubicBezTo>
                      <a:pt x="332" y="506"/>
                      <a:pt x="339" y="499"/>
                      <a:pt x="339" y="502"/>
                    </a:cubicBezTo>
                    <a:cubicBezTo>
                      <a:pt x="340" y="504"/>
                      <a:pt x="335" y="508"/>
                      <a:pt x="335" y="508"/>
                    </a:cubicBezTo>
                    <a:cubicBezTo>
                      <a:pt x="340" y="509"/>
                      <a:pt x="340" y="509"/>
                      <a:pt x="340" y="509"/>
                    </a:cubicBezTo>
                    <a:cubicBezTo>
                      <a:pt x="343" y="505"/>
                      <a:pt x="343" y="505"/>
                      <a:pt x="343" y="505"/>
                    </a:cubicBezTo>
                    <a:cubicBezTo>
                      <a:pt x="343" y="502"/>
                      <a:pt x="343" y="502"/>
                      <a:pt x="343" y="502"/>
                    </a:cubicBezTo>
                    <a:cubicBezTo>
                      <a:pt x="343" y="502"/>
                      <a:pt x="349" y="498"/>
                      <a:pt x="355" y="498"/>
                    </a:cubicBezTo>
                    <a:cubicBezTo>
                      <a:pt x="360" y="498"/>
                      <a:pt x="363" y="503"/>
                      <a:pt x="363" y="503"/>
                    </a:cubicBezTo>
                    <a:cubicBezTo>
                      <a:pt x="363" y="503"/>
                      <a:pt x="382" y="508"/>
                      <a:pt x="382" y="509"/>
                    </a:cubicBezTo>
                    <a:cubicBezTo>
                      <a:pt x="382" y="510"/>
                      <a:pt x="383" y="515"/>
                      <a:pt x="383" y="515"/>
                    </a:cubicBezTo>
                    <a:cubicBezTo>
                      <a:pt x="396" y="516"/>
                      <a:pt x="396" y="516"/>
                      <a:pt x="396" y="516"/>
                    </a:cubicBezTo>
                    <a:cubicBezTo>
                      <a:pt x="396" y="516"/>
                      <a:pt x="396" y="506"/>
                      <a:pt x="397" y="508"/>
                    </a:cubicBezTo>
                    <a:cubicBezTo>
                      <a:pt x="398" y="509"/>
                      <a:pt x="406" y="517"/>
                      <a:pt x="406" y="517"/>
                    </a:cubicBezTo>
                    <a:cubicBezTo>
                      <a:pt x="418" y="516"/>
                      <a:pt x="418" y="516"/>
                      <a:pt x="418" y="516"/>
                    </a:cubicBezTo>
                    <a:cubicBezTo>
                      <a:pt x="418" y="516"/>
                      <a:pt x="422" y="518"/>
                      <a:pt x="422" y="519"/>
                    </a:cubicBezTo>
                    <a:cubicBezTo>
                      <a:pt x="422" y="520"/>
                      <a:pt x="418" y="526"/>
                      <a:pt x="421" y="527"/>
                    </a:cubicBezTo>
                    <a:cubicBezTo>
                      <a:pt x="423" y="528"/>
                      <a:pt x="430" y="528"/>
                      <a:pt x="432" y="529"/>
                    </a:cubicBezTo>
                    <a:cubicBezTo>
                      <a:pt x="433" y="530"/>
                      <a:pt x="438" y="538"/>
                      <a:pt x="441" y="538"/>
                    </a:cubicBezTo>
                    <a:cubicBezTo>
                      <a:pt x="445" y="537"/>
                      <a:pt x="448" y="534"/>
                      <a:pt x="448" y="534"/>
                    </a:cubicBezTo>
                    <a:cubicBezTo>
                      <a:pt x="454" y="536"/>
                      <a:pt x="454" y="536"/>
                      <a:pt x="454" y="536"/>
                    </a:cubicBezTo>
                    <a:cubicBezTo>
                      <a:pt x="456" y="542"/>
                      <a:pt x="456" y="542"/>
                      <a:pt x="456" y="542"/>
                    </a:cubicBezTo>
                    <a:cubicBezTo>
                      <a:pt x="459" y="540"/>
                      <a:pt x="459" y="540"/>
                      <a:pt x="459" y="540"/>
                    </a:cubicBezTo>
                    <a:cubicBezTo>
                      <a:pt x="461" y="534"/>
                      <a:pt x="461" y="534"/>
                      <a:pt x="461" y="534"/>
                    </a:cubicBezTo>
                    <a:cubicBezTo>
                      <a:pt x="467" y="536"/>
                      <a:pt x="467" y="536"/>
                      <a:pt x="467" y="536"/>
                    </a:cubicBezTo>
                    <a:cubicBezTo>
                      <a:pt x="469" y="533"/>
                      <a:pt x="469" y="533"/>
                      <a:pt x="469" y="533"/>
                    </a:cubicBezTo>
                    <a:cubicBezTo>
                      <a:pt x="477" y="532"/>
                      <a:pt x="477" y="532"/>
                      <a:pt x="477" y="532"/>
                    </a:cubicBezTo>
                    <a:cubicBezTo>
                      <a:pt x="482" y="533"/>
                      <a:pt x="482" y="533"/>
                      <a:pt x="482" y="533"/>
                    </a:cubicBezTo>
                    <a:cubicBezTo>
                      <a:pt x="482" y="529"/>
                      <a:pt x="482" y="529"/>
                      <a:pt x="482" y="529"/>
                    </a:cubicBezTo>
                    <a:cubicBezTo>
                      <a:pt x="482" y="529"/>
                      <a:pt x="479" y="520"/>
                      <a:pt x="483" y="519"/>
                    </a:cubicBezTo>
                    <a:cubicBezTo>
                      <a:pt x="488" y="517"/>
                      <a:pt x="491" y="519"/>
                      <a:pt x="493" y="518"/>
                    </a:cubicBezTo>
                    <a:cubicBezTo>
                      <a:pt x="495" y="517"/>
                      <a:pt x="493" y="508"/>
                      <a:pt x="497" y="509"/>
                    </a:cubicBezTo>
                    <a:cubicBezTo>
                      <a:pt x="500" y="509"/>
                      <a:pt x="505" y="513"/>
                      <a:pt x="507" y="509"/>
                    </a:cubicBezTo>
                    <a:cubicBezTo>
                      <a:pt x="509" y="504"/>
                      <a:pt x="503" y="501"/>
                      <a:pt x="512" y="501"/>
                    </a:cubicBezTo>
                    <a:cubicBezTo>
                      <a:pt x="521" y="501"/>
                      <a:pt x="520" y="499"/>
                      <a:pt x="520" y="499"/>
                    </a:cubicBezTo>
                    <a:cubicBezTo>
                      <a:pt x="520" y="499"/>
                      <a:pt x="516" y="495"/>
                      <a:pt x="520" y="495"/>
                    </a:cubicBezTo>
                    <a:cubicBezTo>
                      <a:pt x="522" y="494"/>
                      <a:pt x="525" y="497"/>
                      <a:pt x="525" y="497"/>
                    </a:cubicBezTo>
                    <a:cubicBezTo>
                      <a:pt x="528" y="496"/>
                      <a:pt x="528" y="496"/>
                      <a:pt x="528" y="496"/>
                    </a:cubicBezTo>
                    <a:cubicBezTo>
                      <a:pt x="524" y="487"/>
                      <a:pt x="524" y="487"/>
                      <a:pt x="524" y="487"/>
                    </a:cubicBezTo>
                    <a:cubicBezTo>
                      <a:pt x="524" y="487"/>
                      <a:pt x="531" y="486"/>
                      <a:pt x="535" y="478"/>
                    </a:cubicBezTo>
                    <a:cubicBezTo>
                      <a:pt x="537" y="470"/>
                      <a:pt x="535" y="468"/>
                      <a:pt x="534" y="468"/>
                    </a:cubicBezTo>
                    <a:cubicBezTo>
                      <a:pt x="531" y="468"/>
                      <a:pt x="523" y="472"/>
                      <a:pt x="518" y="470"/>
                    </a:cubicBezTo>
                    <a:cubicBezTo>
                      <a:pt x="511" y="468"/>
                      <a:pt x="506" y="465"/>
                      <a:pt x="502" y="456"/>
                    </a:cubicBezTo>
                    <a:cubicBezTo>
                      <a:pt x="496" y="448"/>
                      <a:pt x="499" y="439"/>
                      <a:pt x="502" y="437"/>
                    </a:cubicBezTo>
                    <a:cubicBezTo>
                      <a:pt x="505" y="436"/>
                      <a:pt x="506" y="433"/>
                      <a:pt x="506" y="433"/>
                    </a:cubicBezTo>
                    <a:cubicBezTo>
                      <a:pt x="505" y="421"/>
                      <a:pt x="505" y="421"/>
                      <a:pt x="505" y="421"/>
                    </a:cubicBezTo>
                    <a:cubicBezTo>
                      <a:pt x="505" y="421"/>
                      <a:pt x="498" y="425"/>
                      <a:pt x="496" y="419"/>
                    </a:cubicBezTo>
                    <a:cubicBezTo>
                      <a:pt x="493" y="411"/>
                      <a:pt x="493" y="410"/>
                      <a:pt x="493" y="410"/>
                    </a:cubicBezTo>
                    <a:cubicBezTo>
                      <a:pt x="493" y="410"/>
                      <a:pt x="488" y="416"/>
                      <a:pt x="489" y="409"/>
                    </a:cubicBezTo>
                    <a:cubicBezTo>
                      <a:pt x="489" y="404"/>
                      <a:pt x="494" y="403"/>
                      <a:pt x="494" y="403"/>
                    </a:cubicBezTo>
                    <a:cubicBezTo>
                      <a:pt x="498" y="404"/>
                      <a:pt x="498" y="404"/>
                      <a:pt x="498" y="404"/>
                    </a:cubicBezTo>
                    <a:cubicBezTo>
                      <a:pt x="498" y="404"/>
                      <a:pt x="511" y="401"/>
                      <a:pt x="512" y="394"/>
                    </a:cubicBezTo>
                    <a:cubicBezTo>
                      <a:pt x="514" y="387"/>
                      <a:pt x="514" y="386"/>
                      <a:pt x="512" y="384"/>
                    </a:cubicBezTo>
                    <a:cubicBezTo>
                      <a:pt x="509" y="382"/>
                      <a:pt x="507" y="384"/>
                      <a:pt x="507" y="382"/>
                    </a:cubicBezTo>
                    <a:cubicBezTo>
                      <a:pt x="507" y="370"/>
                      <a:pt x="507" y="370"/>
                      <a:pt x="507" y="370"/>
                    </a:cubicBezTo>
                    <a:cubicBezTo>
                      <a:pt x="507" y="370"/>
                      <a:pt x="496" y="369"/>
                      <a:pt x="499" y="362"/>
                    </a:cubicBezTo>
                    <a:cubicBezTo>
                      <a:pt x="503" y="356"/>
                      <a:pt x="511" y="359"/>
                      <a:pt x="511" y="353"/>
                    </a:cubicBezTo>
                    <a:cubicBezTo>
                      <a:pt x="511" y="345"/>
                      <a:pt x="505" y="343"/>
                      <a:pt x="505" y="343"/>
                    </a:cubicBezTo>
                    <a:cubicBezTo>
                      <a:pt x="504" y="340"/>
                      <a:pt x="504" y="340"/>
                      <a:pt x="504" y="340"/>
                    </a:cubicBezTo>
                    <a:cubicBezTo>
                      <a:pt x="500" y="340"/>
                      <a:pt x="500" y="340"/>
                      <a:pt x="500" y="340"/>
                    </a:cubicBezTo>
                    <a:cubicBezTo>
                      <a:pt x="500" y="340"/>
                      <a:pt x="503" y="336"/>
                      <a:pt x="504" y="331"/>
                    </a:cubicBezTo>
                    <a:cubicBezTo>
                      <a:pt x="505" y="327"/>
                      <a:pt x="502" y="325"/>
                      <a:pt x="502" y="325"/>
                    </a:cubicBezTo>
                    <a:cubicBezTo>
                      <a:pt x="503" y="320"/>
                      <a:pt x="503" y="320"/>
                      <a:pt x="503" y="320"/>
                    </a:cubicBezTo>
                    <a:cubicBezTo>
                      <a:pt x="503" y="320"/>
                      <a:pt x="497" y="315"/>
                      <a:pt x="489" y="316"/>
                    </a:cubicBezTo>
                    <a:cubicBezTo>
                      <a:pt x="480" y="317"/>
                      <a:pt x="475" y="323"/>
                      <a:pt x="475" y="326"/>
                    </a:cubicBezTo>
                    <a:cubicBezTo>
                      <a:pt x="475" y="328"/>
                      <a:pt x="477" y="329"/>
                      <a:pt x="477" y="329"/>
                    </a:cubicBezTo>
                    <a:cubicBezTo>
                      <a:pt x="471" y="336"/>
                      <a:pt x="471" y="336"/>
                      <a:pt x="471" y="336"/>
                    </a:cubicBezTo>
                    <a:cubicBezTo>
                      <a:pt x="464" y="336"/>
                      <a:pt x="464" y="336"/>
                      <a:pt x="464" y="336"/>
                    </a:cubicBezTo>
                    <a:cubicBezTo>
                      <a:pt x="463" y="330"/>
                      <a:pt x="463" y="330"/>
                      <a:pt x="463" y="330"/>
                    </a:cubicBezTo>
                    <a:cubicBezTo>
                      <a:pt x="467" y="330"/>
                      <a:pt x="467" y="330"/>
                      <a:pt x="467" y="330"/>
                    </a:cubicBezTo>
                    <a:cubicBezTo>
                      <a:pt x="472" y="323"/>
                      <a:pt x="472" y="323"/>
                      <a:pt x="472" y="323"/>
                    </a:cubicBezTo>
                    <a:cubicBezTo>
                      <a:pt x="472" y="323"/>
                      <a:pt x="465" y="320"/>
                      <a:pt x="470" y="312"/>
                    </a:cubicBezTo>
                    <a:cubicBezTo>
                      <a:pt x="474" y="306"/>
                      <a:pt x="485" y="303"/>
                      <a:pt x="487" y="297"/>
                    </a:cubicBezTo>
                    <a:cubicBezTo>
                      <a:pt x="489" y="291"/>
                      <a:pt x="486" y="285"/>
                      <a:pt x="488" y="284"/>
                    </a:cubicBezTo>
                    <a:cubicBezTo>
                      <a:pt x="491" y="282"/>
                      <a:pt x="495" y="283"/>
                      <a:pt x="498" y="280"/>
                    </a:cubicBezTo>
                    <a:cubicBezTo>
                      <a:pt x="502" y="277"/>
                      <a:pt x="514" y="261"/>
                      <a:pt x="514" y="261"/>
                    </a:cubicBezTo>
                    <a:cubicBezTo>
                      <a:pt x="509" y="260"/>
                      <a:pt x="509" y="260"/>
                      <a:pt x="509" y="260"/>
                    </a:cubicBezTo>
                    <a:cubicBezTo>
                      <a:pt x="509" y="260"/>
                      <a:pt x="511" y="248"/>
                      <a:pt x="515" y="249"/>
                    </a:cubicBezTo>
                    <a:cubicBezTo>
                      <a:pt x="521" y="249"/>
                      <a:pt x="520" y="256"/>
                      <a:pt x="524" y="257"/>
                    </a:cubicBezTo>
                    <a:cubicBezTo>
                      <a:pt x="528" y="257"/>
                      <a:pt x="536" y="252"/>
                      <a:pt x="536" y="252"/>
                    </a:cubicBezTo>
                    <a:cubicBezTo>
                      <a:pt x="536" y="249"/>
                      <a:pt x="536" y="249"/>
                      <a:pt x="536" y="249"/>
                    </a:cubicBezTo>
                    <a:cubicBezTo>
                      <a:pt x="543" y="244"/>
                      <a:pt x="543" y="244"/>
                      <a:pt x="543" y="244"/>
                    </a:cubicBezTo>
                    <a:cubicBezTo>
                      <a:pt x="540" y="237"/>
                      <a:pt x="542" y="228"/>
                      <a:pt x="545" y="221"/>
                    </a:cubicBezTo>
                    <a:cubicBezTo>
                      <a:pt x="546" y="219"/>
                      <a:pt x="546" y="207"/>
                      <a:pt x="548" y="204"/>
                    </a:cubicBezTo>
                    <a:cubicBezTo>
                      <a:pt x="551" y="201"/>
                      <a:pt x="553" y="197"/>
                      <a:pt x="552" y="194"/>
                    </a:cubicBezTo>
                    <a:cubicBezTo>
                      <a:pt x="557" y="179"/>
                      <a:pt x="557" y="179"/>
                      <a:pt x="557" y="179"/>
                    </a:cubicBezTo>
                    <a:cubicBezTo>
                      <a:pt x="562" y="172"/>
                      <a:pt x="562" y="172"/>
                      <a:pt x="562" y="172"/>
                    </a:cubicBezTo>
                    <a:cubicBezTo>
                      <a:pt x="563" y="168"/>
                      <a:pt x="568" y="169"/>
                      <a:pt x="570" y="167"/>
                    </a:cubicBezTo>
                    <a:cubicBezTo>
                      <a:pt x="572" y="164"/>
                      <a:pt x="571" y="158"/>
                      <a:pt x="575" y="156"/>
                    </a:cubicBezTo>
                    <a:close/>
                    <a:moveTo>
                      <a:pt x="621" y="571"/>
                    </a:moveTo>
                    <a:cubicBezTo>
                      <a:pt x="617" y="569"/>
                      <a:pt x="617" y="569"/>
                      <a:pt x="617" y="569"/>
                    </a:cubicBezTo>
                    <a:cubicBezTo>
                      <a:pt x="617" y="569"/>
                      <a:pt x="618" y="561"/>
                      <a:pt x="619" y="558"/>
                    </a:cubicBezTo>
                    <a:cubicBezTo>
                      <a:pt x="620" y="553"/>
                      <a:pt x="618" y="545"/>
                      <a:pt x="618" y="545"/>
                    </a:cubicBezTo>
                    <a:cubicBezTo>
                      <a:pt x="612" y="544"/>
                      <a:pt x="612" y="544"/>
                      <a:pt x="612" y="544"/>
                    </a:cubicBezTo>
                    <a:cubicBezTo>
                      <a:pt x="612" y="544"/>
                      <a:pt x="614" y="565"/>
                      <a:pt x="610" y="565"/>
                    </a:cubicBezTo>
                    <a:cubicBezTo>
                      <a:pt x="606" y="566"/>
                      <a:pt x="606" y="563"/>
                      <a:pt x="601" y="563"/>
                    </a:cubicBezTo>
                    <a:cubicBezTo>
                      <a:pt x="595" y="563"/>
                      <a:pt x="596" y="568"/>
                      <a:pt x="596" y="568"/>
                    </a:cubicBezTo>
                    <a:cubicBezTo>
                      <a:pt x="596" y="568"/>
                      <a:pt x="588" y="569"/>
                      <a:pt x="583" y="572"/>
                    </a:cubicBezTo>
                    <a:cubicBezTo>
                      <a:pt x="577" y="575"/>
                      <a:pt x="578" y="579"/>
                      <a:pt x="578" y="579"/>
                    </a:cubicBezTo>
                    <a:cubicBezTo>
                      <a:pt x="577" y="583"/>
                      <a:pt x="577" y="583"/>
                      <a:pt x="577" y="583"/>
                    </a:cubicBezTo>
                    <a:cubicBezTo>
                      <a:pt x="573" y="585"/>
                      <a:pt x="573" y="585"/>
                      <a:pt x="573" y="585"/>
                    </a:cubicBezTo>
                    <a:cubicBezTo>
                      <a:pt x="573" y="590"/>
                      <a:pt x="573" y="590"/>
                      <a:pt x="573" y="590"/>
                    </a:cubicBezTo>
                    <a:cubicBezTo>
                      <a:pt x="577" y="592"/>
                      <a:pt x="577" y="592"/>
                      <a:pt x="577" y="592"/>
                    </a:cubicBezTo>
                    <a:cubicBezTo>
                      <a:pt x="573" y="596"/>
                      <a:pt x="573" y="596"/>
                      <a:pt x="573" y="596"/>
                    </a:cubicBezTo>
                    <a:cubicBezTo>
                      <a:pt x="574" y="601"/>
                      <a:pt x="574" y="601"/>
                      <a:pt x="574" y="601"/>
                    </a:cubicBezTo>
                    <a:cubicBezTo>
                      <a:pt x="574" y="601"/>
                      <a:pt x="576" y="604"/>
                      <a:pt x="578" y="604"/>
                    </a:cubicBezTo>
                    <a:cubicBezTo>
                      <a:pt x="581" y="605"/>
                      <a:pt x="578" y="609"/>
                      <a:pt x="578" y="609"/>
                    </a:cubicBezTo>
                    <a:cubicBezTo>
                      <a:pt x="574" y="616"/>
                      <a:pt x="574" y="616"/>
                      <a:pt x="574" y="616"/>
                    </a:cubicBezTo>
                    <a:cubicBezTo>
                      <a:pt x="574" y="616"/>
                      <a:pt x="584" y="615"/>
                      <a:pt x="584" y="619"/>
                    </a:cubicBezTo>
                    <a:cubicBezTo>
                      <a:pt x="585" y="622"/>
                      <a:pt x="577" y="627"/>
                      <a:pt x="577" y="627"/>
                    </a:cubicBezTo>
                    <a:cubicBezTo>
                      <a:pt x="577" y="629"/>
                      <a:pt x="577" y="629"/>
                      <a:pt x="577" y="629"/>
                    </a:cubicBezTo>
                    <a:cubicBezTo>
                      <a:pt x="577" y="629"/>
                      <a:pt x="584" y="627"/>
                      <a:pt x="586" y="628"/>
                    </a:cubicBezTo>
                    <a:cubicBezTo>
                      <a:pt x="588" y="630"/>
                      <a:pt x="590" y="632"/>
                      <a:pt x="590" y="632"/>
                    </a:cubicBezTo>
                    <a:cubicBezTo>
                      <a:pt x="583" y="636"/>
                      <a:pt x="583" y="636"/>
                      <a:pt x="583" y="636"/>
                    </a:cubicBezTo>
                    <a:cubicBezTo>
                      <a:pt x="585" y="643"/>
                      <a:pt x="585" y="643"/>
                      <a:pt x="585" y="643"/>
                    </a:cubicBezTo>
                    <a:cubicBezTo>
                      <a:pt x="585" y="643"/>
                      <a:pt x="594" y="646"/>
                      <a:pt x="597" y="646"/>
                    </a:cubicBezTo>
                    <a:cubicBezTo>
                      <a:pt x="601" y="647"/>
                      <a:pt x="598" y="652"/>
                      <a:pt x="598" y="652"/>
                    </a:cubicBezTo>
                    <a:cubicBezTo>
                      <a:pt x="603" y="651"/>
                      <a:pt x="603" y="651"/>
                      <a:pt x="603" y="651"/>
                    </a:cubicBezTo>
                    <a:cubicBezTo>
                      <a:pt x="603" y="651"/>
                      <a:pt x="609" y="636"/>
                      <a:pt x="611" y="631"/>
                    </a:cubicBezTo>
                    <a:cubicBezTo>
                      <a:pt x="612" y="626"/>
                      <a:pt x="614" y="615"/>
                      <a:pt x="614" y="614"/>
                    </a:cubicBezTo>
                    <a:cubicBezTo>
                      <a:pt x="614" y="612"/>
                      <a:pt x="622" y="607"/>
                      <a:pt x="624" y="600"/>
                    </a:cubicBezTo>
                    <a:cubicBezTo>
                      <a:pt x="626" y="595"/>
                      <a:pt x="621" y="571"/>
                      <a:pt x="621" y="571"/>
                    </a:cubicBezTo>
                    <a:close/>
                    <a:moveTo>
                      <a:pt x="56" y="207"/>
                    </a:moveTo>
                    <a:cubicBezTo>
                      <a:pt x="56" y="212"/>
                      <a:pt x="56" y="212"/>
                      <a:pt x="56" y="212"/>
                    </a:cubicBezTo>
                    <a:cubicBezTo>
                      <a:pt x="61" y="215"/>
                      <a:pt x="64" y="213"/>
                      <a:pt x="64" y="213"/>
                    </a:cubicBezTo>
                    <a:cubicBezTo>
                      <a:pt x="57" y="204"/>
                      <a:pt x="57" y="204"/>
                      <a:pt x="57" y="204"/>
                    </a:cubicBezTo>
                    <a:lnTo>
                      <a:pt x="56" y="207"/>
                    </a:lnTo>
                    <a:close/>
                    <a:moveTo>
                      <a:pt x="126" y="100"/>
                    </a:moveTo>
                    <a:cubicBezTo>
                      <a:pt x="130" y="103"/>
                      <a:pt x="135" y="100"/>
                      <a:pt x="129" y="94"/>
                    </a:cubicBezTo>
                    <a:cubicBezTo>
                      <a:pt x="122" y="90"/>
                      <a:pt x="120" y="93"/>
                      <a:pt x="120" y="93"/>
                    </a:cubicBezTo>
                    <a:cubicBezTo>
                      <a:pt x="121" y="99"/>
                      <a:pt x="121" y="99"/>
                      <a:pt x="121" y="99"/>
                    </a:cubicBezTo>
                    <a:lnTo>
                      <a:pt x="126" y="100"/>
                    </a:lnTo>
                    <a:close/>
                    <a:moveTo>
                      <a:pt x="112" y="79"/>
                    </a:moveTo>
                    <a:cubicBezTo>
                      <a:pt x="116" y="79"/>
                      <a:pt x="121" y="74"/>
                      <a:pt x="113" y="75"/>
                    </a:cubicBezTo>
                    <a:cubicBezTo>
                      <a:pt x="104" y="76"/>
                      <a:pt x="112" y="79"/>
                      <a:pt x="112" y="79"/>
                    </a:cubicBezTo>
                    <a:close/>
                  </a:path>
                </a:pathLst>
              </a:custGeom>
              <a:solidFill>
                <a:srgbClr val="DDDDDD"/>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31" name="Freeform 255" descr="© INSCALE GmbH, 18.06.2010">
                <a:extLst>
                  <a:ext uri="{FF2B5EF4-FFF2-40B4-BE49-F238E27FC236}">
                    <a16:creationId xmlns:a16="http://schemas.microsoft.com/office/drawing/2014/main" id="{271B909E-DB52-45B9-B252-AF845E53DC55}"/>
                  </a:ext>
                </a:extLst>
              </p:cNvPr>
              <p:cNvSpPr>
                <a:spLocks/>
              </p:cNvSpPr>
              <p:nvPr/>
            </p:nvSpPr>
            <p:spPr bwMode="auto">
              <a:xfrm>
                <a:off x="529" y="2922"/>
                <a:ext cx="353" cy="583"/>
              </a:xfrm>
              <a:custGeom>
                <a:avLst/>
                <a:gdLst>
                  <a:gd name="T0" fmla="*/ 2147483647 w 203"/>
                  <a:gd name="T1" fmla="*/ 2147483647 h 336"/>
                  <a:gd name="T2" fmla="*/ 2147483647 w 203"/>
                  <a:gd name="T3" fmla="*/ 2147483647 h 336"/>
                  <a:gd name="T4" fmla="*/ 2147483647 w 203"/>
                  <a:gd name="T5" fmla="*/ 2147483647 h 336"/>
                  <a:gd name="T6" fmla="*/ 2147483647 w 203"/>
                  <a:gd name="T7" fmla="*/ 2147483647 h 336"/>
                  <a:gd name="T8" fmla="*/ 2147483647 w 203"/>
                  <a:gd name="T9" fmla="*/ 2147483647 h 336"/>
                  <a:gd name="T10" fmla="*/ 2147483647 w 203"/>
                  <a:gd name="T11" fmla="*/ 2147483647 h 336"/>
                  <a:gd name="T12" fmla="*/ 2147483647 w 203"/>
                  <a:gd name="T13" fmla="*/ 2147483647 h 336"/>
                  <a:gd name="T14" fmla="*/ 2147483647 w 203"/>
                  <a:gd name="T15" fmla="*/ 2147483647 h 336"/>
                  <a:gd name="T16" fmla="*/ 2147483647 w 203"/>
                  <a:gd name="T17" fmla="*/ 2147483647 h 336"/>
                  <a:gd name="T18" fmla="*/ 2147483647 w 203"/>
                  <a:gd name="T19" fmla="*/ 2147483647 h 336"/>
                  <a:gd name="T20" fmla="*/ 2147483647 w 203"/>
                  <a:gd name="T21" fmla="*/ 2147483647 h 336"/>
                  <a:gd name="T22" fmla="*/ 2147483647 w 203"/>
                  <a:gd name="T23" fmla="*/ 2147483647 h 336"/>
                  <a:gd name="T24" fmla="*/ 2147483647 w 203"/>
                  <a:gd name="T25" fmla="*/ 2147483647 h 336"/>
                  <a:gd name="T26" fmla="*/ 2147483647 w 203"/>
                  <a:gd name="T27" fmla="*/ 2147483647 h 336"/>
                  <a:gd name="T28" fmla="*/ 2147483647 w 203"/>
                  <a:gd name="T29" fmla="*/ 2039641083 h 336"/>
                  <a:gd name="T30" fmla="*/ 2147483647 w 203"/>
                  <a:gd name="T31" fmla="*/ 1497223855 h 336"/>
                  <a:gd name="T32" fmla="*/ 2147483647 w 203"/>
                  <a:gd name="T33" fmla="*/ 1149510788 h 336"/>
                  <a:gd name="T34" fmla="*/ 2147483647 w 203"/>
                  <a:gd name="T35" fmla="*/ 785194553 h 336"/>
                  <a:gd name="T36" fmla="*/ 2147483647 w 203"/>
                  <a:gd name="T37" fmla="*/ 819772548 h 336"/>
                  <a:gd name="T38" fmla="*/ 2147483647 w 203"/>
                  <a:gd name="T39" fmla="*/ 637646524 h 336"/>
                  <a:gd name="T40" fmla="*/ 2147483647 w 203"/>
                  <a:gd name="T41" fmla="*/ 713017625 h 336"/>
                  <a:gd name="T42" fmla="*/ 2147483647 w 203"/>
                  <a:gd name="T43" fmla="*/ 602100638 h 336"/>
                  <a:gd name="T44" fmla="*/ 2147483647 w 203"/>
                  <a:gd name="T45" fmla="*/ 540756623 h 336"/>
                  <a:gd name="T46" fmla="*/ 2147483647 w 203"/>
                  <a:gd name="T47" fmla="*/ 252093661 h 336"/>
                  <a:gd name="T48" fmla="*/ 2147483647 w 203"/>
                  <a:gd name="T49" fmla="*/ 145289044 h 336"/>
                  <a:gd name="T50" fmla="*/ 2147483647 w 203"/>
                  <a:gd name="T51" fmla="*/ 103517581 h 336"/>
                  <a:gd name="T52" fmla="*/ 2147483647 w 203"/>
                  <a:gd name="T53" fmla="*/ 145289044 h 336"/>
                  <a:gd name="T54" fmla="*/ 2147483647 w 203"/>
                  <a:gd name="T55" fmla="*/ 367494527 h 336"/>
                  <a:gd name="T56" fmla="*/ 2147483647 w 203"/>
                  <a:gd name="T57" fmla="*/ 540756623 h 336"/>
                  <a:gd name="T58" fmla="*/ 2147483647 w 203"/>
                  <a:gd name="T59" fmla="*/ 785194553 h 336"/>
                  <a:gd name="T60" fmla="*/ 2147483647 w 203"/>
                  <a:gd name="T61" fmla="*/ 1755019476 h 336"/>
                  <a:gd name="T62" fmla="*/ 1972357130 w 203"/>
                  <a:gd name="T63" fmla="*/ 2147483647 h 336"/>
                  <a:gd name="T64" fmla="*/ 2147483647 w 203"/>
                  <a:gd name="T65" fmla="*/ 2134843505 h 336"/>
                  <a:gd name="T66" fmla="*/ 2147483647 w 203"/>
                  <a:gd name="T67" fmla="*/ 2147483647 h 336"/>
                  <a:gd name="T68" fmla="*/ 1484971491 w 203"/>
                  <a:gd name="T69" fmla="*/ 2147483647 h 336"/>
                  <a:gd name="T70" fmla="*/ 1093430658 w 203"/>
                  <a:gd name="T71" fmla="*/ 2147483647 h 336"/>
                  <a:gd name="T72" fmla="*/ 982896827 w 203"/>
                  <a:gd name="T73" fmla="*/ 2147483647 h 336"/>
                  <a:gd name="T74" fmla="*/ 789420556 w 203"/>
                  <a:gd name="T75" fmla="*/ 2147483647 h 336"/>
                  <a:gd name="T76" fmla="*/ 482521126 w 203"/>
                  <a:gd name="T77" fmla="*/ 2147483647 h 336"/>
                  <a:gd name="T78" fmla="*/ 277483875 w 203"/>
                  <a:gd name="T79" fmla="*/ 2147483647 h 336"/>
                  <a:gd name="T80" fmla="*/ 49649564 w 203"/>
                  <a:gd name="T81" fmla="*/ 2147483647 h 336"/>
                  <a:gd name="T82" fmla="*/ 482521126 w 203"/>
                  <a:gd name="T83" fmla="*/ 2147483647 h 336"/>
                  <a:gd name="T84" fmla="*/ 839064179 w 203"/>
                  <a:gd name="T85" fmla="*/ 2147483647 h 336"/>
                  <a:gd name="T86" fmla="*/ 565236312 w 203"/>
                  <a:gd name="T87" fmla="*/ 2147483647 h 336"/>
                  <a:gd name="T88" fmla="*/ 341550761 w 203"/>
                  <a:gd name="T89" fmla="*/ 2147483647 h 336"/>
                  <a:gd name="T90" fmla="*/ 303846394 w 203"/>
                  <a:gd name="T91" fmla="*/ 2147483647 h 336"/>
                  <a:gd name="T92" fmla="*/ 807650402 w 203"/>
                  <a:gd name="T93" fmla="*/ 2147483647 h 336"/>
                  <a:gd name="T94" fmla="*/ 1019237217 w 203"/>
                  <a:gd name="T95" fmla="*/ 2147483647 h 336"/>
                  <a:gd name="T96" fmla="*/ 1134243150 w 203"/>
                  <a:gd name="T97" fmla="*/ 2147483647 h 336"/>
                  <a:gd name="T98" fmla="*/ 839064179 w 203"/>
                  <a:gd name="T99" fmla="*/ 2147483647 h 336"/>
                  <a:gd name="T100" fmla="*/ 528363063 w 203"/>
                  <a:gd name="T101" fmla="*/ 2147483647 h 336"/>
                  <a:gd name="T102" fmla="*/ 593927921 w 203"/>
                  <a:gd name="T103" fmla="*/ 2147483647 h 336"/>
                  <a:gd name="T104" fmla="*/ 453972971 w 203"/>
                  <a:gd name="T105" fmla="*/ 2147483647 h 336"/>
                  <a:gd name="T106" fmla="*/ 277483875 w 203"/>
                  <a:gd name="T107" fmla="*/ 2147483647 h 336"/>
                  <a:gd name="T108" fmla="*/ 0 w 203"/>
                  <a:gd name="T109" fmla="*/ 2147483647 h 336"/>
                  <a:gd name="T110" fmla="*/ 1443984496 w 203"/>
                  <a:gd name="T111" fmla="*/ 2147483647 h 336"/>
                  <a:gd name="T112" fmla="*/ 2053647350 w 203"/>
                  <a:gd name="T113" fmla="*/ 2147483647 h 336"/>
                  <a:gd name="T114" fmla="*/ 2147483647 w 203"/>
                  <a:gd name="T115" fmla="*/ 2147483647 h 3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3"/>
                  <a:gd name="T175" fmla="*/ 0 h 336"/>
                  <a:gd name="T176" fmla="*/ 203 w 203"/>
                  <a:gd name="T177" fmla="*/ 336 h 3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3" h="336">
                    <a:moveTo>
                      <a:pt x="83" y="304"/>
                    </a:moveTo>
                    <a:cubicBezTo>
                      <a:pt x="83" y="304"/>
                      <a:pt x="85" y="300"/>
                      <a:pt x="89" y="295"/>
                    </a:cubicBezTo>
                    <a:cubicBezTo>
                      <a:pt x="93" y="289"/>
                      <a:pt x="100" y="287"/>
                      <a:pt x="100" y="287"/>
                    </a:cubicBezTo>
                    <a:cubicBezTo>
                      <a:pt x="102" y="279"/>
                      <a:pt x="102" y="279"/>
                      <a:pt x="102" y="279"/>
                    </a:cubicBezTo>
                    <a:cubicBezTo>
                      <a:pt x="117" y="278"/>
                      <a:pt x="117" y="278"/>
                      <a:pt x="117" y="278"/>
                    </a:cubicBezTo>
                    <a:cubicBezTo>
                      <a:pt x="120" y="271"/>
                      <a:pt x="120" y="271"/>
                      <a:pt x="120" y="271"/>
                    </a:cubicBezTo>
                    <a:cubicBezTo>
                      <a:pt x="122" y="267"/>
                      <a:pt x="122" y="267"/>
                      <a:pt x="122" y="267"/>
                    </a:cubicBezTo>
                    <a:cubicBezTo>
                      <a:pt x="113" y="267"/>
                      <a:pt x="113" y="267"/>
                      <a:pt x="113" y="267"/>
                    </a:cubicBezTo>
                    <a:cubicBezTo>
                      <a:pt x="104" y="248"/>
                      <a:pt x="104" y="248"/>
                      <a:pt x="104" y="248"/>
                    </a:cubicBezTo>
                    <a:cubicBezTo>
                      <a:pt x="113" y="231"/>
                      <a:pt x="113" y="231"/>
                      <a:pt x="113" y="231"/>
                    </a:cubicBezTo>
                    <a:cubicBezTo>
                      <a:pt x="123" y="228"/>
                      <a:pt x="123" y="228"/>
                      <a:pt x="123" y="228"/>
                    </a:cubicBezTo>
                    <a:cubicBezTo>
                      <a:pt x="123" y="228"/>
                      <a:pt x="131" y="219"/>
                      <a:pt x="133" y="213"/>
                    </a:cubicBezTo>
                    <a:cubicBezTo>
                      <a:pt x="135" y="207"/>
                      <a:pt x="125" y="209"/>
                      <a:pt x="125" y="209"/>
                    </a:cubicBezTo>
                    <a:cubicBezTo>
                      <a:pt x="118" y="190"/>
                      <a:pt x="118" y="190"/>
                      <a:pt x="118" y="190"/>
                    </a:cubicBezTo>
                    <a:cubicBezTo>
                      <a:pt x="118" y="190"/>
                      <a:pt x="121" y="186"/>
                      <a:pt x="121" y="183"/>
                    </a:cubicBezTo>
                    <a:cubicBezTo>
                      <a:pt x="121" y="181"/>
                      <a:pt x="117" y="183"/>
                      <a:pt x="117" y="183"/>
                    </a:cubicBezTo>
                    <a:cubicBezTo>
                      <a:pt x="111" y="168"/>
                      <a:pt x="111" y="168"/>
                      <a:pt x="111" y="168"/>
                    </a:cubicBezTo>
                    <a:cubicBezTo>
                      <a:pt x="138" y="173"/>
                      <a:pt x="138" y="173"/>
                      <a:pt x="138" y="173"/>
                    </a:cubicBezTo>
                    <a:cubicBezTo>
                      <a:pt x="142" y="165"/>
                      <a:pt x="142" y="165"/>
                      <a:pt x="142" y="165"/>
                    </a:cubicBezTo>
                    <a:cubicBezTo>
                      <a:pt x="145" y="165"/>
                      <a:pt x="145" y="165"/>
                      <a:pt x="145" y="165"/>
                    </a:cubicBezTo>
                    <a:cubicBezTo>
                      <a:pt x="150" y="154"/>
                      <a:pt x="150" y="154"/>
                      <a:pt x="150" y="154"/>
                    </a:cubicBezTo>
                    <a:cubicBezTo>
                      <a:pt x="150" y="154"/>
                      <a:pt x="146" y="147"/>
                      <a:pt x="146" y="142"/>
                    </a:cubicBezTo>
                    <a:cubicBezTo>
                      <a:pt x="146" y="137"/>
                      <a:pt x="153" y="138"/>
                      <a:pt x="153" y="138"/>
                    </a:cubicBezTo>
                    <a:cubicBezTo>
                      <a:pt x="159" y="133"/>
                      <a:pt x="159" y="133"/>
                      <a:pt x="159" y="133"/>
                    </a:cubicBezTo>
                    <a:cubicBezTo>
                      <a:pt x="157" y="125"/>
                      <a:pt x="157" y="125"/>
                      <a:pt x="157" y="125"/>
                    </a:cubicBezTo>
                    <a:cubicBezTo>
                      <a:pt x="165" y="100"/>
                      <a:pt x="165" y="100"/>
                      <a:pt x="165" y="100"/>
                    </a:cubicBezTo>
                    <a:cubicBezTo>
                      <a:pt x="162" y="88"/>
                      <a:pt x="162" y="88"/>
                      <a:pt x="162" y="88"/>
                    </a:cubicBezTo>
                    <a:cubicBezTo>
                      <a:pt x="169" y="88"/>
                      <a:pt x="169" y="88"/>
                      <a:pt x="169" y="88"/>
                    </a:cubicBezTo>
                    <a:cubicBezTo>
                      <a:pt x="177" y="78"/>
                      <a:pt x="177" y="78"/>
                      <a:pt x="177" y="78"/>
                    </a:cubicBezTo>
                    <a:cubicBezTo>
                      <a:pt x="183" y="78"/>
                      <a:pt x="183" y="78"/>
                      <a:pt x="183" y="78"/>
                    </a:cubicBezTo>
                    <a:cubicBezTo>
                      <a:pt x="185" y="78"/>
                      <a:pt x="195" y="71"/>
                      <a:pt x="195" y="71"/>
                    </a:cubicBezTo>
                    <a:cubicBezTo>
                      <a:pt x="195" y="71"/>
                      <a:pt x="202" y="62"/>
                      <a:pt x="203" y="57"/>
                    </a:cubicBezTo>
                    <a:cubicBezTo>
                      <a:pt x="203" y="53"/>
                      <a:pt x="195" y="53"/>
                      <a:pt x="191" y="53"/>
                    </a:cubicBezTo>
                    <a:cubicBezTo>
                      <a:pt x="187" y="53"/>
                      <a:pt x="190" y="44"/>
                      <a:pt x="190" y="44"/>
                    </a:cubicBezTo>
                    <a:cubicBezTo>
                      <a:pt x="192" y="32"/>
                      <a:pt x="192" y="32"/>
                      <a:pt x="192" y="32"/>
                    </a:cubicBezTo>
                    <a:cubicBezTo>
                      <a:pt x="183" y="30"/>
                      <a:pt x="183" y="30"/>
                      <a:pt x="183" y="30"/>
                    </a:cubicBezTo>
                    <a:cubicBezTo>
                      <a:pt x="183" y="28"/>
                      <a:pt x="183" y="28"/>
                      <a:pt x="183" y="28"/>
                    </a:cubicBezTo>
                    <a:cubicBezTo>
                      <a:pt x="179" y="31"/>
                      <a:pt x="179" y="31"/>
                      <a:pt x="179" y="31"/>
                    </a:cubicBezTo>
                    <a:cubicBezTo>
                      <a:pt x="169" y="28"/>
                      <a:pt x="169" y="28"/>
                      <a:pt x="169" y="28"/>
                    </a:cubicBezTo>
                    <a:cubicBezTo>
                      <a:pt x="169" y="28"/>
                      <a:pt x="168" y="24"/>
                      <a:pt x="164" y="24"/>
                    </a:cubicBezTo>
                    <a:cubicBezTo>
                      <a:pt x="161" y="24"/>
                      <a:pt x="163" y="30"/>
                      <a:pt x="157" y="31"/>
                    </a:cubicBezTo>
                    <a:cubicBezTo>
                      <a:pt x="151" y="34"/>
                      <a:pt x="147" y="27"/>
                      <a:pt x="147" y="27"/>
                    </a:cubicBezTo>
                    <a:cubicBezTo>
                      <a:pt x="142" y="29"/>
                      <a:pt x="142" y="29"/>
                      <a:pt x="142" y="29"/>
                    </a:cubicBezTo>
                    <a:cubicBezTo>
                      <a:pt x="135" y="23"/>
                      <a:pt x="135" y="23"/>
                      <a:pt x="135" y="23"/>
                    </a:cubicBezTo>
                    <a:cubicBezTo>
                      <a:pt x="128" y="25"/>
                      <a:pt x="128" y="25"/>
                      <a:pt x="128" y="25"/>
                    </a:cubicBezTo>
                    <a:cubicBezTo>
                      <a:pt x="125" y="21"/>
                      <a:pt x="125" y="21"/>
                      <a:pt x="125" y="21"/>
                    </a:cubicBezTo>
                    <a:cubicBezTo>
                      <a:pt x="125" y="21"/>
                      <a:pt x="121" y="30"/>
                      <a:pt x="113" y="23"/>
                    </a:cubicBezTo>
                    <a:cubicBezTo>
                      <a:pt x="105" y="16"/>
                      <a:pt x="120" y="10"/>
                      <a:pt x="120" y="10"/>
                    </a:cubicBezTo>
                    <a:cubicBezTo>
                      <a:pt x="120" y="7"/>
                      <a:pt x="120" y="7"/>
                      <a:pt x="120" y="7"/>
                    </a:cubicBezTo>
                    <a:cubicBezTo>
                      <a:pt x="116" y="6"/>
                      <a:pt x="116" y="6"/>
                      <a:pt x="116" y="6"/>
                    </a:cubicBezTo>
                    <a:cubicBezTo>
                      <a:pt x="118" y="0"/>
                      <a:pt x="118" y="0"/>
                      <a:pt x="118" y="0"/>
                    </a:cubicBezTo>
                    <a:cubicBezTo>
                      <a:pt x="109" y="4"/>
                      <a:pt x="109" y="4"/>
                      <a:pt x="109" y="4"/>
                    </a:cubicBezTo>
                    <a:cubicBezTo>
                      <a:pt x="95" y="1"/>
                      <a:pt x="95" y="1"/>
                      <a:pt x="95" y="1"/>
                    </a:cubicBezTo>
                    <a:cubicBezTo>
                      <a:pt x="90" y="6"/>
                      <a:pt x="90" y="6"/>
                      <a:pt x="90" y="6"/>
                    </a:cubicBezTo>
                    <a:cubicBezTo>
                      <a:pt x="83" y="10"/>
                      <a:pt x="83" y="10"/>
                      <a:pt x="83" y="10"/>
                    </a:cubicBezTo>
                    <a:cubicBezTo>
                      <a:pt x="78" y="14"/>
                      <a:pt x="78" y="14"/>
                      <a:pt x="78" y="14"/>
                    </a:cubicBezTo>
                    <a:cubicBezTo>
                      <a:pt x="77" y="21"/>
                      <a:pt x="77" y="21"/>
                      <a:pt x="77" y="21"/>
                    </a:cubicBezTo>
                    <a:cubicBezTo>
                      <a:pt x="82" y="21"/>
                      <a:pt x="82" y="21"/>
                      <a:pt x="82" y="21"/>
                    </a:cubicBezTo>
                    <a:cubicBezTo>
                      <a:pt x="79" y="24"/>
                      <a:pt x="79" y="24"/>
                      <a:pt x="79" y="24"/>
                    </a:cubicBezTo>
                    <a:cubicBezTo>
                      <a:pt x="79" y="30"/>
                      <a:pt x="79" y="30"/>
                      <a:pt x="79" y="30"/>
                    </a:cubicBezTo>
                    <a:cubicBezTo>
                      <a:pt x="78" y="39"/>
                      <a:pt x="78" y="39"/>
                      <a:pt x="78" y="39"/>
                    </a:cubicBezTo>
                    <a:cubicBezTo>
                      <a:pt x="79" y="67"/>
                      <a:pt x="79" y="67"/>
                      <a:pt x="79" y="67"/>
                    </a:cubicBezTo>
                    <a:cubicBezTo>
                      <a:pt x="69" y="86"/>
                      <a:pt x="69" y="86"/>
                      <a:pt x="69" y="86"/>
                    </a:cubicBezTo>
                    <a:cubicBezTo>
                      <a:pt x="70" y="89"/>
                      <a:pt x="70" y="89"/>
                      <a:pt x="70" y="89"/>
                    </a:cubicBezTo>
                    <a:cubicBezTo>
                      <a:pt x="75" y="81"/>
                      <a:pt x="75" y="81"/>
                      <a:pt x="75" y="81"/>
                    </a:cubicBezTo>
                    <a:cubicBezTo>
                      <a:pt x="77" y="81"/>
                      <a:pt x="77" y="81"/>
                      <a:pt x="77" y="81"/>
                    </a:cubicBezTo>
                    <a:cubicBezTo>
                      <a:pt x="75" y="86"/>
                      <a:pt x="75" y="86"/>
                      <a:pt x="75" y="86"/>
                    </a:cubicBezTo>
                    <a:cubicBezTo>
                      <a:pt x="77" y="90"/>
                      <a:pt x="77" y="90"/>
                      <a:pt x="77" y="90"/>
                    </a:cubicBezTo>
                    <a:cubicBezTo>
                      <a:pt x="68" y="91"/>
                      <a:pt x="68" y="91"/>
                      <a:pt x="68" y="91"/>
                    </a:cubicBezTo>
                    <a:cubicBezTo>
                      <a:pt x="53" y="115"/>
                      <a:pt x="53" y="115"/>
                      <a:pt x="53" y="115"/>
                    </a:cubicBezTo>
                    <a:cubicBezTo>
                      <a:pt x="54" y="119"/>
                      <a:pt x="54" y="119"/>
                      <a:pt x="54" y="119"/>
                    </a:cubicBezTo>
                    <a:cubicBezTo>
                      <a:pt x="39" y="147"/>
                      <a:pt x="39" y="147"/>
                      <a:pt x="39" y="147"/>
                    </a:cubicBezTo>
                    <a:cubicBezTo>
                      <a:pt x="34" y="152"/>
                      <a:pt x="34" y="152"/>
                      <a:pt x="34" y="152"/>
                    </a:cubicBezTo>
                    <a:cubicBezTo>
                      <a:pt x="35" y="155"/>
                      <a:pt x="35" y="155"/>
                      <a:pt x="35" y="155"/>
                    </a:cubicBezTo>
                    <a:cubicBezTo>
                      <a:pt x="28" y="160"/>
                      <a:pt x="28" y="160"/>
                      <a:pt x="28" y="160"/>
                    </a:cubicBezTo>
                    <a:cubicBezTo>
                      <a:pt x="28" y="164"/>
                      <a:pt x="28" y="164"/>
                      <a:pt x="28" y="164"/>
                    </a:cubicBezTo>
                    <a:cubicBezTo>
                      <a:pt x="26" y="163"/>
                      <a:pt x="26" y="163"/>
                      <a:pt x="26" y="163"/>
                    </a:cubicBezTo>
                    <a:cubicBezTo>
                      <a:pt x="17" y="165"/>
                      <a:pt x="17" y="165"/>
                      <a:pt x="17" y="165"/>
                    </a:cubicBezTo>
                    <a:cubicBezTo>
                      <a:pt x="17" y="172"/>
                      <a:pt x="17" y="172"/>
                      <a:pt x="17" y="172"/>
                    </a:cubicBezTo>
                    <a:cubicBezTo>
                      <a:pt x="10" y="181"/>
                      <a:pt x="10" y="181"/>
                      <a:pt x="10" y="181"/>
                    </a:cubicBezTo>
                    <a:cubicBezTo>
                      <a:pt x="10" y="189"/>
                      <a:pt x="10" y="189"/>
                      <a:pt x="10" y="189"/>
                    </a:cubicBezTo>
                    <a:cubicBezTo>
                      <a:pt x="2" y="197"/>
                      <a:pt x="2" y="197"/>
                      <a:pt x="2" y="197"/>
                    </a:cubicBezTo>
                    <a:cubicBezTo>
                      <a:pt x="2" y="204"/>
                      <a:pt x="2" y="204"/>
                      <a:pt x="2" y="204"/>
                    </a:cubicBezTo>
                    <a:cubicBezTo>
                      <a:pt x="17" y="209"/>
                      <a:pt x="17" y="209"/>
                      <a:pt x="17" y="209"/>
                    </a:cubicBezTo>
                    <a:cubicBezTo>
                      <a:pt x="29" y="197"/>
                      <a:pt x="29" y="197"/>
                      <a:pt x="29" y="197"/>
                    </a:cubicBezTo>
                    <a:cubicBezTo>
                      <a:pt x="30" y="207"/>
                      <a:pt x="30" y="207"/>
                      <a:pt x="30" y="207"/>
                    </a:cubicBezTo>
                    <a:cubicBezTo>
                      <a:pt x="23" y="211"/>
                      <a:pt x="23" y="211"/>
                      <a:pt x="23" y="211"/>
                    </a:cubicBezTo>
                    <a:cubicBezTo>
                      <a:pt x="20" y="216"/>
                      <a:pt x="20" y="216"/>
                      <a:pt x="20" y="216"/>
                    </a:cubicBezTo>
                    <a:cubicBezTo>
                      <a:pt x="19" y="212"/>
                      <a:pt x="19" y="212"/>
                      <a:pt x="19" y="212"/>
                    </a:cubicBezTo>
                    <a:cubicBezTo>
                      <a:pt x="12" y="213"/>
                      <a:pt x="12" y="213"/>
                      <a:pt x="12" y="213"/>
                    </a:cubicBezTo>
                    <a:cubicBezTo>
                      <a:pt x="12" y="218"/>
                      <a:pt x="12" y="218"/>
                      <a:pt x="12" y="218"/>
                    </a:cubicBezTo>
                    <a:cubicBezTo>
                      <a:pt x="11" y="220"/>
                      <a:pt x="11" y="226"/>
                      <a:pt x="11" y="226"/>
                    </a:cubicBezTo>
                    <a:cubicBezTo>
                      <a:pt x="11" y="226"/>
                      <a:pt x="18" y="229"/>
                      <a:pt x="20" y="228"/>
                    </a:cubicBezTo>
                    <a:cubicBezTo>
                      <a:pt x="22" y="227"/>
                      <a:pt x="29" y="225"/>
                      <a:pt x="29" y="225"/>
                    </a:cubicBezTo>
                    <a:cubicBezTo>
                      <a:pt x="33" y="227"/>
                      <a:pt x="33" y="227"/>
                      <a:pt x="33" y="227"/>
                    </a:cubicBezTo>
                    <a:cubicBezTo>
                      <a:pt x="36" y="224"/>
                      <a:pt x="36" y="224"/>
                      <a:pt x="36" y="224"/>
                    </a:cubicBezTo>
                    <a:cubicBezTo>
                      <a:pt x="35" y="229"/>
                      <a:pt x="35" y="229"/>
                      <a:pt x="35" y="229"/>
                    </a:cubicBezTo>
                    <a:cubicBezTo>
                      <a:pt x="40" y="233"/>
                      <a:pt x="40" y="233"/>
                      <a:pt x="40" y="233"/>
                    </a:cubicBezTo>
                    <a:cubicBezTo>
                      <a:pt x="36" y="233"/>
                      <a:pt x="36" y="233"/>
                      <a:pt x="36" y="233"/>
                    </a:cubicBezTo>
                    <a:cubicBezTo>
                      <a:pt x="30" y="228"/>
                      <a:pt x="30" y="228"/>
                      <a:pt x="30" y="228"/>
                    </a:cubicBezTo>
                    <a:cubicBezTo>
                      <a:pt x="30" y="228"/>
                      <a:pt x="32" y="239"/>
                      <a:pt x="30" y="244"/>
                    </a:cubicBezTo>
                    <a:cubicBezTo>
                      <a:pt x="27" y="250"/>
                      <a:pt x="19" y="260"/>
                      <a:pt x="19" y="260"/>
                    </a:cubicBezTo>
                    <a:cubicBezTo>
                      <a:pt x="23" y="264"/>
                      <a:pt x="23" y="264"/>
                      <a:pt x="23" y="264"/>
                    </a:cubicBezTo>
                    <a:cubicBezTo>
                      <a:pt x="21" y="275"/>
                      <a:pt x="21" y="275"/>
                      <a:pt x="21" y="275"/>
                    </a:cubicBezTo>
                    <a:cubicBezTo>
                      <a:pt x="21" y="275"/>
                      <a:pt x="17" y="282"/>
                      <a:pt x="17" y="286"/>
                    </a:cubicBezTo>
                    <a:cubicBezTo>
                      <a:pt x="17" y="289"/>
                      <a:pt x="18" y="295"/>
                      <a:pt x="16" y="297"/>
                    </a:cubicBezTo>
                    <a:cubicBezTo>
                      <a:pt x="13" y="300"/>
                      <a:pt x="10" y="304"/>
                      <a:pt x="10" y="304"/>
                    </a:cubicBezTo>
                    <a:cubicBezTo>
                      <a:pt x="10" y="308"/>
                      <a:pt x="10" y="308"/>
                      <a:pt x="10" y="308"/>
                    </a:cubicBezTo>
                    <a:cubicBezTo>
                      <a:pt x="0" y="318"/>
                      <a:pt x="0" y="318"/>
                      <a:pt x="0" y="318"/>
                    </a:cubicBezTo>
                    <a:cubicBezTo>
                      <a:pt x="0" y="322"/>
                      <a:pt x="0" y="322"/>
                      <a:pt x="0" y="322"/>
                    </a:cubicBezTo>
                    <a:cubicBezTo>
                      <a:pt x="0" y="322"/>
                      <a:pt x="12" y="319"/>
                      <a:pt x="19" y="318"/>
                    </a:cubicBezTo>
                    <a:cubicBezTo>
                      <a:pt x="27" y="318"/>
                      <a:pt x="51" y="334"/>
                      <a:pt x="51" y="334"/>
                    </a:cubicBezTo>
                    <a:cubicBezTo>
                      <a:pt x="51" y="334"/>
                      <a:pt x="57" y="336"/>
                      <a:pt x="63" y="334"/>
                    </a:cubicBezTo>
                    <a:cubicBezTo>
                      <a:pt x="68" y="332"/>
                      <a:pt x="73" y="328"/>
                      <a:pt x="73" y="328"/>
                    </a:cubicBezTo>
                    <a:cubicBezTo>
                      <a:pt x="85" y="328"/>
                      <a:pt x="85" y="328"/>
                      <a:pt x="85" y="328"/>
                    </a:cubicBezTo>
                    <a:cubicBezTo>
                      <a:pt x="85" y="311"/>
                      <a:pt x="85" y="311"/>
                      <a:pt x="85" y="311"/>
                    </a:cubicBezTo>
                    <a:lnTo>
                      <a:pt x="83" y="304"/>
                    </a:lnTo>
                    <a:close/>
                  </a:path>
                </a:pathLst>
              </a:custGeom>
              <a:solidFill>
                <a:srgbClr val="DDDDDD"/>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32" name="Freeform 256" descr="© INSCALE GmbH, 18.06.2010">
                <a:extLst>
                  <a:ext uri="{FF2B5EF4-FFF2-40B4-BE49-F238E27FC236}">
                    <a16:creationId xmlns:a16="http://schemas.microsoft.com/office/drawing/2014/main" id="{5F4D5D27-8F80-4ED7-8296-D0B28D1A31DA}"/>
                  </a:ext>
                </a:extLst>
              </p:cNvPr>
              <p:cNvSpPr>
                <a:spLocks/>
              </p:cNvSpPr>
              <p:nvPr/>
            </p:nvSpPr>
            <p:spPr bwMode="auto">
              <a:xfrm>
                <a:off x="4401" y="3514"/>
                <a:ext cx="196" cy="186"/>
              </a:xfrm>
              <a:custGeom>
                <a:avLst/>
                <a:gdLst>
                  <a:gd name="T0" fmla="*/ 0 w 113"/>
                  <a:gd name="T1" fmla="*/ 385 h 106"/>
                  <a:gd name="T2" fmla="*/ 42 w 113"/>
                  <a:gd name="T3" fmla="*/ 418 h 106"/>
                  <a:gd name="T4" fmla="*/ 57 w 113"/>
                  <a:gd name="T5" fmla="*/ 345 h 106"/>
                  <a:gd name="T6" fmla="*/ 156 w 113"/>
                  <a:gd name="T7" fmla="*/ 333 h 106"/>
                  <a:gd name="T8" fmla="*/ 147 w 113"/>
                  <a:gd name="T9" fmla="*/ 242 h 106"/>
                  <a:gd name="T10" fmla="*/ 187 w 113"/>
                  <a:gd name="T11" fmla="*/ 247 h 106"/>
                  <a:gd name="T12" fmla="*/ 193 w 113"/>
                  <a:gd name="T13" fmla="*/ 235 h 106"/>
                  <a:gd name="T14" fmla="*/ 271 w 113"/>
                  <a:gd name="T15" fmla="*/ 235 h 106"/>
                  <a:gd name="T16" fmla="*/ 298 w 113"/>
                  <a:gd name="T17" fmla="*/ 226 h 106"/>
                  <a:gd name="T18" fmla="*/ 356 w 113"/>
                  <a:gd name="T19" fmla="*/ 205 h 106"/>
                  <a:gd name="T20" fmla="*/ 390 w 113"/>
                  <a:gd name="T21" fmla="*/ 148 h 106"/>
                  <a:gd name="T22" fmla="*/ 448 w 113"/>
                  <a:gd name="T23" fmla="*/ 114 h 106"/>
                  <a:gd name="T24" fmla="*/ 475 w 113"/>
                  <a:gd name="T25" fmla="*/ 71 h 106"/>
                  <a:gd name="T26" fmla="*/ 496 w 113"/>
                  <a:gd name="T27" fmla="*/ 66 h 106"/>
                  <a:gd name="T28" fmla="*/ 590 w 113"/>
                  <a:gd name="T29" fmla="*/ 0 h 106"/>
                  <a:gd name="T30" fmla="*/ 548 w 113"/>
                  <a:gd name="T31" fmla="*/ 48 h 106"/>
                  <a:gd name="T32" fmla="*/ 538 w 113"/>
                  <a:gd name="T33" fmla="*/ 83 h 106"/>
                  <a:gd name="T34" fmla="*/ 475 w 113"/>
                  <a:gd name="T35" fmla="*/ 143 h 106"/>
                  <a:gd name="T36" fmla="*/ 475 w 113"/>
                  <a:gd name="T37" fmla="*/ 169 h 106"/>
                  <a:gd name="T38" fmla="*/ 434 w 113"/>
                  <a:gd name="T39" fmla="*/ 212 h 106"/>
                  <a:gd name="T40" fmla="*/ 527 w 113"/>
                  <a:gd name="T41" fmla="*/ 275 h 106"/>
                  <a:gd name="T42" fmla="*/ 512 w 113"/>
                  <a:gd name="T43" fmla="*/ 292 h 106"/>
                  <a:gd name="T44" fmla="*/ 484 w 113"/>
                  <a:gd name="T45" fmla="*/ 288 h 106"/>
                  <a:gd name="T46" fmla="*/ 470 w 113"/>
                  <a:gd name="T47" fmla="*/ 311 h 106"/>
                  <a:gd name="T48" fmla="*/ 406 w 113"/>
                  <a:gd name="T49" fmla="*/ 319 h 106"/>
                  <a:gd name="T50" fmla="*/ 402 w 113"/>
                  <a:gd name="T51" fmla="*/ 382 h 106"/>
                  <a:gd name="T52" fmla="*/ 385 w 113"/>
                  <a:gd name="T53" fmla="*/ 382 h 106"/>
                  <a:gd name="T54" fmla="*/ 376 w 113"/>
                  <a:gd name="T55" fmla="*/ 397 h 106"/>
                  <a:gd name="T56" fmla="*/ 262 w 113"/>
                  <a:gd name="T57" fmla="*/ 475 h 106"/>
                  <a:gd name="T58" fmla="*/ 262 w 113"/>
                  <a:gd name="T59" fmla="*/ 518 h 106"/>
                  <a:gd name="T60" fmla="*/ 213 w 113"/>
                  <a:gd name="T61" fmla="*/ 489 h 106"/>
                  <a:gd name="T62" fmla="*/ 87 w 113"/>
                  <a:gd name="T63" fmla="*/ 518 h 106"/>
                  <a:gd name="T64" fmla="*/ 0 w 113"/>
                  <a:gd name="T65" fmla="*/ 385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06"/>
                  <a:gd name="T101" fmla="*/ 113 w 113"/>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06">
                    <a:moveTo>
                      <a:pt x="0" y="75"/>
                    </a:moveTo>
                    <a:cubicBezTo>
                      <a:pt x="0" y="75"/>
                      <a:pt x="4" y="83"/>
                      <a:pt x="8" y="81"/>
                    </a:cubicBezTo>
                    <a:cubicBezTo>
                      <a:pt x="11" y="79"/>
                      <a:pt x="7" y="72"/>
                      <a:pt x="11" y="67"/>
                    </a:cubicBezTo>
                    <a:cubicBezTo>
                      <a:pt x="16" y="64"/>
                      <a:pt x="26" y="72"/>
                      <a:pt x="30" y="65"/>
                    </a:cubicBezTo>
                    <a:cubicBezTo>
                      <a:pt x="34" y="59"/>
                      <a:pt x="28" y="47"/>
                      <a:pt x="28" y="47"/>
                    </a:cubicBezTo>
                    <a:cubicBezTo>
                      <a:pt x="36" y="48"/>
                      <a:pt x="36" y="48"/>
                      <a:pt x="36" y="48"/>
                    </a:cubicBezTo>
                    <a:cubicBezTo>
                      <a:pt x="37" y="46"/>
                      <a:pt x="37" y="46"/>
                      <a:pt x="37" y="46"/>
                    </a:cubicBezTo>
                    <a:cubicBezTo>
                      <a:pt x="52" y="46"/>
                      <a:pt x="52" y="46"/>
                      <a:pt x="52" y="46"/>
                    </a:cubicBezTo>
                    <a:cubicBezTo>
                      <a:pt x="57" y="44"/>
                      <a:pt x="57" y="44"/>
                      <a:pt x="57" y="44"/>
                    </a:cubicBezTo>
                    <a:cubicBezTo>
                      <a:pt x="57" y="44"/>
                      <a:pt x="64" y="43"/>
                      <a:pt x="68" y="40"/>
                    </a:cubicBezTo>
                    <a:cubicBezTo>
                      <a:pt x="72" y="36"/>
                      <a:pt x="70" y="31"/>
                      <a:pt x="75" y="29"/>
                    </a:cubicBezTo>
                    <a:cubicBezTo>
                      <a:pt x="80" y="28"/>
                      <a:pt x="82" y="25"/>
                      <a:pt x="86" y="22"/>
                    </a:cubicBezTo>
                    <a:cubicBezTo>
                      <a:pt x="90" y="19"/>
                      <a:pt x="91" y="14"/>
                      <a:pt x="91" y="14"/>
                    </a:cubicBezTo>
                    <a:cubicBezTo>
                      <a:pt x="95" y="13"/>
                      <a:pt x="95" y="13"/>
                      <a:pt x="95" y="13"/>
                    </a:cubicBezTo>
                    <a:cubicBezTo>
                      <a:pt x="113" y="0"/>
                      <a:pt x="113" y="0"/>
                      <a:pt x="113" y="0"/>
                    </a:cubicBezTo>
                    <a:cubicBezTo>
                      <a:pt x="105" y="9"/>
                      <a:pt x="105" y="9"/>
                      <a:pt x="105" y="9"/>
                    </a:cubicBezTo>
                    <a:cubicBezTo>
                      <a:pt x="103" y="16"/>
                      <a:pt x="103" y="16"/>
                      <a:pt x="103" y="16"/>
                    </a:cubicBezTo>
                    <a:cubicBezTo>
                      <a:pt x="91" y="28"/>
                      <a:pt x="91" y="28"/>
                      <a:pt x="91" y="28"/>
                    </a:cubicBezTo>
                    <a:cubicBezTo>
                      <a:pt x="91" y="33"/>
                      <a:pt x="91" y="33"/>
                      <a:pt x="91" y="33"/>
                    </a:cubicBezTo>
                    <a:cubicBezTo>
                      <a:pt x="91" y="33"/>
                      <a:pt x="80" y="34"/>
                      <a:pt x="83" y="41"/>
                    </a:cubicBezTo>
                    <a:cubicBezTo>
                      <a:pt x="88" y="48"/>
                      <a:pt x="101" y="53"/>
                      <a:pt x="101" y="53"/>
                    </a:cubicBezTo>
                    <a:cubicBezTo>
                      <a:pt x="98" y="57"/>
                      <a:pt x="98" y="57"/>
                      <a:pt x="98" y="57"/>
                    </a:cubicBezTo>
                    <a:cubicBezTo>
                      <a:pt x="93" y="56"/>
                      <a:pt x="93" y="56"/>
                      <a:pt x="93" y="56"/>
                    </a:cubicBezTo>
                    <a:cubicBezTo>
                      <a:pt x="90" y="60"/>
                      <a:pt x="90" y="60"/>
                      <a:pt x="90" y="60"/>
                    </a:cubicBezTo>
                    <a:cubicBezTo>
                      <a:pt x="90" y="60"/>
                      <a:pt x="81" y="59"/>
                      <a:pt x="78" y="62"/>
                    </a:cubicBezTo>
                    <a:cubicBezTo>
                      <a:pt x="75" y="64"/>
                      <a:pt x="77" y="74"/>
                      <a:pt x="77" y="74"/>
                    </a:cubicBezTo>
                    <a:cubicBezTo>
                      <a:pt x="74" y="74"/>
                      <a:pt x="74" y="74"/>
                      <a:pt x="74" y="74"/>
                    </a:cubicBezTo>
                    <a:cubicBezTo>
                      <a:pt x="72" y="77"/>
                      <a:pt x="72" y="77"/>
                      <a:pt x="72" y="77"/>
                    </a:cubicBezTo>
                    <a:cubicBezTo>
                      <a:pt x="72" y="77"/>
                      <a:pt x="52" y="87"/>
                      <a:pt x="50" y="92"/>
                    </a:cubicBezTo>
                    <a:cubicBezTo>
                      <a:pt x="49" y="96"/>
                      <a:pt x="54" y="101"/>
                      <a:pt x="50" y="101"/>
                    </a:cubicBezTo>
                    <a:cubicBezTo>
                      <a:pt x="45" y="103"/>
                      <a:pt x="41" y="95"/>
                      <a:pt x="41" y="95"/>
                    </a:cubicBezTo>
                    <a:cubicBezTo>
                      <a:pt x="41" y="95"/>
                      <a:pt x="27" y="106"/>
                      <a:pt x="17" y="101"/>
                    </a:cubicBezTo>
                    <a:cubicBezTo>
                      <a:pt x="8" y="96"/>
                      <a:pt x="2" y="92"/>
                      <a:pt x="0" y="75"/>
                    </a:cubicBezTo>
                    <a:close/>
                  </a:path>
                </a:pathLst>
              </a:custGeom>
              <a:solidFill>
                <a:srgbClr val="DDDDDD"/>
              </a:solidFill>
              <a:ln w="9525">
                <a:solidFill>
                  <a:srgbClr val="FFFFFF"/>
                </a:solidFill>
                <a:round/>
                <a:headEnd/>
                <a:tailEnd/>
              </a:ln>
            </p:spPr>
            <p:txBody>
              <a:bodyPr/>
              <a:lstStyle/>
              <a:p>
                <a:endParaRPr lang="es-ES_tradnl">
                  <a:latin typeface="Arial" panose="020B0604020202020204" pitchFamily="34" charset="0"/>
                  <a:ea typeface="ＭＳ Ｐゴシック" panose="020B0600070205080204" pitchFamily="34" charset="-128"/>
                </a:endParaRPr>
              </a:p>
            </p:txBody>
          </p:sp>
          <p:sp>
            <p:nvSpPr>
              <p:cNvPr id="33" name="Freeform 257" descr="© INSCALE GmbH, 18.06.2010">
                <a:extLst>
                  <a:ext uri="{FF2B5EF4-FFF2-40B4-BE49-F238E27FC236}">
                    <a16:creationId xmlns:a16="http://schemas.microsoft.com/office/drawing/2014/main" id="{DA811E97-B684-42DD-BC60-9C841E88E3E9}"/>
                  </a:ext>
                </a:extLst>
              </p:cNvPr>
              <p:cNvSpPr>
                <a:spLocks/>
              </p:cNvSpPr>
              <p:nvPr/>
            </p:nvSpPr>
            <p:spPr bwMode="auto">
              <a:xfrm>
                <a:off x="2735" y="2747"/>
                <a:ext cx="344" cy="295"/>
              </a:xfrm>
              <a:custGeom>
                <a:avLst/>
                <a:gdLst>
                  <a:gd name="T0" fmla="*/ 2147483647 w 198"/>
                  <a:gd name="T1" fmla="*/ 1748568573 h 170"/>
                  <a:gd name="T2" fmla="*/ 2147483647 w 198"/>
                  <a:gd name="T3" fmla="*/ 1425701143 h 170"/>
                  <a:gd name="T4" fmla="*/ 2147483647 w 198"/>
                  <a:gd name="T5" fmla="*/ 1399530362 h 170"/>
                  <a:gd name="T6" fmla="*/ 2147483647 w 198"/>
                  <a:gd name="T7" fmla="*/ 1179347883 h 170"/>
                  <a:gd name="T8" fmla="*/ 2147483647 w 198"/>
                  <a:gd name="T9" fmla="*/ 1074286274 h 170"/>
                  <a:gd name="T10" fmla="*/ 2147483647 w 198"/>
                  <a:gd name="T11" fmla="*/ 821590892 h 170"/>
                  <a:gd name="T12" fmla="*/ 2147483647 w 198"/>
                  <a:gd name="T13" fmla="*/ 473459365 h 170"/>
                  <a:gd name="T14" fmla="*/ 2147483647 w 198"/>
                  <a:gd name="T15" fmla="*/ 391647801 h 170"/>
                  <a:gd name="T16" fmla="*/ 2147483647 w 198"/>
                  <a:gd name="T17" fmla="*/ 347959275 h 170"/>
                  <a:gd name="T18" fmla="*/ 2147483647 w 198"/>
                  <a:gd name="T19" fmla="*/ 473459365 h 170"/>
                  <a:gd name="T20" fmla="*/ 2147483647 w 198"/>
                  <a:gd name="T21" fmla="*/ 150614313 h 170"/>
                  <a:gd name="T22" fmla="*/ 2147483647 w 198"/>
                  <a:gd name="T23" fmla="*/ 247948175 h 170"/>
                  <a:gd name="T24" fmla="*/ 2147483647 w 198"/>
                  <a:gd name="T25" fmla="*/ 103718659 h 170"/>
                  <a:gd name="T26" fmla="*/ 2147483647 w 198"/>
                  <a:gd name="T27" fmla="*/ 82340787 h 170"/>
                  <a:gd name="T28" fmla="*/ 2147483647 w 198"/>
                  <a:gd name="T29" fmla="*/ 247948175 h 170"/>
                  <a:gd name="T30" fmla="*/ 2147483647 w 198"/>
                  <a:gd name="T31" fmla="*/ 82340787 h 170"/>
                  <a:gd name="T32" fmla="*/ 2147483647 w 198"/>
                  <a:gd name="T33" fmla="*/ 287435569 h 170"/>
                  <a:gd name="T34" fmla="*/ 2147483647 w 198"/>
                  <a:gd name="T35" fmla="*/ 179982365 h 170"/>
                  <a:gd name="T36" fmla="*/ 2027302928 w 198"/>
                  <a:gd name="T37" fmla="*/ 179982365 h 170"/>
                  <a:gd name="T38" fmla="*/ 1704510663 w 198"/>
                  <a:gd name="T39" fmla="*/ 0 h 170"/>
                  <a:gd name="T40" fmla="*/ 1557031084 w 198"/>
                  <a:gd name="T41" fmla="*/ 150614313 h 170"/>
                  <a:gd name="T42" fmla="*/ 1151978617 w 198"/>
                  <a:gd name="T43" fmla="*/ 103718659 h 170"/>
                  <a:gd name="T44" fmla="*/ 932456704 w 198"/>
                  <a:gd name="T45" fmla="*/ 498785210 h 170"/>
                  <a:gd name="T46" fmla="*/ 566264466 w 198"/>
                  <a:gd name="T47" fmla="*/ 312322288 h 170"/>
                  <a:gd name="T48" fmla="*/ 187600002 w 198"/>
                  <a:gd name="T49" fmla="*/ 247948175 h 170"/>
                  <a:gd name="T50" fmla="*/ 219666963 w 198"/>
                  <a:gd name="T51" fmla="*/ 940479098 h 170"/>
                  <a:gd name="T52" fmla="*/ 488918946 w 198"/>
                  <a:gd name="T53" fmla="*/ 972259679 h 170"/>
                  <a:gd name="T54" fmla="*/ 622965656 w 198"/>
                  <a:gd name="T55" fmla="*/ 1153549372 h 170"/>
                  <a:gd name="T56" fmla="*/ 566264466 w 198"/>
                  <a:gd name="T57" fmla="*/ 1260774407 h 170"/>
                  <a:gd name="T58" fmla="*/ 785931596 w 198"/>
                  <a:gd name="T59" fmla="*/ 1533806651 h 170"/>
                  <a:gd name="T60" fmla="*/ 1041760773 w 198"/>
                  <a:gd name="T61" fmla="*/ 2001747505 h 170"/>
                  <a:gd name="T62" fmla="*/ 1557031084 w 198"/>
                  <a:gd name="T63" fmla="*/ 2147483647 h 170"/>
                  <a:gd name="T64" fmla="*/ 1620025289 w 198"/>
                  <a:gd name="T65" fmla="*/ 2147483647 h 170"/>
                  <a:gd name="T66" fmla="*/ 2074329090 w 198"/>
                  <a:gd name="T67" fmla="*/ 2147483647 h 170"/>
                  <a:gd name="T68" fmla="*/ 2147483647 w 198"/>
                  <a:gd name="T69" fmla="*/ 2147483647 h 170"/>
                  <a:gd name="T70" fmla="*/ 2147483647 w 198"/>
                  <a:gd name="T71" fmla="*/ 2147483647 h 170"/>
                  <a:gd name="T72" fmla="*/ 2147483647 w 198"/>
                  <a:gd name="T73" fmla="*/ 2147483647 h 170"/>
                  <a:gd name="T74" fmla="*/ 2147483647 w 198"/>
                  <a:gd name="T75" fmla="*/ 2147483647 h 170"/>
                  <a:gd name="T76" fmla="*/ 2147483647 w 198"/>
                  <a:gd name="T77" fmla="*/ 2147483647 h 170"/>
                  <a:gd name="T78" fmla="*/ 2147483647 w 198"/>
                  <a:gd name="T79" fmla="*/ 2147483647 h 170"/>
                  <a:gd name="T80" fmla="*/ 2147483647 w 198"/>
                  <a:gd name="T81" fmla="*/ 2147483647 h 170"/>
                  <a:gd name="T82" fmla="*/ 2147483647 w 198"/>
                  <a:gd name="T83" fmla="*/ 2147483647 h 170"/>
                  <a:gd name="T84" fmla="*/ 2147483647 w 198"/>
                  <a:gd name="T85" fmla="*/ 2147483647 h 170"/>
                  <a:gd name="T86" fmla="*/ 2147483647 w 198"/>
                  <a:gd name="T87" fmla="*/ 2147483647 h 170"/>
                  <a:gd name="T88" fmla="*/ 2147483647 w 198"/>
                  <a:gd name="T89" fmla="*/ 2147483647 h 170"/>
                  <a:gd name="T90" fmla="*/ 2147483647 w 198"/>
                  <a:gd name="T91" fmla="*/ 2147483647 h 170"/>
                  <a:gd name="T92" fmla="*/ 2147483647 w 198"/>
                  <a:gd name="T93" fmla="*/ 2147483647 h 170"/>
                  <a:gd name="T94" fmla="*/ 2147483647 w 198"/>
                  <a:gd name="T95" fmla="*/ 2147483647 h 170"/>
                  <a:gd name="T96" fmla="*/ 2147483647 w 198"/>
                  <a:gd name="T97" fmla="*/ 2147483647 h 170"/>
                  <a:gd name="T98" fmla="*/ 2147483647 w 198"/>
                  <a:gd name="T99" fmla="*/ 2147483647 h 170"/>
                  <a:gd name="T100" fmla="*/ 2147483647 w 198"/>
                  <a:gd name="T101" fmla="*/ 2147483647 h 170"/>
                  <a:gd name="T102" fmla="*/ 2147483647 w 198"/>
                  <a:gd name="T103" fmla="*/ 2147483647 h 170"/>
                  <a:gd name="T104" fmla="*/ 2147483647 w 198"/>
                  <a:gd name="T105" fmla="*/ 2147483647 h 170"/>
                  <a:gd name="T106" fmla="*/ 2147483647 w 198"/>
                  <a:gd name="T107" fmla="*/ 2147483647 h 170"/>
                  <a:gd name="T108" fmla="*/ 2147483647 w 198"/>
                  <a:gd name="T109" fmla="*/ 2147483647 h 170"/>
                  <a:gd name="T110" fmla="*/ 2147483647 w 198"/>
                  <a:gd name="T111" fmla="*/ 2147483647 h 170"/>
                  <a:gd name="T112" fmla="*/ 2147483647 w 198"/>
                  <a:gd name="T113" fmla="*/ 2147483647 h 170"/>
                  <a:gd name="T114" fmla="*/ 2147483647 w 198"/>
                  <a:gd name="T115" fmla="*/ 1925978761 h 170"/>
                  <a:gd name="T116" fmla="*/ 2147483647 w 198"/>
                  <a:gd name="T117" fmla="*/ 1939817574 h 170"/>
                  <a:gd name="T118" fmla="*/ 2147483647 w 198"/>
                  <a:gd name="T119" fmla="*/ 1748568573 h 17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8"/>
                  <a:gd name="T181" fmla="*/ 0 h 170"/>
                  <a:gd name="T182" fmla="*/ 198 w 198"/>
                  <a:gd name="T183" fmla="*/ 170 h 17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8" h="170">
                    <a:moveTo>
                      <a:pt x="195" y="66"/>
                    </a:moveTo>
                    <a:cubicBezTo>
                      <a:pt x="180" y="54"/>
                      <a:pt x="180" y="54"/>
                      <a:pt x="180" y="54"/>
                    </a:cubicBezTo>
                    <a:cubicBezTo>
                      <a:pt x="180" y="54"/>
                      <a:pt x="172" y="54"/>
                      <a:pt x="168" y="53"/>
                    </a:cubicBezTo>
                    <a:cubicBezTo>
                      <a:pt x="165" y="52"/>
                      <a:pt x="169" y="45"/>
                      <a:pt x="169" y="45"/>
                    </a:cubicBezTo>
                    <a:cubicBezTo>
                      <a:pt x="168" y="41"/>
                      <a:pt x="168" y="41"/>
                      <a:pt x="168" y="41"/>
                    </a:cubicBezTo>
                    <a:cubicBezTo>
                      <a:pt x="168" y="41"/>
                      <a:pt x="172" y="35"/>
                      <a:pt x="174" y="31"/>
                    </a:cubicBezTo>
                    <a:cubicBezTo>
                      <a:pt x="176" y="27"/>
                      <a:pt x="177" y="18"/>
                      <a:pt x="177" y="18"/>
                    </a:cubicBezTo>
                    <a:cubicBezTo>
                      <a:pt x="180" y="15"/>
                      <a:pt x="180" y="15"/>
                      <a:pt x="180" y="15"/>
                    </a:cubicBezTo>
                    <a:cubicBezTo>
                      <a:pt x="165" y="13"/>
                      <a:pt x="165" y="13"/>
                      <a:pt x="165" y="13"/>
                    </a:cubicBezTo>
                    <a:cubicBezTo>
                      <a:pt x="165" y="13"/>
                      <a:pt x="160" y="18"/>
                      <a:pt x="154" y="18"/>
                    </a:cubicBezTo>
                    <a:cubicBezTo>
                      <a:pt x="149" y="18"/>
                      <a:pt x="151" y="9"/>
                      <a:pt x="145" y="6"/>
                    </a:cubicBezTo>
                    <a:cubicBezTo>
                      <a:pt x="139" y="5"/>
                      <a:pt x="137" y="9"/>
                      <a:pt x="137" y="9"/>
                    </a:cubicBezTo>
                    <a:cubicBezTo>
                      <a:pt x="131" y="4"/>
                      <a:pt x="131" y="4"/>
                      <a:pt x="131" y="4"/>
                    </a:cubicBezTo>
                    <a:cubicBezTo>
                      <a:pt x="123" y="3"/>
                      <a:pt x="123" y="3"/>
                      <a:pt x="123" y="3"/>
                    </a:cubicBezTo>
                    <a:cubicBezTo>
                      <a:pt x="123" y="3"/>
                      <a:pt x="123" y="9"/>
                      <a:pt x="120" y="9"/>
                    </a:cubicBezTo>
                    <a:cubicBezTo>
                      <a:pt x="117" y="9"/>
                      <a:pt x="112" y="3"/>
                      <a:pt x="112" y="3"/>
                    </a:cubicBezTo>
                    <a:cubicBezTo>
                      <a:pt x="112" y="3"/>
                      <a:pt x="108" y="11"/>
                      <a:pt x="104" y="11"/>
                    </a:cubicBezTo>
                    <a:cubicBezTo>
                      <a:pt x="101" y="11"/>
                      <a:pt x="96" y="7"/>
                      <a:pt x="96" y="7"/>
                    </a:cubicBezTo>
                    <a:cubicBezTo>
                      <a:pt x="74" y="7"/>
                      <a:pt x="74" y="7"/>
                      <a:pt x="74" y="7"/>
                    </a:cubicBezTo>
                    <a:cubicBezTo>
                      <a:pt x="70" y="7"/>
                      <a:pt x="62" y="0"/>
                      <a:pt x="62" y="0"/>
                    </a:cubicBezTo>
                    <a:cubicBezTo>
                      <a:pt x="57" y="6"/>
                      <a:pt x="57" y="6"/>
                      <a:pt x="57" y="6"/>
                    </a:cubicBezTo>
                    <a:cubicBezTo>
                      <a:pt x="57" y="6"/>
                      <a:pt x="46" y="4"/>
                      <a:pt x="42" y="4"/>
                    </a:cubicBezTo>
                    <a:cubicBezTo>
                      <a:pt x="38" y="5"/>
                      <a:pt x="38" y="18"/>
                      <a:pt x="34" y="19"/>
                    </a:cubicBezTo>
                    <a:cubicBezTo>
                      <a:pt x="30" y="21"/>
                      <a:pt x="24" y="15"/>
                      <a:pt x="21" y="12"/>
                    </a:cubicBezTo>
                    <a:cubicBezTo>
                      <a:pt x="18" y="9"/>
                      <a:pt x="14" y="4"/>
                      <a:pt x="7" y="9"/>
                    </a:cubicBezTo>
                    <a:cubicBezTo>
                      <a:pt x="0" y="12"/>
                      <a:pt x="8" y="36"/>
                      <a:pt x="8" y="36"/>
                    </a:cubicBezTo>
                    <a:cubicBezTo>
                      <a:pt x="18" y="37"/>
                      <a:pt x="18" y="37"/>
                      <a:pt x="18" y="37"/>
                    </a:cubicBezTo>
                    <a:cubicBezTo>
                      <a:pt x="23" y="44"/>
                      <a:pt x="23" y="44"/>
                      <a:pt x="23" y="44"/>
                    </a:cubicBezTo>
                    <a:cubicBezTo>
                      <a:pt x="21" y="48"/>
                      <a:pt x="21" y="48"/>
                      <a:pt x="21" y="48"/>
                    </a:cubicBezTo>
                    <a:cubicBezTo>
                      <a:pt x="21" y="48"/>
                      <a:pt x="26" y="51"/>
                      <a:pt x="29" y="58"/>
                    </a:cubicBezTo>
                    <a:cubicBezTo>
                      <a:pt x="31" y="63"/>
                      <a:pt x="30" y="68"/>
                      <a:pt x="38" y="76"/>
                    </a:cubicBezTo>
                    <a:cubicBezTo>
                      <a:pt x="44" y="83"/>
                      <a:pt x="57" y="92"/>
                      <a:pt x="57" y="92"/>
                    </a:cubicBezTo>
                    <a:cubicBezTo>
                      <a:pt x="59" y="95"/>
                      <a:pt x="59" y="95"/>
                      <a:pt x="59" y="95"/>
                    </a:cubicBezTo>
                    <a:cubicBezTo>
                      <a:pt x="76" y="110"/>
                      <a:pt x="76" y="110"/>
                      <a:pt x="76" y="110"/>
                    </a:cubicBezTo>
                    <a:cubicBezTo>
                      <a:pt x="88" y="116"/>
                      <a:pt x="88" y="116"/>
                      <a:pt x="88" y="116"/>
                    </a:cubicBezTo>
                    <a:cubicBezTo>
                      <a:pt x="88" y="116"/>
                      <a:pt x="87" y="120"/>
                      <a:pt x="88" y="125"/>
                    </a:cubicBezTo>
                    <a:cubicBezTo>
                      <a:pt x="89" y="129"/>
                      <a:pt x="102" y="135"/>
                      <a:pt x="108" y="140"/>
                    </a:cubicBezTo>
                    <a:cubicBezTo>
                      <a:pt x="113" y="145"/>
                      <a:pt x="110" y="151"/>
                      <a:pt x="110" y="151"/>
                    </a:cubicBezTo>
                    <a:cubicBezTo>
                      <a:pt x="118" y="149"/>
                      <a:pt x="118" y="149"/>
                      <a:pt x="118" y="149"/>
                    </a:cubicBezTo>
                    <a:cubicBezTo>
                      <a:pt x="140" y="168"/>
                      <a:pt x="140" y="168"/>
                      <a:pt x="140" y="168"/>
                    </a:cubicBezTo>
                    <a:cubicBezTo>
                      <a:pt x="140" y="168"/>
                      <a:pt x="142" y="165"/>
                      <a:pt x="146" y="167"/>
                    </a:cubicBezTo>
                    <a:cubicBezTo>
                      <a:pt x="148" y="167"/>
                      <a:pt x="149" y="168"/>
                      <a:pt x="149" y="170"/>
                    </a:cubicBezTo>
                    <a:cubicBezTo>
                      <a:pt x="154" y="167"/>
                      <a:pt x="154" y="167"/>
                      <a:pt x="154" y="167"/>
                    </a:cubicBezTo>
                    <a:cubicBezTo>
                      <a:pt x="154" y="157"/>
                      <a:pt x="154" y="157"/>
                      <a:pt x="154" y="157"/>
                    </a:cubicBezTo>
                    <a:cubicBezTo>
                      <a:pt x="151" y="157"/>
                      <a:pt x="151" y="157"/>
                      <a:pt x="151" y="157"/>
                    </a:cubicBezTo>
                    <a:cubicBezTo>
                      <a:pt x="151" y="157"/>
                      <a:pt x="149" y="144"/>
                      <a:pt x="150" y="141"/>
                    </a:cubicBezTo>
                    <a:cubicBezTo>
                      <a:pt x="152" y="138"/>
                      <a:pt x="155" y="138"/>
                      <a:pt x="157" y="137"/>
                    </a:cubicBezTo>
                    <a:cubicBezTo>
                      <a:pt x="159" y="135"/>
                      <a:pt x="154" y="126"/>
                      <a:pt x="156" y="123"/>
                    </a:cubicBezTo>
                    <a:cubicBezTo>
                      <a:pt x="157" y="121"/>
                      <a:pt x="160" y="117"/>
                      <a:pt x="165" y="117"/>
                    </a:cubicBezTo>
                    <a:cubicBezTo>
                      <a:pt x="168" y="117"/>
                      <a:pt x="172" y="122"/>
                      <a:pt x="175" y="119"/>
                    </a:cubicBezTo>
                    <a:cubicBezTo>
                      <a:pt x="177" y="116"/>
                      <a:pt x="166" y="107"/>
                      <a:pt x="166" y="107"/>
                    </a:cubicBezTo>
                    <a:cubicBezTo>
                      <a:pt x="167" y="101"/>
                      <a:pt x="167" y="101"/>
                      <a:pt x="167" y="101"/>
                    </a:cubicBezTo>
                    <a:cubicBezTo>
                      <a:pt x="172" y="105"/>
                      <a:pt x="172" y="105"/>
                      <a:pt x="172" y="105"/>
                    </a:cubicBezTo>
                    <a:cubicBezTo>
                      <a:pt x="180" y="105"/>
                      <a:pt x="180" y="105"/>
                      <a:pt x="180" y="105"/>
                    </a:cubicBezTo>
                    <a:cubicBezTo>
                      <a:pt x="181" y="99"/>
                      <a:pt x="181" y="99"/>
                      <a:pt x="181" y="99"/>
                    </a:cubicBezTo>
                    <a:cubicBezTo>
                      <a:pt x="181" y="99"/>
                      <a:pt x="186" y="104"/>
                      <a:pt x="191" y="99"/>
                    </a:cubicBezTo>
                    <a:cubicBezTo>
                      <a:pt x="198" y="96"/>
                      <a:pt x="185" y="84"/>
                      <a:pt x="185" y="84"/>
                    </a:cubicBezTo>
                    <a:cubicBezTo>
                      <a:pt x="177" y="73"/>
                      <a:pt x="177" y="73"/>
                      <a:pt x="177" y="73"/>
                    </a:cubicBezTo>
                    <a:cubicBezTo>
                      <a:pt x="177" y="73"/>
                      <a:pt x="185" y="74"/>
                      <a:pt x="190" y="74"/>
                    </a:cubicBezTo>
                    <a:cubicBezTo>
                      <a:pt x="195" y="74"/>
                      <a:pt x="195" y="66"/>
                      <a:pt x="195" y="66"/>
                    </a:cubicBezTo>
                    <a:close/>
                  </a:path>
                </a:pathLst>
              </a:custGeom>
              <a:solidFill>
                <a:srgbClr val="DDDDDD"/>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34" name="Freeform 258" descr="© INSCALE GmbH, 18.06.2010">
                <a:extLst>
                  <a:ext uri="{FF2B5EF4-FFF2-40B4-BE49-F238E27FC236}">
                    <a16:creationId xmlns:a16="http://schemas.microsoft.com/office/drawing/2014/main" id="{A7CBC5BD-585D-4CE2-A89E-353363F16BF9}"/>
                  </a:ext>
                </a:extLst>
              </p:cNvPr>
              <p:cNvSpPr>
                <a:spLocks noEditPoints="1"/>
              </p:cNvSpPr>
              <p:nvPr/>
            </p:nvSpPr>
            <p:spPr bwMode="auto">
              <a:xfrm>
                <a:off x="2558" y="2607"/>
                <a:ext cx="486" cy="445"/>
              </a:xfrm>
              <a:custGeom>
                <a:avLst/>
                <a:gdLst>
                  <a:gd name="T0" fmla="*/ 2147483647 w 280"/>
                  <a:gd name="T1" fmla="*/ 1303653318 h 257"/>
                  <a:gd name="T2" fmla="*/ 2147483647 w 280"/>
                  <a:gd name="T3" fmla="*/ 838755549 h 257"/>
                  <a:gd name="T4" fmla="*/ 2147483647 w 280"/>
                  <a:gd name="T5" fmla="*/ 1087377408 h 257"/>
                  <a:gd name="T6" fmla="*/ 2147483647 w 280"/>
                  <a:gd name="T7" fmla="*/ 292256856 h 257"/>
                  <a:gd name="T8" fmla="*/ 2147483647 w 280"/>
                  <a:gd name="T9" fmla="*/ 25285788 h 257"/>
                  <a:gd name="T10" fmla="*/ 2147483647 w 280"/>
                  <a:gd name="T11" fmla="*/ 681454710 h 257"/>
                  <a:gd name="T12" fmla="*/ 2122412507 w 280"/>
                  <a:gd name="T13" fmla="*/ 1422217828 h 257"/>
                  <a:gd name="T14" fmla="*/ 2147483647 w 280"/>
                  <a:gd name="T15" fmla="*/ 1774602807 h 257"/>
                  <a:gd name="T16" fmla="*/ 1771474671 w 280"/>
                  <a:gd name="T17" fmla="*/ 1849086947 h 257"/>
                  <a:gd name="T18" fmla="*/ 1330561444 w 280"/>
                  <a:gd name="T19" fmla="*/ 1616804621 h 257"/>
                  <a:gd name="T20" fmla="*/ 718915548 w 280"/>
                  <a:gd name="T21" fmla="*/ 1849086947 h 257"/>
                  <a:gd name="T22" fmla="*/ 47661152 w 280"/>
                  <a:gd name="T23" fmla="*/ 1887116262 h 257"/>
                  <a:gd name="T24" fmla="*/ 290248516 w 280"/>
                  <a:gd name="T25" fmla="*/ 2147483647 h 257"/>
                  <a:gd name="T26" fmla="*/ 684370127 w 280"/>
                  <a:gd name="T27" fmla="*/ 2147483647 h 257"/>
                  <a:gd name="T28" fmla="*/ 1648864534 w 280"/>
                  <a:gd name="T29" fmla="*/ 2147483647 h 257"/>
                  <a:gd name="T30" fmla="*/ 2147483647 w 280"/>
                  <a:gd name="T31" fmla="*/ 2147483647 h 257"/>
                  <a:gd name="T32" fmla="*/ 2147483647 w 280"/>
                  <a:gd name="T33" fmla="*/ 2147483647 h 257"/>
                  <a:gd name="T34" fmla="*/ 2147483647 w 280"/>
                  <a:gd name="T35" fmla="*/ 2147483647 h 257"/>
                  <a:gd name="T36" fmla="*/ 2147483647 w 280"/>
                  <a:gd name="T37" fmla="*/ 2147483647 h 257"/>
                  <a:gd name="T38" fmla="*/ 2147483647 w 280"/>
                  <a:gd name="T39" fmla="*/ 2147483647 h 257"/>
                  <a:gd name="T40" fmla="*/ 2147483647 w 280"/>
                  <a:gd name="T41" fmla="*/ 2147483647 h 257"/>
                  <a:gd name="T42" fmla="*/ 2147483647 w 280"/>
                  <a:gd name="T43" fmla="*/ 2147483647 h 257"/>
                  <a:gd name="T44" fmla="*/ 2147483647 w 280"/>
                  <a:gd name="T45" fmla="*/ 2147483647 h 257"/>
                  <a:gd name="T46" fmla="*/ 2147483647 w 280"/>
                  <a:gd name="T47" fmla="*/ 2147483647 h 257"/>
                  <a:gd name="T48" fmla="*/ 2147483647 w 280"/>
                  <a:gd name="T49" fmla="*/ 2147483647 h 257"/>
                  <a:gd name="T50" fmla="*/ 2147483647 w 280"/>
                  <a:gd name="T51" fmla="*/ 2147483647 h 257"/>
                  <a:gd name="T52" fmla="*/ 2147483647 w 280"/>
                  <a:gd name="T53" fmla="*/ 2144807613 h 257"/>
                  <a:gd name="T54" fmla="*/ 2147483647 w 280"/>
                  <a:gd name="T55" fmla="*/ 2147483647 h 257"/>
                  <a:gd name="T56" fmla="*/ 2147483647 w 280"/>
                  <a:gd name="T57" fmla="*/ 2095466535 h 257"/>
                  <a:gd name="T58" fmla="*/ 2147483647 w 280"/>
                  <a:gd name="T59" fmla="*/ 2147483647 h 257"/>
                  <a:gd name="T60" fmla="*/ 2147483647 w 280"/>
                  <a:gd name="T61" fmla="*/ 1820312631 h 257"/>
                  <a:gd name="T62" fmla="*/ 1593590084 w 280"/>
                  <a:gd name="T63" fmla="*/ 2147483647 h 257"/>
                  <a:gd name="T64" fmla="*/ 1330561444 w 280"/>
                  <a:gd name="T65" fmla="*/ 2147483647 h 257"/>
                  <a:gd name="T66" fmla="*/ 1481677052 w 280"/>
                  <a:gd name="T67" fmla="*/ 2147483647 h 257"/>
                  <a:gd name="T68" fmla="*/ 1247830172 w 280"/>
                  <a:gd name="T69" fmla="*/ 2147483647 h 257"/>
                  <a:gd name="T70" fmla="*/ 1055601315 w 280"/>
                  <a:gd name="T71" fmla="*/ 2147483647 h 257"/>
                  <a:gd name="T72" fmla="*/ 1081326089 w 280"/>
                  <a:gd name="T73" fmla="*/ 2147483647 h 257"/>
                  <a:gd name="T74" fmla="*/ 1354729242 w 280"/>
                  <a:gd name="T75" fmla="*/ 2147483647 h 257"/>
                  <a:gd name="T76" fmla="*/ 1303265474 w 280"/>
                  <a:gd name="T77" fmla="*/ 2147483647 h 257"/>
                  <a:gd name="T78" fmla="*/ 978145280 w 280"/>
                  <a:gd name="T79" fmla="*/ 2147483647 h 257"/>
                  <a:gd name="T80" fmla="*/ 1867814825 w 280"/>
                  <a:gd name="T81" fmla="*/ 2147483647 h 257"/>
                  <a:gd name="T82" fmla="*/ 2014408802 w 280"/>
                  <a:gd name="T83" fmla="*/ 2147483647 h 257"/>
                  <a:gd name="T84" fmla="*/ 1664260118 w 280"/>
                  <a:gd name="T85" fmla="*/ 2147483647 h 257"/>
                  <a:gd name="T86" fmla="*/ 1558609652 w 280"/>
                  <a:gd name="T87" fmla="*/ 2147483647 h 257"/>
                  <a:gd name="T88" fmla="*/ 1987300345 w 280"/>
                  <a:gd name="T89" fmla="*/ 2147483647 h 257"/>
                  <a:gd name="T90" fmla="*/ 2097134742 w 280"/>
                  <a:gd name="T91" fmla="*/ 2147483647 h 257"/>
                  <a:gd name="T92" fmla="*/ 2147483647 w 280"/>
                  <a:gd name="T93" fmla="*/ 2147483647 h 257"/>
                  <a:gd name="T94" fmla="*/ 2147483647 w 280"/>
                  <a:gd name="T95" fmla="*/ 2147483647 h 257"/>
                  <a:gd name="T96" fmla="*/ 2147483647 w 280"/>
                  <a:gd name="T97" fmla="*/ 2147483647 h 257"/>
                  <a:gd name="T98" fmla="*/ 2147483647 w 280"/>
                  <a:gd name="T99" fmla="*/ 2147483647 h 257"/>
                  <a:gd name="T100" fmla="*/ 2147483647 w 280"/>
                  <a:gd name="T101" fmla="*/ 2147483647 h 257"/>
                  <a:gd name="T102" fmla="*/ 2147483647 w 280"/>
                  <a:gd name="T103" fmla="*/ 2147483647 h 257"/>
                  <a:gd name="T104" fmla="*/ 2147483647 w 280"/>
                  <a:gd name="T105" fmla="*/ 2147483647 h 257"/>
                  <a:gd name="T106" fmla="*/ 2147483647 w 280"/>
                  <a:gd name="T107" fmla="*/ 2147483647 h 257"/>
                  <a:gd name="T108" fmla="*/ 2147483647 w 280"/>
                  <a:gd name="T109" fmla="*/ 2147483647 h 257"/>
                  <a:gd name="T110" fmla="*/ 2147483647 w 280"/>
                  <a:gd name="T111" fmla="*/ 2147483647 h 257"/>
                  <a:gd name="T112" fmla="*/ 2147483647 w 280"/>
                  <a:gd name="T113" fmla="*/ 2147483647 h 257"/>
                  <a:gd name="T114" fmla="*/ 1876872306 w 280"/>
                  <a:gd name="T115" fmla="*/ 2147483647 h 257"/>
                  <a:gd name="T116" fmla="*/ 1664260118 w 280"/>
                  <a:gd name="T117" fmla="*/ 2147483647 h 257"/>
                  <a:gd name="T118" fmla="*/ 2049472771 w 280"/>
                  <a:gd name="T119" fmla="*/ 2147483647 h 257"/>
                  <a:gd name="T120" fmla="*/ 1620829178 w 280"/>
                  <a:gd name="T121" fmla="*/ 2147483647 h 257"/>
                  <a:gd name="T122" fmla="*/ 2147483647 w 280"/>
                  <a:gd name="T123" fmla="*/ 2147483647 h 257"/>
                  <a:gd name="T124" fmla="*/ 2147483647 w 280"/>
                  <a:gd name="T125" fmla="*/ 2147483647 h 25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0"/>
                  <a:gd name="T190" fmla="*/ 0 h 257"/>
                  <a:gd name="T191" fmla="*/ 280 w 280"/>
                  <a:gd name="T192" fmla="*/ 257 h 25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0" h="257">
                    <a:moveTo>
                      <a:pt x="269" y="74"/>
                    </a:moveTo>
                    <a:cubicBezTo>
                      <a:pt x="258" y="67"/>
                      <a:pt x="258" y="67"/>
                      <a:pt x="258" y="67"/>
                    </a:cubicBezTo>
                    <a:cubicBezTo>
                      <a:pt x="258" y="67"/>
                      <a:pt x="253" y="63"/>
                      <a:pt x="258" y="61"/>
                    </a:cubicBezTo>
                    <a:cubicBezTo>
                      <a:pt x="264" y="59"/>
                      <a:pt x="266" y="53"/>
                      <a:pt x="260" y="53"/>
                    </a:cubicBezTo>
                    <a:cubicBezTo>
                      <a:pt x="256" y="54"/>
                      <a:pt x="256" y="59"/>
                      <a:pt x="253" y="54"/>
                    </a:cubicBezTo>
                    <a:cubicBezTo>
                      <a:pt x="250" y="51"/>
                      <a:pt x="255" y="46"/>
                      <a:pt x="255" y="41"/>
                    </a:cubicBezTo>
                    <a:cubicBezTo>
                      <a:pt x="255" y="40"/>
                      <a:pt x="253" y="37"/>
                      <a:pt x="250" y="34"/>
                    </a:cubicBezTo>
                    <a:cubicBezTo>
                      <a:pt x="248" y="34"/>
                      <a:pt x="248" y="34"/>
                      <a:pt x="248" y="34"/>
                    </a:cubicBezTo>
                    <a:cubicBezTo>
                      <a:pt x="241" y="35"/>
                      <a:pt x="241" y="35"/>
                      <a:pt x="241" y="35"/>
                    </a:cubicBezTo>
                    <a:cubicBezTo>
                      <a:pt x="234" y="45"/>
                      <a:pt x="234" y="45"/>
                      <a:pt x="234" y="45"/>
                    </a:cubicBezTo>
                    <a:cubicBezTo>
                      <a:pt x="234" y="45"/>
                      <a:pt x="223" y="46"/>
                      <a:pt x="218" y="46"/>
                    </a:cubicBezTo>
                    <a:cubicBezTo>
                      <a:pt x="213" y="46"/>
                      <a:pt x="195" y="44"/>
                      <a:pt x="195" y="44"/>
                    </a:cubicBezTo>
                    <a:cubicBezTo>
                      <a:pt x="195" y="44"/>
                      <a:pt x="194" y="38"/>
                      <a:pt x="190" y="36"/>
                    </a:cubicBezTo>
                    <a:cubicBezTo>
                      <a:pt x="186" y="34"/>
                      <a:pt x="179" y="35"/>
                      <a:pt x="179" y="35"/>
                    </a:cubicBezTo>
                    <a:cubicBezTo>
                      <a:pt x="161" y="20"/>
                      <a:pt x="161" y="20"/>
                      <a:pt x="161" y="20"/>
                    </a:cubicBezTo>
                    <a:cubicBezTo>
                      <a:pt x="161" y="20"/>
                      <a:pt x="159" y="15"/>
                      <a:pt x="157" y="12"/>
                    </a:cubicBezTo>
                    <a:cubicBezTo>
                      <a:pt x="155" y="9"/>
                      <a:pt x="148" y="11"/>
                      <a:pt x="148" y="11"/>
                    </a:cubicBezTo>
                    <a:cubicBezTo>
                      <a:pt x="146" y="6"/>
                      <a:pt x="146" y="6"/>
                      <a:pt x="146" y="6"/>
                    </a:cubicBezTo>
                    <a:cubicBezTo>
                      <a:pt x="140" y="3"/>
                      <a:pt x="140" y="3"/>
                      <a:pt x="140" y="3"/>
                    </a:cubicBezTo>
                    <a:cubicBezTo>
                      <a:pt x="140" y="3"/>
                      <a:pt x="131" y="0"/>
                      <a:pt x="127" y="1"/>
                    </a:cubicBezTo>
                    <a:cubicBezTo>
                      <a:pt x="124" y="1"/>
                      <a:pt x="127" y="12"/>
                      <a:pt x="127" y="12"/>
                    </a:cubicBezTo>
                    <a:cubicBezTo>
                      <a:pt x="127" y="12"/>
                      <a:pt x="121" y="9"/>
                      <a:pt x="119" y="9"/>
                    </a:cubicBezTo>
                    <a:cubicBezTo>
                      <a:pt x="116" y="9"/>
                      <a:pt x="119" y="16"/>
                      <a:pt x="119" y="16"/>
                    </a:cubicBezTo>
                    <a:cubicBezTo>
                      <a:pt x="119" y="16"/>
                      <a:pt x="100" y="24"/>
                      <a:pt x="97" y="28"/>
                    </a:cubicBezTo>
                    <a:cubicBezTo>
                      <a:pt x="94" y="32"/>
                      <a:pt x="104" y="36"/>
                      <a:pt x="104" y="36"/>
                    </a:cubicBezTo>
                    <a:cubicBezTo>
                      <a:pt x="102" y="49"/>
                      <a:pt x="102" y="49"/>
                      <a:pt x="102" y="49"/>
                    </a:cubicBezTo>
                    <a:cubicBezTo>
                      <a:pt x="96" y="47"/>
                      <a:pt x="96" y="47"/>
                      <a:pt x="96" y="47"/>
                    </a:cubicBezTo>
                    <a:cubicBezTo>
                      <a:pt x="96" y="47"/>
                      <a:pt x="82" y="54"/>
                      <a:pt x="80" y="58"/>
                    </a:cubicBezTo>
                    <a:cubicBezTo>
                      <a:pt x="78" y="62"/>
                      <a:pt x="88" y="58"/>
                      <a:pt x="88" y="58"/>
                    </a:cubicBezTo>
                    <a:cubicBezTo>
                      <a:pt x="90" y="61"/>
                      <a:pt x="90" y="61"/>
                      <a:pt x="90" y="61"/>
                    </a:cubicBezTo>
                    <a:cubicBezTo>
                      <a:pt x="90" y="61"/>
                      <a:pt x="88" y="64"/>
                      <a:pt x="86" y="66"/>
                    </a:cubicBezTo>
                    <a:cubicBezTo>
                      <a:pt x="83" y="68"/>
                      <a:pt x="89" y="72"/>
                      <a:pt x="89" y="72"/>
                    </a:cubicBezTo>
                    <a:cubicBezTo>
                      <a:pt x="89" y="72"/>
                      <a:pt x="86" y="77"/>
                      <a:pt x="79" y="77"/>
                    </a:cubicBezTo>
                    <a:cubicBezTo>
                      <a:pt x="73" y="77"/>
                      <a:pt x="75" y="74"/>
                      <a:pt x="75" y="74"/>
                    </a:cubicBezTo>
                    <a:cubicBezTo>
                      <a:pt x="75" y="74"/>
                      <a:pt x="70" y="70"/>
                      <a:pt x="67" y="70"/>
                    </a:cubicBezTo>
                    <a:cubicBezTo>
                      <a:pt x="66" y="70"/>
                      <a:pt x="67" y="75"/>
                      <a:pt x="67" y="75"/>
                    </a:cubicBezTo>
                    <a:cubicBezTo>
                      <a:pt x="57" y="71"/>
                      <a:pt x="57" y="71"/>
                      <a:pt x="57" y="71"/>
                    </a:cubicBezTo>
                    <a:cubicBezTo>
                      <a:pt x="53" y="66"/>
                      <a:pt x="53" y="66"/>
                      <a:pt x="53" y="66"/>
                    </a:cubicBezTo>
                    <a:cubicBezTo>
                      <a:pt x="53" y="66"/>
                      <a:pt x="53" y="62"/>
                      <a:pt x="50" y="62"/>
                    </a:cubicBezTo>
                    <a:cubicBezTo>
                      <a:pt x="49" y="63"/>
                      <a:pt x="50" y="66"/>
                      <a:pt x="50" y="66"/>
                    </a:cubicBezTo>
                    <a:cubicBezTo>
                      <a:pt x="48" y="67"/>
                      <a:pt x="48" y="67"/>
                      <a:pt x="48" y="67"/>
                    </a:cubicBezTo>
                    <a:cubicBezTo>
                      <a:pt x="47" y="71"/>
                      <a:pt x="47" y="71"/>
                      <a:pt x="47" y="71"/>
                    </a:cubicBezTo>
                    <a:cubicBezTo>
                      <a:pt x="30" y="77"/>
                      <a:pt x="30" y="77"/>
                      <a:pt x="30" y="77"/>
                    </a:cubicBezTo>
                    <a:cubicBezTo>
                      <a:pt x="27" y="75"/>
                      <a:pt x="27" y="75"/>
                      <a:pt x="27" y="75"/>
                    </a:cubicBezTo>
                    <a:cubicBezTo>
                      <a:pt x="20" y="80"/>
                      <a:pt x="20" y="80"/>
                      <a:pt x="20" y="80"/>
                    </a:cubicBezTo>
                    <a:cubicBezTo>
                      <a:pt x="14" y="76"/>
                      <a:pt x="14" y="76"/>
                      <a:pt x="14" y="76"/>
                    </a:cubicBezTo>
                    <a:cubicBezTo>
                      <a:pt x="14" y="76"/>
                      <a:pt x="10" y="80"/>
                      <a:pt x="9" y="80"/>
                    </a:cubicBezTo>
                    <a:cubicBezTo>
                      <a:pt x="7" y="80"/>
                      <a:pt x="2" y="77"/>
                      <a:pt x="2" y="77"/>
                    </a:cubicBezTo>
                    <a:cubicBezTo>
                      <a:pt x="0" y="80"/>
                      <a:pt x="0" y="80"/>
                      <a:pt x="0" y="80"/>
                    </a:cubicBezTo>
                    <a:cubicBezTo>
                      <a:pt x="4" y="83"/>
                      <a:pt x="4" y="83"/>
                      <a:pt x="4" y="83"/>
                    </a:cubicBezTo>
                    <a:cubicBezTo>
                      <a:pt x="7" y="97"/>
                      <a:pt x="7" y="97"/>
                      <a:pt x="7" y="97"/>
                    </a:cubicBezTo>
                    <a:cubicBezTo>
                      <a:pt x="11" y="98"/>
                      <a:pt x="11" y="98"/>
                      <a:pt x="11" y="98"/>
                    </a:cubicBezTo>
                    <a:cubicBezTo>
                      <a:pt x="7" y="100"/>
                      <a:pt x="7" y="100"/>
                      <a:pt x="7" y="100"/>
                    </a:cubicBezTo>
                    <a:cubicBezTo>
                      <a:pt x="14" y="108"/>
                      <a:pt x="14" y="108"/>
                      <a:pt x="14" y="108"/>
                    </a:cubicBezTo>
                    <a:cubicBezTo>
                      <a:pt x="23" y="124"/>
                      <a:pt x="23" y="124"/>
                      <a:pt x="23" y="124"/>
                    </a:cubicBezTo>
                    <a:cubicBezTo>
                      <a:pt x="26" y="119"/>
                      <a:pt x="26" y="119"/>
                      <a:pt x="26" y="119"/>
                    </a:cubicBezTo>
                    <a:cubicBezTo>
                      <a:pt x="27" y="107"/>
                      <a:pt x="27" y="107"/>
                      <a:pt x="27" y="107"/>
                    </a:cubicBezTo>
                    <a:cubicBezTo>
                      <a:pt x="27" y="107"/>
                      <a:pt x="30" y="111"/>
                      <a:pt x="33" y="110"/>
                    </a:cubicBezTo>
                    <a:cubicBezTo>
                      <a:pt x="37" y="108"/>
                      <a:pt x="34" y="88"/>
                      <a:pt x="39" y="85"/>
                    </a:cubicBezTo>
                    <a:cubicBezTo>
                      <a:pt x="43" y="82"/>
                      <a:pt x="62" y="95"/>
                      <a:pt x="62" y="95"/>
                    </a:cubicBezTo>
                    <a:cubicBezTo>
                      <a:pt x="70" y="108"/>
                      <a:pt x="70" y="108"/>
                      <a:pt x="70" y="108"/>
                    </a:cubicBezTo>
                    <a:cubicBezTo>
                      <a:pt x="70" y="108"/>
                      <a:pt x="64" y="121"/>
                      <a:pt x="70" y="126"/>
                    </a:cubicBezTo>
                    <a:cubicBezTo>
                      <a:pt x="74" y="131"/>
                      <a:pt x="88" y="146"/>
                      <a:pt x="88" y="146"/>
                    </a:cubicBezTo>
                    <a:cubicBezTo>
                      <a:pt x="88" y="146"/>
                      <a:pt x="98" y="150"/>
                      <a:pt x="102" y="151"/>
                    </a:cubicBezTo>
                    <a:cubicBezTo>
                      <a:pt x="104" y="153"/>
                      <a:pt x="108" y="158"/>
                      <a:pt x="108" y="158"/>
                    </a:cubicBezTo>
                    <a:cubicBezTo>
                      <a:pt x="108" y="158"/>
                      <a:pt x="93" y="153"/>
                      <a:pt x="91" y="151"/>
                    </a:cubicBezTo>
                    <a:cubicBezTo>
                      <a:pt x="89" y="151"/>
                      <a:pt x="82" y="154"/>
                      <a:pt x="82" y="154"/>
                    </a:cubicBezTo>
                    <a:cubicBezTo>
                      <a:pt x="82" y="154"/>
                      <a:pt x="90" y="173"/>
                      <a:pt x="99" y="176"/>
                    </a:cubicBezTo>
                    <a:cubicBezTo>
                      <a:pt x="108" y="179"/>
                      <a:pt x="123" y="190"/>
                      <a:pt x="123" y="190"/>
                    </a:cubicBezTo>
                    <a:cubicBezTo>
                      <a:pt x="123" y="190"/>
                      <a:pt x="120" y="195"/>
                      <a:pt x="123" y="198"/>
                    </a:cubicBezTo>
                    <a:cubicBezTo>
                      <a:pt x="127" y="202"/>
                      <a:pt x="131" y="201"/>
                      <a:pt x="131" y="201"/>
                    </a:cubicBezTo>
                    <a:cubicBezTo>
                      <a:pt x="144" y="197"/>
                      <a:pt x="144" y="197"/>
                      <a:pt x="144" y="197"/>
                    </a:cubicBezTo>
                    <a:cubicBezTo>
                      <a:pt x="169" y="204"/>
                      <a:pt x="169" y="204"/>
                      <a:pt x="169" y="204"/>
                    </a:cubicBezTo>
                    <a:cubicBezTo>
                      <a:pt x="169" y="204"/>
                      <a:pt x="173" y="213"/>
                      <a:pt x="180" y="217"/>
                    </a:cubicBezTo>
                    <a:cubicBezTo>
                      <a:pt x="187" y="219"/>
                      <a:pt x="195" y="225"/>
                      <a:pt x="200" y="228"/>
                    </a:cubicBezTo>
                    <a:cubicBezTo>
                      <a:pt x="203" y="232"/>
                      <a:pt x="210" y="235"/>
                      <a:pt x="210" y="235"/>
                    </a:cubicBezTo>
                    <a:cubicBezTo>
                      <a:pt x="210" y="235"/>
                      <a:pt x="202" y="233"/>
                      <a:pt x="200" y="232"/>
                    </a:cubicBezTo>
                    <a:cubicBezTo>
                      <a:pt x="197" y="230"/>
                      <a:pt x="194" y="228"/>
                      <a:pt x="192" y="228"/>
                    </a:cubicBezTo>
                    <a:cubicBezTo>
                      <a:pt x="189" y="227"/>
                      <a:pt x="176" y="225"/>
                      <a:pt x="176" y="225"/>
                    </a:cubicBezTo>
                    <a:cubicBezTo>
                      <a:pt x="176" y="225"/>
                      <a:pt x="180" y="229"/>
                      <a:pt x="182" y="229"/>
                    </a:cubicBezTo>
                    <a:cubicBezTo>
                      <a:pt x="185" y="230"/>
                      <a:pt x="197" y="235"/>
                      <a:pt x="197" y="235"/>
                    </a:cubicBezTo>
                    <a:cubicBezTo>
                      <a:pt x="212" y="241"/>
                      <a:pt x="212" y="241"/>
                      <a:pt x="212" y="241"/>
                    </a:cubicBezTo>
                    <a:cubicBezTo>
                      <a:pt x="214" y="239"/>
                      <a:pt x="214" y="239"/>
                      <a:pt x="214" y="239"/>
                    </a:cubicBezTo>
                    <a:cubicBezTo>
                      <a:pt x="231" y="249"/>
                      <a:pt x="231" y="249"/>
                      <a:pt x="231" y="249"/>
                    </a:cubicBezTo>
                    <a:cubicBezTo>
                      <a:pt x="236" y="249"/>
                      <a:pt x="236" y="249"/>
                      <a:pt x="236" y="249"/>
                    </a:cubicBezTo>
                    <a:cubicBezTo>
                      <a:pt x="239" y="251"/>
                      <a:pt x="239" y="251"/>
                      <a:pt x="239" y="251"/>
                    </a:cubicBezTo>
                    <a:cubicBezTo>
                      <a:pt x="251" y="257"/>
                      <a:pt x="251" y="257"/>
                      <a:pt x="251" y="257"/>
                    </a:cubicBezTo>
                    <a:cubicBezTo>
                      <a:pt x="251" y="257"/>
                      <a:pt x="253" y="248"/>
                      <a:pt x="248" y="248"/>
                    </a:cubicBezTo>
                    <a:cubicBezTo>
                      <a:pt x="244" y="246"/>
                      <a:pt x="242" y="249"/>
                      <a:pt x="242" y="249"/>
                    </a:cubicBezTo>
                    <a:cubicBezTo>
                      <a:pt x="220" y="230"/>
                      <a:pt x="220" y="230"/>
                      <a:pt x="220" y="230"/>
                    </a:cubicBezTo>
                    <a:cubicBezTo>
                      <a:pt x="212" y="232"/>
                      <a:pt x="212" y="232"/>
                      <a:pt x="212" y="232"/>
                    </a:cubicBezTo>
                    <a:cubicBezTo>
                      <a:pt x="212" y="232"/>
                      <a:pt x="215" y="226"/>
                      <a:pt x="210" y="221"/>
                    </a:cubicBezTo>
                    <a:cubicBezTo>
                      <a:pt x="204" y="216"/>
                      <a:pt x="191" y="210"/>
                      <a:pt x="190" y="206"/>
                    </a:cubicBezTo>
                    <a:cubicBezTo>
                      <a:pt x="189" y="201"/>
                      <a:pt x="190" y="197"/>
                      <a:pt x="190" y="197"/>
                    </a:cubicBezTo>
                    <a:cubicBezTo>
                      <a:pt x="178" y="191"/>
                      <a:pt x="178" y="191"/>
                      <a:pt x="178" y="191"/>
                    </a:cubicBezTo>
                    <a:cubicBezTo>
                      <a:pt x="161" y="176"/>
                      <a:pt x="161" y="176"/>
                      <a:pt x="161" y="176"/>
                    </a:cubicBezTo>
                    <a:cubicBezTo>
                      <a:pt x="159" y="173"/>
                      <a:pt x="159" y="173"/>
                      <a:pt x="159" y="173"/>
                    </a:cubicBezTo>
                    <a:cubicBezTo>
                      <a:pt x="159" y="173"/>
                      <a:pt x="146" y="164"/>
                      <a:pt x="140" y="157"/>
                    </a:cubicBezTo>
                    <a:cubicBezTo>
                      <a:pt x="132" y="149"/>
                      <a:pt x="133" y="144"/>
                      <a:pt x="131" y="139"/>
                    </a:cubicBezTo>
                    <a:cubicBezTo>
                      <a:pt x="128" y="132"/>
                      <a:pt x="123" y="129"/>
                      <a:pt x="123" y="129"/>
                    </a:cubicBezTo>
                    <a:cubicBezTo>
                      <a:pt x="125" y="125"/>
                      <a:pt x="125" y="125"/>
                      <a:pt x="125" y="125"/>
                    </a:cubicBezTo>
                    <a:cubicBezTo>
                      <a:pt x="120" y="118"/>
                      <a:pt x="120" y="118"/>
                      <a:pt x="120" y="118"/>
                    </a:cubicBezTo>
                    <a:cubicBezTo>
                      <a:pt x="110" y="117"/>
                      <a:pt x="110" y="117"/>
                      <a:pt x="110" y="117"/>
                    </a:cubicBezTo>
                    <a:cubicBezTo>
                      <a:pt x="110" y="117"/>
                      <a:pt x="102" y="93"/>
                      <a:pt x="109" y="90"/>
                    </a:cubicBezTo>
                    <a:cubicBezTo>
                      <a:pt x="116" y="85"/>
                      <a:pt x="120" y="90"/>
                      <a:pt x="123" y="93"/>
                    </a:cubicBezTo>
                    <a:cubicBezTo>
                      <a:pt x="126" y="96"/>
                      <a:pt x="132" y="102"/>
                      <a:pt x="136" y="100"/>
                    </a:cubicBezTo>
                    <a:cubicBezTo>
                      <a:pt x="140" y="99"/>
                      <a:pt x="140" y="86"/>
                      <a:pt x="144" y="85"/>
                    </a:cubicBezTo>
                    <a:cubicBezTo>
                      <a:pt x="148" y="85"/>
                      <a:pt x="159" y="87"/>
                      <a:pt x="159" y="87"/>
                    </a:cubicBezTo>
                    <a:cubicBezTo>
                      <a:pt x="164" y="81"/>
                      <a:pt x="164" y="81"/>
                      <a:pt x="164" y="81"/>
                    </a:cubicBezTo>
                    <a:cubicBezTo>
                      <a:pt x="164" y="81"/>
                      <a:pt x="172" y="88"/>
                      <a:pt x="176" y="88"/>
                    </a:cubicBezTo>
                    <a:cubicBezTo>
                      <a:pt x="198" y="88"/>
                      <a:pt x="198" y="88"/>
                      <a:pt x="198" y="88"/>
                    </a:cubicBezTo>
                    <a:cubicBezTo>
                      <a:pt x="198" y="88"/>
                      <a:pt x="203" y="92"/>
                      <a:pt x="206" y="92"/>
                    </a:cubicBezTo>
                    <a:cubicBezTo>
                      <a:pt x="210" y="92"/>
                      <a:pt x="214" y="84"/>
                      <a:pt x="214" y="84"/>
                    </a:cubicBezTo>
                    <a:cubicBezTo>
                      <a:pt x="214" y="84"/>
                      <a:pt x="219" y="90"/>
                      <a:pt x="222" y="90"/>
                    </a:cubicBezTo>
                    <a:cubicBezTo>
                      <a:pt x="225" y="90"/>
                      <a:pt x="225" y="84"/>
                      <a:pt x="225" y="84"/>
                    </a:cubicBezTo>
                    <a:cubicBezTo>
                      <a:pt x="233" y="85"/>
                      <a:pt x="233" y="85"/>
                      <a:pt x="233" y="85"/>
                    </a:cubicBezTo>
                    <a:cubicBezTo>
                      <a:pt x="239" y="90"/>
                      <a:pt x="239" y="90"/>
                      <a:pt x="239" y="90"/>
                    </a:cubicBezTo>
                    <a:cubicBezTo>
                      <a:pt x="239" y="90"/>
                      <a:pt x="241" y="86"/>
                      <a:pt x="247" y="87"/>
                    </a:cubicBezTo>
                    <a:cubicBezTo>
                      <a:pt x="253" y="90"/>
                      <a:pt x="251" y="99"/>
                      <a:pt x="256" y="99"/>
                    </a:cubicBezTo>
                    <a:cubicBezTo>
                      <a:pt x="262" y="99"/>
                      <a:pt x="267" y="94"/>
                      <a:pt x="267" y="94"/>
                    </a:cubicBezTo>
                    <a:cubicBezTo>
                      <a:pt x="264" y="82"/>
                      <a:pt x="264" y="82"/>
                      <a:pt x="264" y="82"/>
                    </a:cubicBezTo>
                    <a:cubicBezTo>
                      <a:pt x="269" y="77"/>
                      <a:pt x="269" y="77"/>
                      <a:pt x="269" y="77"/>
                    </a:cubicBezTo>
                    <a:cubicBezTo>
                      <a:pt x="280" y="77"/>
                      <a:pt x="280" y="77"/>
                      <a:pt x="280" y="77"/>
                    </a:cubicBezTo>
                    <a:cubicBezTo>
                      <a:pt x="280" y="74"/>
                      <a:pt x="280" y="74"/>
                      <a:pt x="280" y="74"/>
                    </a:cubicBezTo>
                    <a:lnTo>
                      <a:pt x="269" y="74"/>
                    </a:lnTo>
                    <a:close/>
                    <a:moveTo>
                      <a:pt x="60" y="109"/>
                    </a:moveTo>
                    <a:cubicBezTo>
                      <a:pt x="64" y="106"/>
                      <a:pt x="64" y="106"/>
                      <a:pt x="64" y="106"/>
                    </a:cubicBezTo>
                    <a:cubicBezTo>
                      <a:pt x="60" y="102"/>
                      <a:pt x="60" y="102"/>
                      <a:pt x="60" y="102"/>
                    </a:cubicBezTo>
                    <a:cubicBezTo>
                      <a:pt x="58" y="98"/>
                      <a:pt x="58" y="98"/>
                      <a:pt x="58" y="98"/>
                    </a:cubicBezTo>
                    <a:cubicBezTo>
                      <a:pt x="53" y="94"/>
                      <a:pt x="53" y="94"/>
                      <a:pt x="53" y="94"/>
                    </a:cubicBezTo>
                    <a:cubicBezTo>
                      <a:pt x="49" y="92"/>
                      <a:pt x="49" y="92"/>
                      <a:pt x="49" y="92"/>
                    </a:cubicBezTo>
                    <a:cubicBezTo>
                      <a:pt x="50" y="97"/>
                      <a:pt x="50" y="97"/>
                      <a:pt x="50" y="97"/>
                    </a:cubicBezTo>
                    <a:cubicBezTo>
                      <a:pt x="46" y="101"/>
                      <a:pt x="46" y="101"/>
                      <a:pt x="46" y="101"/>
                    </a:cubicBezTo>
                    <a:cubicBezTo>
                      <a:pt x="51" y="107"/>
                      <a:pt x="51" y="107"/>
                      <a:pt x="51" y="107"/>
                    </a:cubicBezTo>
                    <a:cubicBezTo>
                      <a:pt x="56" y="104"/>
                      <a:pt x="56" y="104"/>
                      <a:pt x="56" y="104"/>
                    </a:cubicBezTo>
                    <a:cubicBezTo>
                      <a:pt x="56" y="107"/>
                      <a:pt x="56" y="107"/>
                      <a:pt x="56" y="107"/>
                    </a:cubicBezTo>
                    <a:lnTo>
                      <a:pt x="60" y="109"/>
                    </a:lnTo>
                    <a:close/>
                    <a:moveTo>
                      <a:pt x="53" y="129"/>
                    </a:moveTo>
                    <a:cubicBezTo>
                      <a:pt x="49" y="126"/>
                      <a:pt x="49" y="126"/>
                      <a:pt x="49" y="126"/>
                    </a:cubicBezTo>
                    <a:cubicBezTo>
                      <a:pt x="47" y="115"/>
                      <a:pt x="47" y="115"/>
                      <a:pt x="47" y="115"/>
                    </a:cubicBezTo>
                    <a:cubicBezTo>
                      <a:pt x="47" y="115"/>
                      <a:pt x="50" y="112"/>
                      <a:pt x="48" y="110"/>
                    </a:cubicBezTo>
                    <a:cubicBezTo>
                      <a:pt x="47" y="108"/>
                      <a:pt x="45" y="106"/>
                      <a:pt x="44" y="102"/>
                    </a:cubicBezTo>
                    <a:cubicBezTo>
                      <a:pt x="44" y="100"/>
                      <a:pt x="43" y="95"/>
                      <a:pt x="43" y="95"/>
                    </a:cubicBezTo>
                    <a:cubicBezTo>
                      <a:pt x="40" y="95"/>
                      <a:pt x="40" y="95"/>
                      <a:pt x="40" y="95"/>
                    </a:cubicBezTo>
                    <a:cubicBezTo>
                      <a:pt x="38" y="100"/>
                      <a:pt x="38" y="100"/>
                      <a:pt x="38" y="100"/>
                    </a:cubicBezTo>
                    <a:cubicBezTo>
                      <a:pt x="38" y="100"/>
                      <a:pt x="42" y="106"/>
                      <a:pt x="44" y="107"/>
                    </a:cubicBezTo>
                    <a:cubicBezTo>
                      <a:pt x="45" y="109"/>
                      <a:pt x="44" y="112"/>
                      <a:pt x="44" y="112"/>
                    </a:cubicBezTo>
                    <a:cubicBezTo>
                      <a:pt x="41" y="111"/>
                      <a:pt x="41" y="111"/>
                      <a:pt x="41" y="111"/>
                    </a:cubicBezTo>
                    <a:cubicBezTo>
                      <a:pt x="46" y="124"/>
                      <a:pt x="46" y="124"/>
                      <a:pt x="46" y="124"/>
                    </a:cubicBezTo>
                    <a:cubicBezTo>
                      <a:pt x="42" y="124"/>
                      <a:pt x="42" y="124"/>
                      <a:pt x="42" y="124"/>
                    </a:cubicBezTo>
                    <a:cubicBezTo>
                      <a:pt x="45" y="135"/>
                      <a:pt x="45" y="135"/>
                      <a:pt x="45" y="135"/>
                    </a:cubicBezTo>
                    <a:cubicBezTo>
                      <a:pt x="51" y="140"/>
                      <a:pt x="51" y="140"/>
                      <a:pt x="51" y="140"/>
                    </a:cubicBezTo>
                    <a:cubicBezTo>
                      <a:pt x="53" y="138"/>
                      <a:pt x="53" y="138"/>
                      <a:pt x="53" y="138"/>
                    </a:cubicBezTo>
                    <a:cubicBezTo>
                      <a:pt x="47" y="132"/>
                      <a:pt x="47" y="132"/>
                      <a:pt x="47" y="132"/>
                    </a:cubicBezTo>
                    <a:cubicBezTo>
                      <a:pt x="46" y="129"/>
                      <a:pt x="46" y="129"/>
                      <a:pt x="46" y="129"/>
                    </a:cubicBezTo>
                    <a:cubicBezTo>
                      <a:pt x="49" y="130"/>
                      <a:pt x="49" y="130"/>
                      <a:pt x="49" y="130"/>
                    </a:cubicBezTo>
                    <a:lnTo>
                      <a:pt x="53" y="129"/>
                    </a:lnTo>
                    <a:close/>
                    <a:moveTo>
                      <a:pt x="37" y="130"/>
                    </a:moveTo>
                    <a:cubicBezTo>
                      <a:pt x="37" y="133"/>
                      <a:pt x="40" y="129"/>
                      <a:pt x="40" y="129"/>
                    </a:cubicBezTo>
                    <a:cubicBezTo>
                      <a:pt x="40" y="125"/>
                      <a:pt x="37" y="127"/>
                      <a:pt x="37" y="130"/>
                    </a:cubicBezTo>
                    <a:close/>
                    <a:moveTo>
                      <a:pt x="86" y="147"/>
                    </a:moveTo>
                    <a:cubicBezTo>
                      <a:pt x="78" y="140"/>
                      <a:pt x="78" y="140"/>
                      <a:pt x="78" y="140"/>
                    </a:cubicBezTo>
                    <a:cubicBezTo>
                      <a:pt x="74" y="139"/>
                      <a:pt x="74" y="139"/>
                      <a:pt x="74" y="139"/>
                    </a:cubicBezTo>
                    <a:cubicBezTo>
                      <a:pt x="70" y="131"/>
                      <a:pt x="70" y="131"/>
                      <a:pt x="70" y="131"/>
                    </a:cubicBezTo>
                    <a:cubicBezTo>
                      <a:pt x="67" y="130"/>
                      <a:pt x="67" y="130"/>
                      <a:pt x="67" y="130"/>
                    </a:cubicBezTo>
                    <a:cubicBezTo>
                      <a:pt x="62" y="127"/>
                      <a:pt x="62" y="127"/>
                      <a:pt x="62" y="127"/>
                    </a:cubicBezTo>
                    <a:cubicBezTo>
                      <a:pt x="72" y="140"/>
                      <a:pt x="72" y="140"/>
                      <a:pt x="72" y="140"/>
                    </a:cubicBezTo>
                    <a:cubicBezTo>
                      <a:pt x="76" y="143"/>
                      <a:pt x="76" y="143"/>
                      <a:pt x="76" y="143"/>
                    </a:cubicBezTo>
                    <a:cubicBezTo>
                      <a:pt x="82" y="149"/>
                      <a:pt x="82" y="149"/>
                      <a:pt x="82" y="149"/>
                    </a:cubicBezTo>
                    <a:lnTo>
                      <a:pt x="86" y="147"/>
                    </a:lnTo>
                    <a:close/>
                    <a:moveTo>
                      <a:pt x="59" y="121"/>
                    </a:moveTo>
                    <a:cubicBezTo>
                      <a:pt x="63" y="121"/>
                      <a:pt x="63" y="121"/>
                      <a:pt x="63" y="121"/>
                    </a:cubicBezTo>
                    <a:cubicBezTo>
                      <a:pt x="61" y="114"/>
                      <a:pt x="61" y="114"/>
                      <a:pt x="61" y="114"/>
                    </a:cubicBezTo>
                    <a:cubicBezTo>
                      <a:pt x="58" y="115"/>
                      <a:pt x="58" y="115"/>
                      <a:pt x="58" y="115"/>
                    </a:cubicBezTo>
                    <a:cubicBezTo>
                      <a:pt x="60" y="117"/>
                      <a:pt x="60" y="117"/>
                      <a:pt x="60" y="117"/>
                    </a:cubicBezTo>
                    <a:lnTo>
                      <a:pt x="59" y="121"/>
                    </a:lnTo>
                    <a:close/>
                    <a:moveTo>
                      <a:pt x="77" y="165"/>
                    </a:moveTo>
                    <a:cubicBezTo>
                      <a:pt x="72" y="160"/>
                      <a:pt x="72" y="160"/>
                      <a:pt x="72" y="160"/>
                    </a:cubicBezTo>
                    <a:cubicBezTo>
                      <a:pt x="69" y="160"/>
                      <a:pt x="69" y="160"/>
                      <a:pt x="69" y="160"/>
                    </a:cubicBezTo>
                    <a:cubicBezTo>
                      <a:pt x="75" y="165"/>
                      <a:pt x="75" y="165"/>
                      <a:pt x="75" y="165"/>
                    </a:cubicBezTo>
                    <a:cubicBezTo>
                      <a:pt x="78" y="170"/>
                      <a:pt x="78" y="170"/>
                      <a:pt x="78" y="170"/>
                    </a:cubicBezTo>
                    <a:cubicBezTo>
                      <a:pt x="84" y="177"/>
                      <a:pt x="84" y="177"/>
                      <a:pt x="84" y="177"/>
                    </a:cubicBezTo>
                    <a:cubicBezTo>
                      <a:pt x="86" y="174"/>
                      <a:pt x="86" y="174"/>
                      <a:pt x="86" y="174"/>
                    </a:cubicBezTo>
                    <a:cubicBezTo>
                      <a:pt x="79" y="169"/>
                      <a:pt x="79" y="169"/>
                      <a:pt x="79" y="169"/>
                    </a:cubicBezTo>
                    <a:lnTo>
                      <a:pt x="77" y="165"/>
                    </a:lnTo>
                    <a:close/>
                    <a:moveTo>
                      <a:pt x="162" y="212"/>
                    </a:moveTo>
                    <a:cubicBezTo>
                      <a:pt x="168" y="210"/>
                      <a:pt x="168" y="210"/>
                      <a:pt x="168" y="210"/>
                    </a:cubicBezTo>
                    <a:cubicBezTo>
                      <a:pt x="169" y="208"/>
                      <a:pt x="169" y="208"/>
                      <a:pt x="169" y="208"/>
                    </a:cubicBezTo>
                    <a:cubicBezTo>
                      <a:pt x="163" y="207"/>
                      <a:pt x="163" y="207"/>
                      <a:pt x="163" y="207"/>
                    </a:cubicBezTo>
                    <a:cubicBezTo>
                      <a:pt x="148" y="205"/>
                      <a:pt x="148" y="205"/>
                      <a:pt x="148" y="205"/>
                    </a:cubicBezTo>
                    <a:cubicBezTo>
                      <a:pt x="148" y="208"/>
                      <a:pt x="148" y="208"/>
                      <a:pt x="148" y="208"/>
                    </a:cubicBezTo>
                    <a:cubicBezTo>
                      <a:pt x="144" y="209"/>
                      <a:pt x="144" y="209"/>
                      <a:pt x="144" y="209"/>
                    </a:cubicBezTo>
                    <a:cubicBezTo>
                      <a:pt x="159" y="214"/>
                      <a:pt x="159" y="214"/>
                      <a:pt x="159" y="214"/>
                    </a:cubicBezTo>
                    <a:lnTo>
                      <a:pt x="162" y="212"/>
                    </a:lnTo>
                    <a:close/>
                    <a:moveTo>
                      <a:pt x="141" y="204"/>
                    </a:moveTo>
                    <a:cubicBezTo>
                      <a:pt x="133" y="202"/>
                      <a:pt x="136" y="206"/>
                      <a:pt x="136" y="206"/>
                    </a:cubicBezTo>
                    <a:cubicBezTo>
                      <a:pt x="140" y="208"/>
                      <a:pt x="147" y="206"/>
                      <a:pt x="141" y="204"/>
                    </a:cubicBezTo>
                    <a:close/>
                    <a:moveTo>
                      <a:pt x="182" y="222"/>
                    </a:moveTo>
                    <a:cubicBezTo>
                      <a:pt x="180" y="220"/>
                      <a:pt x="180" y="220"/>
                      <a:pt x="180" y="220"/>
                    </a:cubicBezTo>
                    <a:cubicBezTo>
                      <a:pt x="163" y="219"/>
                      <a:pt x="163" y="219"/>
                      <a:pt x="163" y="219"/>
                    </a:cubicBezTo>
                    <a:cubicBezTo>
                      <a:pt x="161" y="217"/>
                      <a:pt x="161" y="217"/>
                      <a:pt x="161" y="217"/>
                    </a:cubicBezTo>
                    <a:cubicBezTo>
                      <a:pt x="154" y="214"/>
                      <a:pt x="154" y="214"/>
                      <a:pt x="154" y="214"/>
                    </a:cubicBezTo>
                    <a:cubicBezTo>
                      <a:pt x="152" y="216"/>
                      <a:pt x="152" y="216"/>
                      <a:pt x="152" y="216"/>
                    </a:cubicBezTo>
                    <a:cubicBezTo>
                      <a:pt x="153" y="218"/>
                      <a:pt x="153" y="218"/>
                      <a:pt x="153" y="218"/>
                    </a:cubicBezTo>
                    <a:cubicBezTo>
                      <a:pt x="149" y="218"/>
                      <a:pt x="149" y="218"/>
                      <a:pt x="149" y="218"/>
                    </a:cubicBezTo>
                    <a:cubicBezTo>
                      <a:pt x="146" y="221"/>
                      <a:pt x="146" y="221"/>
                      <a:pt x="146" y="221"/>
                    </a:cubicBezTo>
                    <a:cubicBezTo>
                      <a:pt x="159" y="223"/>
                      <a:pt x="159" y="223"/>
                      <a:pt x="159" y="223"/>
                    </a:cubicBezTo>
                    <a:lnTo>
                      <a:pt x="182" y="222"/>
                    </a:lnTo>
                    <a:close/>
                    <a:moveTo>
                      <a:pt x="135" y="227"/>
                    </a:moveTo>
                    <a:cubicBezTo>
                      <a:pt x="129" y="229"/>
                      <a:pt x="129" y="229"/>
                      <a:pt x="129" y="229"/>
                    </a:cubicBezTo>
                    <a:cubicBezTo>
                      <a:pt x="129" y="229"/>
                      <a:pt x="131" y="232"/>
                      <a:pt x="138" y="230"/>
                    </a:cubicBezTo>
                    <a:cubicBezTo>
                      <a:pt x="144" y="228"/>
                      <a:pt x="143" y="225"/>
                      <a:pt x="135" y="227"/>
                    </a:cubicBezTo>
                    <a:close/>
                    <a:moveTo>
                      <a:pt x="170" y="243"/>
                    </a:moveTo>
                    <a:cubicBezTo>
                      <a:pt x="170" y="243"/>
                      <a:pt x="163" y="248"/>
                      <a:pt x="171" y="246"/>
                    </a:cubicBezTo>
                    <a:cubicBezTo>
                      <a:pt x="177" y="246"/>
                      <a:pt x="179" y="243"/>
                      <a:pt x="170" y="243"/>
                    </a:cubicBezTo>
                    <a:close/>
                    <a:moveTo>
                      <a:pt x="169" y="233"/>
                    </a:moveTo>
                    <a:cubicBezTo>
                      <a:pt x="160" y="229"/>
                      <a:pt x="160" y="229"/>
                      <a:pt x="160" y="229"/>
                    </a:cubicBezTo>
                    <a:cubicBezTo>
                      <a:pt x="159" y="232"/>
                      <a:pt x="159" y="232"/>
                      <a:pt x="159" y="232"/>
                    </a:cubicBezTo>
                    <a:cubicBezTo>
                      <a:pt x="162" y="233"/>
                      <a:pt x="162" y="233"/>
                      <a:pt x="162" y="233"/>
                    </a:cubicBezTo>
                    <a:cubicBezTo>
                      <a:pt x="160" y="235"/>
                      <a:pt x="160" y="235"/>
                      <a:pt x="160" y="235"/>
                    </a:cubicBezTo>
                    <a:cubicBezTo>
                      <a:pt x="169" y="237"/>
                      <a:pt x="169" y="237"/>
                      <a:pt x="169" y="237"/>
                    </a:cubicBezTo>
                    <a:cubicBezTo>
                      <a:pt x="174" y="235"/>
                      <a:pt x="174" y="235"/>
                      <a:pt x="174" y="235"/>
                    </a:cubicBezTo>
                    <a:cubicBezTo>
                      <a:pt x="184" y="236"/>
                      <a:pt x="184" y="236"/>
                      <a:pt x="184" y="236"/>
                    </a:cubicBezTo>
                    <a:cubicBezTo>
                      <a:pt x="186" y="235"/>
                      <a:pt x="186" y="235"/>
                      <a:pt x="186" y="235"/>
                    </a:cubicBezTo>
                    <a:cubicBezTo>
                      <a:pt x="176" y="230"/>
                      <a:pt x="176" y="230"/>
                      <a:pt x="176" y="230"/>
                    </a:cubicBezTo>
                    <a:lnTo>
                      <a:pt x="169" y="233"/>
                    </a:lnTo>
                    <a:close/>
                    <a:moveTo>
                      <a:pt x="194" y="243"/>
                    </a:moveTo>
                    <a:cubicBezTo>
                      <a:pt x="213" y="246"/>
                      <a:pt x="213" y="246"/>
                      <a:pt x="213" y="246"/>
                    </a:cubicBezTo>
                    <a:cubicBezTo>
                      <a:pt x="213" y="244"/>
                      <a:pt x="213" y="244"/>
                      <a:pt x="213" y="244"/>
                    </a:cubicBezTo>
                    <a:cubicBezTo>
                      <a:pt x="195" y="240"/>
                      <a:pt x="195" y="240"/>
                      <a:pt x="195" y="240"/>
                    </a:cubicBezTo>
                    <a:lnTo>
                      <a:pt x="194" y="243"/>
                    </a:lnTo>
                    <a:close/>
                    <a:moveTo>
                      <a:pt x="71" y="155"/>
                    </a:moveTo>
                    <a:cubicBezTo>
                      <a:pt x="67" y="153"/>
                      <a:pt x="65" y="156"/>
                      <a:pt x="65" y="156"/>
                    </a:cubicBezTo>
                    <a:cubicBezTo>
                      <a:pt x="71" y="158"/>
                      <a:pt x="74" y="157"/>
                      <a:pt x="71" y="155"/>
                    </a:cubicBezTo>
                    <a:close/>
                    <a:moveTo>
                      <a:pt x="65" y="150"/>
                    </a:moveTo>
                    <a:cubicBezTo>
                      <a:pt x="62" y="150"/>
                      <a:pt x="60" y="151"/>
                      <a:pt x="63" y="153"/>
                    </a:cubicBezTo>
                    <a:cubicBezTo>
                      <a:pt x="63" y="153"/>
                      <a:pt x="67" y="151"/>
                      <a:pt x="65" y="150"/>
                    </a:cubicBezTo>
                    <a:close/>
                    <a:moveTo>
                      <a:pt x="77" y="153"/>
                    </a:moveTo>
                    <a:cubicBezTo>
                      <a:pt x="80" y="153"/>
                      <a:pt x="84" y="149"/>
                      <a:pt x="79" y="149"/>
                    </a:cubicBezTo>
                    <a:cubicBezTo>
                      <a:pt x="75" y="148"/>
                      <a:pt x="77" y="153"/>
                      <a:pt x="77" y="153"/>
                    </a:cubicBezTo>
                    <a:close/>
                    <a:moveTo>
                      <a:pt x="65" y="146"/>
                    </a:moveTo>
                    <a:cubicBezTo>
                      <a:pt x="69" y="147"/>
                      <a:pt x="71" y="145"/>
                      <a:pt x="67" y="144"/>
                    </a:cubicBezTo>
                    <a:cubicBezTo>
                      <a:pt x="65" y="143"/>
                      <a:pt x="65" y="146"/>
                      <a:pt x="65" y="146"/>
                    </a:cubicBezTo>
                    <a:close/>
                    <a:moveTo>
                      <a:pt x="61" y="143"/>
                    </a:moveTo>
                    <a:cubicBezTo>
                      <a:pt x="60" y="142"/>
                      <a:pt x="57" y="145"/>
                      <a:pt x="59" y="146"/>
                    </a:cubicBezTo>
                    <a:cubicBezTo>
                      <a:pt x="59" y="146"/>
                      <a:pt x="63" y="144"/>
                      <a:pt x="61" y="143"/>
                    </a:cubicBezTo>
                    <a:close/>
                    <a:moveTo>
                      <a:pt x="91" y="179"/>
                    </a:moveTo>
                    <a:cubicBezTo>
                      <a:pt x="88" y="178"/>
                      <a:pt x="91" y="182"/>
                      <a:pt x="91" y="182"/>
                    </a:cubicBezTo>
                    <a:cubicBezTo>
                      <a:pt x="96" y="185"/>
                      <a:pt x="95" y="181"/>
                      <a:pt x="91" y="179"/>
                    </a:cubicBezTo>
                    <a:close/>
                    <a:moveTo>
                      <a:pt x="81" y="164"/>
                    </a:moveTo>
                    <a:cubicBezTo>
                      <a:pt x="88" y="171"/>
                      <a:pt x="88" y="167"/>
                      <a:pt x="83" y="163"/>
                    </a:cubicBezTo>
                    <a:cubicBezTo>
                      <a:pt x="78" y="158"/>
                      <a:pt x="81" y="164"/>
                      <a:pt x="81" y="164"/>
                    </a:cubicBezTo>
                    <a:close/>
                  </a:path>
                </a:pathLst>
              </a:custGeom>
              <a:solidFill>
                <a:srgbClr val="00B050"/>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35" name="Freeform 259" descr="© INSCALE GmbH, 18.06.2010">
                <a:extLst>
                  <a:ext uri="{FF2B5EF4-FFF2-40B4-BE49-F238E27FC236}">
                    <a16:creationId xmlns:a16="http://schemas.microsoft.com/office/drawing/2014/main" id="{F4200E43-9946-4635-AEAB-F07885B800C1}"/>
                  </a:ext>
                </a:extLst>
              </p:cNvPr>
              <p:cNvSpPr>
                <a:spLocks/>
              </p:cNvSpPr>
              <p:nvPr/>
            </p:nvSpPr>
            <p:spPr bwMode="auto">
              <a:xfrm>
                <a:off x="3068" y="3018"/>
                <a:ext cx="174" cy="333"/>
              </a:xfrm>
              <a:custGeom>
                <a:avLst/>
                <a:gdLst>
                  <a:gd name="T0" fmla="*/ 2147483647 w 100"/>
                  <a:gd name="T1" fmla="*/ 2147483647 h 192"/>
                  <a:gd name="T2" fmla="*/ 2147483647 w 100"/>
                  <a:gd name="T3" fmla="*/ 2147483647 h 192"/>
                  <a:gd name="T4" fmla="*/ 2147483647 w 100"/>
                  <a:gd name="T5" fmla="*/ 2147483647 h 192"/>
                  <a:gd name="T6" fmla="*/ 1892551932 w 100"/>
                  <a:gd name="T7" fmla="*/ 2147483647 h 192"/>
                  <a:gd name="T8" fmla="*/ 1806164661 w 100"/>
                  <a:gd name="T9" fmla="*/ 1793497026 h 192"/>
                  <a:gd name="T10" fmla="*/ 1892551932 w 100"/>
                  <a:gd name="T11" fmla="*/ 1380299213 h 192"/>
                  <a:gd name="T12" fmla="*/ 1740309941 w 100"/>
                  <a:gd name="T13" fmla="*/ 631266345 h 192"/>
                  <a:gd name="T14" fmla="*/ 1240125517 w 100"/>
                  <a:gd name="T15" fmla="*/ 242672674 h 192"/>
                  <a:gd name="T16" fmla="*/ 806178670 w 100"/>
                  <a:gd name="T17" fmla="*/ 308548045 h 192"/>
                  <a:gd name="T18" fmla="*/ 603901309 w 100"/>
                  <a:gd name="T19" fmla="*/ 26819402 h 192"/>
                  <a:gd name="T20" fmla="*/ 0 w 100"/>
                  <a:gd name="T21" fmla="*/ 912597088 h 192"/>
                  <a:gd name="T22" fmla="*/ 153032703 w 100"/>
                  <a:gd name="T23" fmla="*/ 1196519680 h 192"/>
                  <a:gd name="T24" fmla="*/ 397450289 w 100"/>
                  <a:gd name="T25" fmla="*/ 1420577992 h 192"/>
                  <a:gd name="T26" fmla="*/ 603901309 w 100"/>
                  <a:gd name="T27" fmla="*/ 1793497026 h 192"/>
                  <a:gd name="T28" fmla="*/ 380910439 w 100"/>
                  <a:gd name="T29" fmla="*/ 1832545037 h 192"/>
                  <a:gd name="T30" fmla="*/ 308624680 w 100"/>
                  <a:gd name="T31" fmla="*/ 2147483647 h 192"/>
                  <a:gd name="T32" fmla="*/ 512020429 w 100"/>
                  <a:gd name="T33" fmla="*/ 2147483647 h 192"/>
                  <a:gd name="T34" fmla="*/ 463321713 w 100"/>
                  <a:gd name="T35" fmla="*/ 2147483647 h 192"/>
                  <a:gd name="T36" fmla="*/ 397450289 w 100"/>
                  <a:gd name="T37" fmla="*/ 2147483647 h 192"/>
                  <a:gd name="T38" fmla="*/ 425469125 w 100"/>
                  <a:gd name="T39" fmla="*/ 2147483647 h 192"/>
                  <a:gd name="T40" fmla="*/ 347069704 w 100"/>
                  <a:gd name="T41" fmla="*/ 2147483647 h 192"/>
                  <a:gd name="T42" fmla="*/ 537006932 w 100"/>
                  <a:gd name="T43" fmla="*/ 2147483647 h 192"/>
                  <a:gd name="T44" fmla="*/ 463321713 w 100"/>
                  <a:gd name="T45" fmla="*/ 2147483647 h 192"/>
                  <a:gd name="T46" fmla="*/ 537006932 w 100"/>
                  <a:gd name="T47" fmla="*/ 2147483647 h 192"/>
                  <a:gd name="T48" fmla="*/ 463321713 w 100"/>
                  <a:gd name="T49" fmla="*/ 2147483647 h 192"/>
                  <a:gd name="T50" fmla="*/ 347069704 w 100"/>
                  <a:gd name="T51" fmla="*/ 2147483647 h 192"/>
                  <a:gd name="T52" fmla="*/ 934391630 w 100"/>
                  <a:gd name="T53" fmla="*/ 2147483647 h 192"/>
                  <a:gd name="T54" fmla="*/ 1174412447 w 100"/>
                  <a:gd name="T55" fmla="*/ 2147483647 h 192"/>
                  <a:gd name="T56" fmla="*/ 1351620897 w 100"/>
                  <a:gd name="T57" fmla="*/ 2147483647 h 192"/>
                  <a:gd name="T58" fmla="*/ 1482949932 w 100"/>
                  <a:gd name="T59" fmla="*/ 2147483647 h 192"/>
                  <a:gd name="T60" fmla="*/ 1931201858 w 100"/>
                  <a:gd name="T61" fmla="*/ 2147483647 h 192"/>
                  <a:gd name="T62" fmla="*/ 2056006981 w 100"/>
                  <a:gd name="T63" fmla="*/ 2147483647 h 192"/>
                  <a:gd name="T64" fmla="*/ 1892551932 w 100"/>
                  <a:gd name="T65" fmla="*/ 2147483647 h 192"/>
                  <a:gd name="T66" fmla="*/ 2093774936 w 100"/>
                  <a:gd name="T67" fmla="*/ 2147483647 h 192"/>
                  <a:gd name="T68" fmla="*/ 2147483647 w 100"/>
                  <a:gd name="T69" fmla="*/ 2147483647 h 192"/>
                  <a:gd name="T70" fmla="*/ 2147483647 w 100"/>
                  <a:gd name="T71" fmla="*/ 2147483647 h 192"/>
                  <a:gd name="T72" fmla="*/ 2147483647 w 100"/>
                  <a:gd name="T73" fmla="*/ 2147483647 h 1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0"/>
                  <a:gd name="T112" fmla="*/ 0 h 192"/>
                  <a:gd name="T113" fmla="*/ 100 w 100"/>
                  <a:gd name="T114" fmla="*/ 192 h 1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0" h="192">
                    <a:moveTo>
                      <a:pt x="95" y="117"/>
                    </a:moveTo>
                    <a:cubicBezTo>
                      <a:pt x="95" y="110"/>
                      <a:pt x="95" y="110"/>
                      <a:pt x="95" y="110"/>
                    </a:cubicBezTo>
                    <a:cubicBezTo>
                      <a:pt x="94" y="107"/>
                      <a:pt x="94" y="107"/>
                      <a:pt x="94" y="107"/>
                    </a:cubicBezTo>
                    <a:cubicBezTo>
                      <a:pt x="89" y="106"/>
                      <a:pt x="89" y="106"/>
                      <a:pt x="89" y="106"/>
                    </a:cubicBezTo>
                    <a:cubicBezTo>
                      <a:pt x="82" y="110"/>
                      <a:pt x="82" y="110"/>
                      <a:pt x="82" y="110"/>
                    </a:cubicBezTo>
                    <a:cubicBezTo>
                      <a:pt x="78" y="98"/>
                      <a:pt x="78" y="98"/>
                      <a:pt x="78" y="98"/>
                    </a:cubicBezTo>
                    <a:cubicBezTo>
                      <a:pt x="73" y="97"/>
                      <a:pt x="73" y="97"/>
                      <a:pt x="73" y="97"/>
                    </a:cubicBezTo>
                    <a:cubicBezTo>
                      <a:pt x="66" y="83"/>
                      <a:pt x="66" y="83"/>
                      <a:pt x="66" y="83"/>
                    </a:cubicBezTo>
                    <a:cubicBezTo>
                      <a:pt x="70" y="78"/>
                      <a:pt x="70" y="78"/>
                      <a:pt x="70" y="78"/>
                    </a:cubicBezTo>
                    <a:cubicBezTo>
                      <a:pt x="63" y="69"/>
                      <a:pt x="63" y="69"/>
                      <a:pt x="63" y="69"/>
                    </a:cubicBezTo>
                    <a:cubicBezTo>
                      <a:pt x="68" y="65"/>
                      <a:pt x="68" y="65"/>
                      <a:pt x="68" y="65"/>
                    </a:cubicBezTo>
                    <a:cubicBezTo>
                      <a:pt x="66" y="53"/>
                      <a:pt x="66" y="53"/>
                      <a:pt x="66" y="53"/>
                    </a:cubicBezTo>
                    <a:cubicBezTo>
                      <a:pt x="68" y="39"/>
                      <a:pt x="68" y="39"/>
                      <a:pt x="68" y="39"/>
                    </a:cubicBezTo>
                    <a:cubicBezTo>
                      <a:pt x="68" y="39"/>
                      <a:pt x="65" y="29"/>
                      <a:pt x="61" y="24"/>
                    </a:cubicBezTo>
                    <a:cubicBezTo>
                      <a:pt x="57" y="20"/>
                      <a:pt x="46" y="19"/>
                      <a:pt x="46" y="19"/>
                    </a:cubicBezTo>
                    <a:cubicBezTo>
                      <a:pt x="46" y="19"/>
                      <a:pt x="45" y="12"/>
                      <a:pt x="43" y="9"/>
                    </a:cubicBezTo>
                    <a:cubicBezTo>
                      <a:pt x="41" y="7"/>
                      <a:pt x="38" y="5"/>
                      <a:pt x="38" y="5"/>
                    </a:cubicBezTo>
                    <a:cubicBezTo>
                      <a:pt x="28" y="12"/>
                      <a:pt x="28" y="12"/>
                      <a:pt x="28" y="12"/>
                    </a:cubicBezTo>
                    <a:cubicBezTo>
                      <a:pt x="21" y="8"/>
                      <a:pt x="21" y="8"/>
                      <a:pt x="21" y="8"/>
                    </a:cubicBezTo>
                    <a:cubicBezTo>
                      <a:pt x="21" y="1"/>
                      <a:pt x="21" y="1"/>
                      <a:pt x="21" y="1"/>
                    </a:cubicBezTo>
                    <a:cubicBezTo>
                      <a:pt x="18" y="0"/>
                      <a:pt x="18" y="0"/>
                      <a:pt x="18" y="0"/>
                    </a:cubicBezTo>
                    <a:cubicBezTo>
                      <a:pt x="0" y="35"/>
                      <a:pt x="0" y="35"/>
                      <a:pt x="0" y="35"/>
                    </a:cubicBezTo>
                    <a:cubicBezTo>
                      <a:pt x="3" y="36"/>
                      <a:pt x="3" y="36"/>
                      <a:pt x="3" y="36"/>
                    </a:cubicBezTo>
                    <a:cubicBezTo>
                      <a:pt x="5" y="46"/>
                      <a:pt x="5" y="46"/>
                      <a:pt x="5" y="46"/>
                    </a:cubicBezTo>
                    <a:cubicBezTo>
                      <a:pt x="6" y="54"/>
                      <a:pt x="6" y="54"/>
                      <a:pt x="6" y="54"/>
                    </a:cubicBezTo>
                    <a:cubicBezTo>
                      <a:pt x="6" y="54"/>
                      <a:pt x="9" y="54"/>
                      <a:pt x="14" y="55"/>
                    </a:cubicBezTo>
                    <a:cubicBezTo>
                      <a:pt x="19" y="56"/>
                      <a:pt x="17" y="60"/>
                      <a:pt x="17" y="60"/>
                    </a:cubicBezTo>
                    <a:cubicBezTo>
                      <a:pt x="21" y="69"/>
                      <a:pt x="21" y="69"/>
                      <a:pt x="21" y="69"/>
                    </a:cubicBezTo>
                    <a:cubicBezTo>
                      <a:pt x="18" y="71"/>
                      <a:pt x="18" y="71"/>
                      <a:pt x="18" y="71"/>
                    </a:cubicBezTo>
                    <a:cubicBezTo>
                      <a:pt x="13" y="71"/>
                      <a:pt x="13" y="71"/>
                      <a:pt x="13" y="71"/>
                    </a:cubicBezTo>
                    <a:cubicBezTo>
                      <a:pt x="16" y="80"/>
                      <a:pt x="16" y="80"/>
                      <a:pt x="16" y="80"/>
                    </a:cubicBezTo>
                    <a:cubicBezTo>
                      <a:pt x="16" y="80"/>
                      <a:pt x="11" y="80"/>
                      <a:pt x="11" y="85"/>
                    </a:cubicBezTo>
                    <a:cubicBezTo>
                      <a:pt x="12" y="91"/>
                      <a:pt x="13" y="91"/>
                      <a:pt x="13" y="91"/>
                    </a:cubicBezTo>
                    <a:cubicBezTo>
                      <a:pt x="13" y="91"/>
                      <a:pt x="18" y="90"/>
                      <a:pt x="18" y="92"/>
                    </a:cubicBezTo>
                    <a:cubicBezTo>
                      <a:pt x="18" y="94"/>
                      <a:pt x="14" y="100"/>
                      <a:pt x="14" y="100"/>
                    </a:cubicBezTo>
                    <a:cubicBezTo>
                      <a:pt x="16" y="108"/>
                      <a:pt x="16" y="108"/>
                      <a:pt x="16" y="108"/>
                    </a:cubicBezTo>
                    <a:cubicBezTo>
                      <a:pt x="16" y="108"/>
                      <a:pt x="23" y="111"/>
                      <a:pt x="21" y="113"/>
                    </a:cubicBezTo>
                    <a:cubicBezTo>
                      <a:pt x="18" y="115"/>
                      <a:pt x="14" y="113"/>
                      <a:pt x="14" y="113"/>
                    </a:cubicBezTo>
                    <a:cubicBezTo>
                      <a:pt x="12" y="116"/>
                      <a:pt x="12" y="116"/>
                      <a:pt x="12" y="116"/>
                    </a:cubicBezTo>
                    <a:cubicBezTo>
                      <a:pt x="15" y="119"/>
                      <a:pt x="15" y="119"/>
                      <a:pt x="15" y="119"/>
                    </a:cubicBezTo>
                    <a:cubicBezTo>
                      <a:pt x="14" y="127"/>
                      <a:pt x="14" y="127"/>
                      <a:pt x="14" y="127"/>
                    </a:cubicBezTo>
                    <a:cubicBezTo>
                      <a:pt x="12" y="130"/>
                      <a:pt x="12" y="130"/>
                      <a:pt x="12" y="130"/>
                    </a:cubicBezTo>
                    <a:cubicBezTo>
                      <a:pt x="14" y="137"/>
                      <a:pt x="14" y="137"/>
                      <a:pt x="14" y="137"/>
                    </a:cubicBezTo>
                    <a:cubicBezTo>
                      <a:pt x="14" y="137"/>
                      <a:pt x="19" y="134"/>
                      <a:pt x="19" y="138"/>
                    </a:cubicBezTo>
                    <a:cubicBezTo>
                      <a:pt x="19" y="140"/>
                      <a:pt x="16" y="140"/>
                      <a:pt x="16" y="140"/>
                    </a:cubicBezTo>
                    <a:cubicBezTo>
                      <a:pt x="16" y="141"/>
                      <a:pt x="16" y="141"/>
                      <a:pt x="16" y="141"/>
                    </a:cubicBezTo>
                    <a:cubicBezTo>
                      <a:pt x="16" y="141"/>
                      <a:pt x="23" y="142"/>
                      <a:pt x="22" y="147"/>
                    </a:cubicBezTo>
                    <a:cubicBezTo>
                      <a:pt x="21" y="154"/>
                      <a:pt x="19" y="153"/>
                      <a:pt x="19" y="153"/>
                    </a:cubicBezTo>
                    <a:cubicBezTo>
                      <a:pt x="19" y="153"/>
                      <a:pt x="17" y="152"/>
                      <a:pt x="17" y="150"/>
                    </a:cubicBezTo>
                    <a:cubicBezTo>
                      <a:pt x="16" y="148"/>
                      <a:pt x="16" y="146"/>
                      <a:pt x="16" y="146"/>
                    </a:cubicBezTo>
                    <a:cubicBezTo>
                      <a:pt x="12" y="145"/>
                      <a:pt x="12" y="145"/>
                      <a:pt x="12" y="145"/>
                    </a:cubicBezTo>
                    <a:cubicBezTo>
                      <a:pt x="12" y="147"/>
                      <a:pt x="12" y="147"/>
                      <a:pt x="12" y="147"/>
                    </a:cubicBezTo>
                    <a:cubicBezTo>
                      <a:pt x="12" y="147"/>
                      <a:pt x="16" y="156"/>
                      <a:pt x="21" y="159"/>
                    </a:cubicBezTo>
                    <a:cubicBezTo>
                      <a:pt x="25" y="162"/>
                      <a:pt x="30" y="164"/>
                      <a:pt x="33" y="164"/>
                    </a:cubicBezTo>
                    <a:cubicBezTo>
                      <a:pt x="38" y="164"/>
                      <a:pt x="38" y="164"/>
                      <a:pt x="38" y="164"/>
                    </a:cubicBezTo>
                    <a:cubicBezTo>
                      <a:pt x="41" y="169"/>
                      <a:pt x="41" y="169"/>
                      <a:pt x="41" y="169"/>
                    </a:cubicBezTo>
                    <a:cubicBezTo>
                      <a:pt x="46" y="169"/>
                      <a:pt x="46" y="169"/>
                      <a:pt x="46" y="169"/>
                    </a:cubicBezTo>
                    <a:cubicBezTo>
                      <a:pt x="47" y="179"/>
                      <a:pt x="47" y="179"/>
                      <a:pt x="47" y="179"/>
                    </a:cubicBezTo>
                    <a:cubicBezTo>
                      <a:pt x="52" y="180"/>
                      <a:pt x="52" y="180"/>
                      <a:pt x="52" y="180"/>
                    </a:cubicBezTo>
                    <a:cubicBezTo>
                      <a:pt x="52" y="190"/>
                      <a:pt x="52" y="190"/>
                      <a:pt x="52" y="190"/>
                    </a:cubicBezTo>
                    <a:cubicBezTo>
                      <a:pt x="52" y="190"/>
                      <a:pt x="59" y="192"/>
                      <a:pt x="60" y="192"/>
                    </a:cubicBezTo>
                    <a:cubicBezTo>
                      <a:pt x="62" y="192"/>
                      <a:pt x="67" y="187"/>
                      <a:pt x="67" y="187"/>
                    </a:cubicBezTo>
                    <a:cubicBezTo>
                      <a:pt x="67" y="187"/>
                      <a:pt x="66" y="184"/>
                      <a:pt x="67" y="181"/>
                    </a:cubicBezTo>
                    <a:cubicBezTo>
                      <a:pt x="67" y="180"/>
                      <a:pt x="72" y="181"/>
                      <a:pt x="72" y="181"/>
                    </a:cubicBezTo>
                    <a:cubicBezTo>
                      <a:pt x="71" y="177"/>
                      <a:pt x="71" y="177"/>
                      <a:pt x="71" y="177"/>
                    </a:cubicBezTo>
                    <a:cubicBezTo>
                      <a:pt x="71" y="177"/>
                      <a:pt x="65" y="174"/>
                      <a:pt x="66" y="171"/>
                    </a:cubicBezTo>
                    <a:cubicBezTo>
                      <a:pt x="67" y="166"/>
                      <a:pt x="71" y="168"/>
                      <a:pt x="71" y="168"/>
                    </a:cubicBezTo>
                    <a:cubicBezTo>
                      <a:pt x="71" y="168"/>
                      <a:pt x="70" y="164"/>
                      <a:pt x="73" y="163"/>
                    </a:cubicBezTo>
                    <a:cubicBezTo>
                      <a:pt x="76" y="162"/>
                      <a:pt x="78" y="165"/>
                      <a:pt x="83" y="161"/>
                    </a:cubicBezTo>
                    <a:cubicBezTo>
                      <a:pt x="88" y="156"/>
                      <a:pt x="85" y="149"/>
                      <a:pt x="85" y="149"/>
                    </a:cubicBezTo>
                    <a:cubicBezTo>
                      <a:pt x="89" y="144"/>
                      <a:pt x="89" y="144"/>
                      <a:pt x="89" y="144"/>
                    </a:cubicBezTo>
                    <a:cubicBezTo>
                      <a:pt x="89" y="144"/>
                      <a:pt x="87" y="138"/>
                      <a:pt x="90" y="135"/>
                    </a:cubicBezTo>
                    <a:cubicBezTo>
                      <a:pt x="92" y="134"/>
                      <a:pt x="95" y="134"/>
                      <a:pt x="95" y="134"/>
                    </a:cubicBezTo>
                    <a:cubicBezTo>
                      <a:pt x="95" y="134"/>
                      <a:pt x="100" y="129"/>
                      <a:pt x="100" y="125"/>
                    </a:cubicBezTo>
                    <a:cubicBezTo>
                      <a:pt x="99" y="121"/>
                      <a:pt x="95" y="117"/>
                      <a:pt x="95" y="117"/>
                    </a:cubicBezTo>
                    <a:close/>
                  </a:path>
                </a:pathLst>
              </a:custGeom>
              <a:solidFill>
                <a:srgbClr val="DDDDDD"/>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36" name="Freeform 260" descr="© INSCALE GmbH, 18.06.2010">
                <a:extLst>
                  <a:ext uri="{FF2B5EF4-FFF2-40B4-BE49-F238E27FC236}">
                    <a16:creationId xmlns:a16="http://schemas.microsoft.com/office/drawing/2014/main" id="{907BA901-3184-4699-8E0D-D960D086CF9B}"/>
                  </a:ext>
                </a:extLst>
              </p:cNvPr>
              <p:cNvSpPr>
                <a:spLocks/>
              </p:cNvSpPr>
              <p:nvPr/>
            </p:nvSpPr>
            <p:spPr bwMode="auto">
              <a:xfrm>
                <a:off x="3178" y="3025"/>
                <a:ext cx="218" cy="183"/>
              </a:xfrm>
              <a:custGeom>
                <a:avLst/>
                <a:gdLst>
                  <a:gd name="T0" fmla="*/ 2147483647 w 126"/>
                  <a:gd name="T1" fmla="*/ 950610615 h 106"/>
                  <a:gd name="T2" fmla="*/ 2147483647 w 126"/>
                  <a:gd name="T3" fmla="*/ 738197203 h 106"/>
                  <a:gd name="T4" fmla="*/ 2147483647 w 126"/>
                  <a:gd name="T5" fmla="*/ 647411993 h 106"/>
                  <a:gd name="T6" fmla="*/ 2147483647 w 126"/>
                  <a:gd name="T7" fmla="*/ 361303053 h 106"/>
                  <a:gd name="T8" fmla="*/ 2147483647 w 126"/>
                  <a:gd name="T9" fmla="*/ 361303053 h 106"/>
                  <a:gd name="T10" fmla="*/ 2147483647 w 126"/>
                  <a:gd name="T11" fmla="*/ 209279403 h 106"/>
                  <a:gd name="T12" fmla="*/ 2069752566 w 126"/>
                  <a:gd name="T13" fmla="*/ 70216044 h 106"/>
                  <a:gd name="T14" fmla="*/ 1976021724 w 126"/>
                  <a:gd name="T15" fmla="*/ 0 h 106"/>
                  <a:gd name="T16" fmla="*/ 1804296564 w 126"/>
                  <a:gd name="T17" fmla="*/ 156817503 h 106"/>
                  <a:gd name="T18" fmla="*/ 1557706761 w 126"/>
                  <a:gd name="T19" fmla="*/ 121222204 h 106"/>
                  <a:gd name="T20" fmla="*/ 1276954498 w 126"/>
                  <a:gd name="T21" fmla="*/ 270731973 h 106"/>
                  <a:gd name="T22" fmla="*/ 1024422473 w 126"/>
                  <a:gd name="T23" fmla="*/ 270731973 h 106"/>
                  <a:gd name="T24" fmla="*/ 848831280 w 126"/>
                  <a:gd name="T25" fmla="*/ 612410801 h 106"/>
                  <a:gd name="T26" fmla="*/ 628081461 w 126"/>
                  <a:gd name="T27" fmla="*/ 407447435 h 106"/>
                  <a:gd name="T28" fmla="*/ 496401188 w 126"/>
                  <a:gd name="T29" fmla="*/ 536394198 h 106"/>
                  <a:gd name="T30" fmla="*/ 265058149 w 126"/>
                  <a:gd name="T31" fmla="*/ 647411993 h 106"/>
                  <a:gd name="T32" fmla="*/ 305390714 w 126"/>
                  <a:gd name="T33" fmla="*/ 965613461 h 106"/>
                  <a:gd name="T34" fmla="*/ 74594156 w 126"/>
                  <a:gd name="T35" fmla="*/ 1110680462 h 106"/>
                  <a:gd name="T36" fmla="*/ 129059900 w 126"/>
                  <a:gd name="T37" fmla="*/ 1363320162 h 106"/>
                  <a:gd name="T38" fmla="*/ 0 w 126"/>
                  <a:gd name="T39" fmla="*/ 1454170783 h 106"/>
                  <a:gd name="T40" fmla="*/ 165829169 w 126"/>
                  <a:gd name="T41" fmla="*/ 1667048917 h 106"/>
                  <a:gd name="T42" fmla="*/ 74594156 w 126"/>
                  <a:gd name="T43" fmla="*/ 1772103317 h 106"/>
                  <a:gd name="T44" fmla="*/ 233968672 w 126"/>
                  <a:gd name="T45" fmla="*/ 2096557887 h 106"/>
                  <a:gd name="T46" fmla="*/ 363019104 w 126"/>
                  <a:gd name="T47" fmla="*/ 2109443735 h 106"/>
                  <a:gd name="T48" fmla="*/ 458593381 w 126"/>
                  <a:gd name="T49" fmla="*/ 2147483647 h 106"/>
                  <a:gd name="T50" fmla="*/ 628081461 w 126"/>
                  <a:gd name="T51" fmla="*/ 2147483647 h 106"/>
                  <a:gd name="T52" fmla="*/ 748661260 w 126"/>
                  <a:gd name="T53" fmla="*/ 2147483647 h 106"/>
                  <a:gd name="T54" fmla="*/ 761426229 w 126"/>
                  <a:gd name="T55" fmla="*/ 2147483647 h 106"/>
                  <a:gd name="T56" fmla="*/ 1156470370 w 126"/>
                  <a:gd name="T57" fmla="*/ 2147483647 h 106"/>
                  <a:gd name="T58" fmla="*/ 1372774153 w 126"/>
                  <a:gd name="T59" fmla="*/ 2147483647 h 106"/>
                  <a:gd name="T60" fmla="*/ 1517327468 w 126"/>
                  <a:gd name="T61" fmla="*/ 2147483647 h 106"/>
                  <a:gd name="T62" fmla="*/ 1748184734 w 126"/>
                  <a:gd name="T63" fmla="*/ 2133910759 h 106"/>
                  <a:gd name="T64" fmla="*/ 1823698254 w 126"/>
                  <a:gd name="T65" fmla="*/ 1859119916 h 106"/>
                  <a:gd name="T66" fmla="*/ 1976021724 w 126"/>
                  <a:gd name="T67" fmla="*/ 1772103317 h 106"/>
                  <a:gd name="T68" fmla="*/ 2133368356 w 126"/>
                  <a:gd name="T69" fmla="*/ 1796347592 h 106"/>
                  <a:gd name="T70" fmla="*/ 2147483647 w 126"/>
                  <a:gd name="T71" fmla="*/ 1732442519 h 106"/>
                  <a:gd name="T72" fmla="*/ 2147483647 w 126"/>
                  <a:gd name="T73" fmla="*/ 1754447814 h 106"/>
                  <a:gd name="T74" fmla="*/ 2147483647 w 126"/>
                  <a:gd name="T75" fmla="*/ 1667048917 h 106"/>
                  <a:gd name="T76" fmla="*/ 2147483647 w 126"/>
                  <a:gd name="T77" fmla="*/ 1732442519 h 106"/>
                  <a:gd name="T78" fmla="*/ 2147483647 w 126"/>
                  <a:gd name="T79" fmla="*/ 1419363612 h 106"/>
                  <a:gd name="T80" fmla="*/ 2147483647 w 126"/>
                  <a:gd name="T81" fmla="*/ 1393077472 h 106"/>
                  <a:gd name="T82" fmla="*/ 2147483647 w 126"/>
                  <a:gd name="T83" fmla="*/ 950610615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6"/>
                  <a:gd name="T127" fmla="*/ 0 h 106"/>
                  <a:gd name="T128" fmla="*/ 126 w 126"/>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6" h="106">
                    <a:moveTo>
                      <a:pt x="122" y="42"/>
                    </a:moveTo>
                    <a:cubicBezTo>
                      <a:pt x="125" y="33"/>
                      <a:pt x="125" y="33"/>
                      <a:pt x="125" y="33"/>
                    </a:cubicBezTo>
                    <a:cubicBezTo>
                      <a:pt x="116" y="29"/>
                      <a:pt x="116" y="29"/>
                      <a:pt x="116" y="29"/>
                    </a:cubicBezTo>
                    <a:cubicBezTo>
                      <a:pt x="115" y="16"/>
                      <a:pt x="115" y="16"/>
                      <a:pt x="115" y="16"/>
                    </a:cubicBezTo>
                    <a:cubicBezTo>
                      <a:pt x="105" y="16"/>
                      <a:pt x="105" y="16"/>
                      <a:pt x="105" y="16"/>
                    </a:cubicBezTo>
                    <a:cubicBezTo>
                      <a:pt x="100" y="17"/>
                      <a:pt x="97" y="12"/>
                      <a:pt x="95" y="9"/>
                    </a:cubicBezTo>
                    <a:cubicBezTo>
                      <a:pt x="93" y="7"/>
                      <a:pt x="86" y="3"/>
                      <a:pt x="86" y="3"/>
                    </a:cubicBezTo>
                    <a:cubicBezTo>
                      <a:pt x="82" y="0"/>
                      <a:pt x="82" y="0"/>
                      <a:pt x="82" y="0"/>
                    </a:cubicBezTo>
                    <a:cubicBezTo>
                      <a:pt x="75" y="7"/>
                      <a:pt x="75" y="7"/>
                      <a:pt x="75" y="7"/>
                    </a:cubicBezTo>
                    <a:cubicBezTo>
                      <a:pt x="65" y="5"/>
                      <a:pt x="65" y="5"/>
                      <a:pt x="65" y="5"/>
                    </a:cubicBezTo>
                    <a:cubicBezTo>
                      <a:pt x="65" y="5"/>
                      <a:pt x="58" y="12"/>
                      <a:pt x="53" y="12"/>
                    </a:cubicBezTo>
                    <a:cubicBezTo>
                      <a:pt x="49" y="13"/>
                      <a:pt x="43" y="12"/>
                      <a:pt x="43" y="12"/>
                    </a:cubicBezTo>
                    <a:cubicBezTo>
                      <a:pt x="35" y="27"/>
                      <a:pt x="35" y="27"/>
                      <a:pt x="35" y="27"/>
                    </a:cubicBezTo>
                    <a:cubicBezTo>
                      <a:pt x="26" y="18"/>
                      <a:pt x="26" y="18"/>
                      <a:pt x="26" y="18"/>
                    </a:cubicBezTo>
                    <a:cubicBezTo>
                      <a:pt x="21" y="24"/>
                      <a:pt x="21" y="24"/>
                      <a:pt x="21" y="24"/>
                    </a:cubicBezTo>
                    <a:cubicBezTo>
                      <a:pt x="21" y="24"/>
                      <a:pt x="14" y="24"/>
                      <a:pt x="11" y="29"/>
                    </a:cubicBezTo>
                    <a:cubicBezTo>
                      <a:pt x="9" y="33"/>
                      <a:pt x="13" y="43"/>
                      <a:pt x="13" y="43"/>
                    </a:cubicBezTo>
                    <a:cubicBezTo>
                      <a:pt x="3" y="49"/>
                      <a:pt x="3" y="49"/>
                      <a:pt x="3" y="49"/>
                    </a:cubicBezTo>
                    <a:cubicBezTo>
                      <a:pt x="5" y="61"/>
                      <a:pt x="5" y="61"/>
                      <a:pt x="5" y="61"/>
                    </a:cubicBezTo>
                    <a:cubicBezTo>
                      <a:pt x="0" y="65"/>
                      <a:pt x="0" y="65"/>
                      <a:pt x="0" y="65"/>
                    </a:cubicBezTo>
                    <a:cubicBezTo>
                      <a:pt x="7" y="74"/>
                      <a:pt x="7" y="74"/>
                      <a:pt x="7" y="74"/>
                    </a:cubicBezTo>
                    <a:cubicBezTo>
                      <a:pt x="3" y="79"/>
                      <a:pt x="3" y="79"/>
                      <a:pt x="3" y="79"/>
                    </a:cubicBezTo>
                    <a:cubicBezTo>
                      <a:pt x="10" y="93"/>
                      <a:pt x="10" y="93"/>
                      <a:pt x="10" y="93"/>
                    </a:cubicBezTo>
                    <a:cubicBezTo>
                      <a:pt x="15" y="94"/>
                      <a:pt x="15" y="94"/>
                      <a:pt x="15" y="94"/>
                    </a:cubicBezTo>
                    <a:cubicBezTo>
                      <a:pt x="19" y="106"/>
                      <a:pt x="19" y="106"/>
                      <a:pt x="19" y="106"/>
                    </a:cubicBezTo>
                    <a:cubicBezTo>
                      <a:pt x="26" y="102"/>
                      <a:pt x="26" y="102"/>
                      <a:pt x="26" y="102"/>
                    </a:cubicBezTo>
                    <a:cubicBezTo>
                      <a:pt x="31" y="103"/>
                      <a:pt x="31" y="103"/>
                      <a:pt x="31" y="103"/>
                    </a:cubicBezTo>
                    <a:cubicBezTo>
                      <a:pt x="32" y="106"/>
                      <a:pt x="32" y="106"/>
                      <a:pt x="32" y="106"/>
                    </a:cubicBezTo>
                    <a:cubicBezTo>
                      <a:pt x="48" y="105"/>
                      <a:pt x="48" y="105"/>
                      <a:pt x="48" y="105"/>
                    </a:cubicBezTo>
                    <a:cubicBezTo>
                      <a:pt x="48" y="105"/>
                      <a:pt x="53" y="99"/>
                      <a:pt x="57" y="99"/>
                    </a:cubicBezTo>
                    <a:cubicBezTo>
                      <a:pt x="59" y="99"/>
                      <a:pt x="63" y="101"/>
                      <a:pt x="63" y="101"/>
                    </a:cubicBezTo>
                    <a:cubicBezTo>
                      <a:pt x="63" y="101"/>
                      <a:pt x="69" y="97"/>
                      <a:pt x="73" y="95"/>
                    </a:cubicBezTo>
                    <a:cubicBezTo>
                      <a:pt x="76" y="92"/>
                      <a:pt x="74" y="88"/>
                      <a:pt x="76" y="83"/>
                    </a:cubicBezTo>
                    <a:cubicBezTo>
                      <a:pt x="78" y="80"/>
                      <a:pt x="82" y="79"/>
                      <a:pt x="82" y="79"/>
                    </a:cubicBezTo>
                    <a:cubicBezTo>
                      <a:pt x="89" y="80"/>
                      <a:pt x="89" y="80"/>
                      <a:pt x="89" y="80"/>
                    </a:cubicBezTo>
                    <a:cubicBezTo>
                      <a:pt x="93" y="77"/>
                      <a:pt x="93" y="77"/>
                      <a:pt x="93" y="77"/>
                    </a:cubicBezTo>
                    <a:cubicBezTo>
                      <a:pt x="112" y="78"/>
                      <a:pt x="112" y="78"/>
                      <a:pt x="112" y="78"/>
                    </a:cubicBezTo>
                    <a:cubicBezTo>
                      <a:pt x="113" y="74"/>
                      <a:pt x="113" y="74"/>
                      <a:pt x="113" y="74"/>
                    </a:cubicBezTo>
                    <a:cubicBezTo>
                      <a:pt x="117" y="77"/>
                      <a:pt x="117" y="77"/>
                      <a:pt x="117" y="77"/>
                    </a:cubicBezTo>
                    <a:cubicBezTo>
                      <a:pt x="117" y="77"/>
                      <a:pt x="116" y="67"/>
                      <a:pt x="117" y="63"/>
                    </a:cubicBezTo>
                    <a:cubicBezTo>
                      <a:pt x="117" y="60"/>
                      <a:pt x="126" y="62"/>
                      <a:pt x="126" y="62"/>
                    </a:cubicBezTo>
                    <a:lnTo>
                      <a:pt x="122" y="42"/>
                    </a:lnTo>
                    <a:close/>
                  </a:path>
                </a:pathLst>
              </a:custGeom>
              <a:solidFill>
                <a:srgbClr val="DDDDDD"/>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37" name="Freeform 261" descr="© INSCALE GmbH, 18.06.2010">
                <a:extLst>
                  <a:ext uri="{FF2B5EF4-FFF2-40B4-BE49-F238E27FC236}">
                    <a16:creationId xmlns:a16="http://schemas.microsoft.com/office/drawing/2014/main" id="{3A25463F-8C8B-4974-856A-806FE7DB8D41}"/>
                  </a:ext>
                </a:extLst>
              </p:cNvPr>
              <p:cNvSpPr>
                <a:spLocks/>
              </p:cNvSpPr>
              <p:nvPr/>
            </p:nvSpPr>
            <p:spPr bwMode="auto">
              <a:xfrm>
                <a:off x="2808" y="2239"/>
                <a:ext cx="427" cy="226"/>
              </a:xfrm>
              <a:custGeom>
                <a:avLst/>
                <a:gdLst>
                  <a:gd name="T0" fmla="*/ 2147483647 w 246"/>
                  <a:gd name="T1" fmla="*/ 195072817 h 130"/>
                  <a:gd name="T2" fmla="*/ 2147483647 w 246"/>
                  <a:gd name="T3" fmla="*/ 28427525 h 130"/>
                  <a:gd name="T4" fmla="*/ 2147483647 w 246"/>
                  <a:gd name="T5" fmla="*/ 195072817 h 130"/>
                  <a:gd name="T6" fmla="*/ 2147483647 w 246"/>
                  <a:gd name="T7" fmla="*/ 259656382 h 130"/>
                  <a:gd name="T8" fmla="*/ 2147483647 w 246"/>
                  <a:gd name="T9" fmla="*/ 451402870 h 130"/>
                  <a:gd name="T10" fmla="*/ 2147483647 w 246"/>
                  <a:gd name="T11" fmla="*/ 646908327 h 130"/>
                  <a:gd name="T12" fmla="*/ 2147483647 w 246"/>
                  <a:gd name="T13" fmla="*/ 525093466 h 130"/>
                  <a:gd name="T14" fmla="*/ 2147483647 w 246"/>
                  <a:gd name="T15" fmla="*/ 387761300 h 130"/>
                  <a:gd name="T16" fmla="*/ 2147483647 w 246"/>
                  <a:gd name="T17" fmla="*/ 302045006 h 130"/>
                  <a:gd name="T18" fmla="*/ 2147483647 w 246"/>
                  <a:gd name="T19" fmla="*/ 259656382 h 130"/>
                  <a:gd name="T20" fmla="*/ 2147483647 w 246"/>
                  <a:gd name="T21" fmla="*/ 451402870 h 130"/>
                  <a:gd name="T22" fmla="*/ 2147483647 w 246"/>
                  <a:gd name="T23" fmla="*/ 273617696 h 130"/>
                  <a:gd name="T24" fmla="*/ 2016126032 w 246"/>
                  <a:gd name="T25" fmla="*/ 372115042 h 130"/>
                  <a:gd name="T26" fmla="*/ 1699876275 w 246"/>
                  <a:gd name="T27" fmla="*/ 646908327 h 130"/>
                  <a:gd name="T28" fmla="*/ 1355869719 w 246"/>
                  <a:gd name="T29" fmla="*/ 1198691643 h 130"/>
                  <a:gd name="T30" fmla="*/ 1145964069 w 246"/>
                  <a:gd name="T31" fmla="*/ 1473759410 h 130"/>
                  <a:gd name="T32" fmla="*/ 371057603 w 246"/>
                  <a:gd name="T33" fmla="*/ 1651459136 h 130"/>
                  <a:gd name="T34" fmla="*/ 104718787 w 246"/>
                  <a:gd name="T35" fmla="*/ 2037319755 h 130"/>
                  <a:gd name="T36" fmla="*/ 0 w 246"/>
                  <a:gd name="T37" fmla="*/ 2147483647 h 130"/>
                  <a:gd name="T38" fmla="*/ 249384046 w 246"/>
                  <a:gd name="T39" fmla="*/ 2147483647 h 130"/>
                  <a:gd name="T40" fmla="*/ 371057603 w 246"/>
                  <a:gd name="T41" fmla="*/ 2147483647 h 130"/>
                  <a:gd name="T42" fmla="*/ 979320188 w 246"/>
                  <a:gd name="T43" fmla="*/ 2147483647 h 130"/>
                  <a:gd name="T44" fmla="*/ 1483382579 w 246"/>
                  <a:gd name="T45" fmla="*/ 2147483647 h 130"/>
                  <a:gd name="T46" fmla="*/ 2016126032 w 246"/>
                  <a:gd name="T47" fmla="*/ 2147483647 h 130"/>
                  <a:gd name="T48" fmla="*/ 2147483647 w 246"/>
                  <a:gd name="T49" fmla="*/ 2147483647 h 130"/>
                  <a:gd name="T50" fmla="*/ 2147483647 w 246"/>
                  <a:gd name="T51" fmla="*/ 2147483647 h 130"/>
                  <a:gd name="T52" fmla="*/ 2147483647 w 246"/>
                  <a:gd name="T53" fmla="*/ 2147483647 h 130"/>
                  <a:gd name="T54" fmla="*/ 2147483647 w 246"/>
                  <a:gd name="T55" fmla="*/ 2147483647 h 130"/>
                  <a:gd name="T56" fmla="*/ 2147483647 w 246"/>
                  <a:gd name="T57" fmla="*/ 1760706344 h 130"/>
                  <a:gd name="T58" fmla="*/ 2147483647 w 246"/>
                  <a:gd name="T59" fmla="*/ 1760706344 h 130"/>
                  <a:gd name="T60" fmla="*/ 2147483647 w 246"/>
                  <a:gd name="T61" fmla="*/ 1860579104 h 130"/>
                  <a:gd name="T62" fmla="*/ 2147483647 w 246"/>
                  <a:gd name="T63" fmla="*/ 1537541615 h 130"/>
                  <a:gd name="T64" fmla="*/ 2147483647 w 246"/>
                  <a:gd name="T65" fmla="*/ 826939203 h 130"/>
                  <a:gd name="T66" fmla="*/ 2147483647 w 246"/>
                  <a:gd name="T67" fmla="*/ 387761300 h 13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6"/>
                  <a:gd name="T103" fmla="*/ 0 h 130"/>
                  <a:gd name="T104" fmla="*/ 246 w 246"/>
                  <a:gd name="T105" fmla="*/ 130 h 13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6" h="130">
                    <a:moveTo>
                      <a:pt x="222" y="14"/>
                    </a:moveTo>
                    <a:cubicBezTo>
                      <a:pt x="222" y="14"/>
                      <a:pt x="222" y="9"/>
                      <a:pt x="221" y="7"/>
                    </a:cubicBezTo>
                    <a:cubicBezTo>
                      <a:pt x="220" y="5"/>
                      <a:pt x="208" y="5"/>
                      <a:pt x="208" y="5"/>
                    </a:cubicBezTo>
                    <a:cubicBezTo>
                      <a:pt x="202" y="1"/>
                      <a:pt x="202" y="1"/>
                      <a:pt x="202" y="1"/>
                    </a:cubicBezTo>
                    <a:cubicBezTo>
                      <a:pt x="202" y="1"/>
                      <a:pt x="199" y="0"/>
                      <a:pt x="192" y="1"/>
                    </a:cubicBezTo>
                    <a:cubicBezTo>
                      <a:pt x="184" y="3"/>
                      <a:pt x="179" y="7"/>
                      <a:pt x="179" y="7"/>
                    </a:cubicBezTo>
                    <a:cubicBezTo>
                      <a:pt x="179" y="7"/>
                      <a:pt x="178" y="13"/>
                      <a:pt x="173" y="14"/>
                    </a:cubicBezTo>
                    <a:cubicBezTo>
                      <a:pt x="166" y="15"/>
                      <a:pt x="165" y="9"/>
                      <a:pt x="165" y="9"/>
                    </a:cubicBezTo>
                    <a:cubicBezTo>
                      <a:pt x="153" y="9"/>
                      <a:pt x="153" y="9"/>
                      <a:pt x="153" y="9"/>
                    </a:cubicBezTo>
                    <a:cubicBezTo>
                      <a:pt x="146" y="10"/>
                      <a:pt x="141" y="16"/>
                      <a:pt x="141" y="16"/>
                    </a:cubicBezTo>
                    <a:cubicBezTo>
                      <a:pt x="138" y="26"/>
                      <a:pt x="138" y="26"/>
                      <a:pt x="138" y="26"/>
                    </a:cubicBezTo>
                    <a:cubicBezTo>
                      <a:pt x="130" y="23"/>
                      <a:pt x="130" y="23"/>
                      <a:pt x="130" y="23"/>
                    </a:cubicBezTo>
                    <a:cubicBezTo>
                      <a:pt x="130" y="23"/>
                      <a:pt x="126" y="26"/>
                      <a:pt x="124" y="26"/>
                    </a:cubicBezTo>
                    <a:cubicBezTo>
                      <a:pt x="120" y="26"/>
                      <a:pt x="125" y="19"/>
                      <a:pt x="125" y="19"/>
                    </a:cubicBezTo>
                    <a:cubicBezTo>
                      <a:pt x="122" y="12"/>
                      <a:pt x="122" y="12"/>
                      <a:pt x="122" y="12"/>
                    </a:cubicBezTo>
                    <a:cubicBezTo>
                      <a:pt x="116" y="14"/>
                      <a:pt x="116" y="14"/>
                      <a:pt x="116" y="14"/>
                    </a:cubicBezTo>
                    <a:cubicBezTo>
                      <a:pt x="117" y="11"/>
                      <a:pt x="117" y="11"/>
                      <a:pt x="117" y="11"/>
                    </a:cubicBezTo>
                    <a:cubicBezTo>
                      <a:pt x="113" y="11"/>
                      <a:pt x="113" y="11"/>
                      <a:pt x="113" y="11"/>
                    </a:cubicBezTo>
                    <a:cubicBezTo>
                      <a:pt x="113" y="11"/>
                      <a:pt x="112" y="4"/>
                      <a:pt x="108" y="3"/>
                    </a:cubicBezTo>
                    <a:cubicBezTo>
                      <a:pt x="103" y="3"/>
                      <a:pt x="102" y="9"/>
                      <a:pt x="102" y="9"/>
                    </a:cubicBezTo>
                    <a:cubicBezTo>
                      <a:pt x="99" y="9"/>
                      <a:pt x="99" y="9"/>
                      <a:pt x="99" y="9"/>
                    </a:cubicBezTo>
                    <a:cubicBezTo>
                      <a:pt x="96" y="16"/>
                      <a:pt x="96" y="16"/>
                      <a:pt x="96" y="16"/>
                    </a:cubicBezTo>
                    <a:cubicBezTo>
                      <a:pt x="86" y="18"/>
                      <a:pt x="86" y="18"/>
                      <a:pt x="86" y="18"/>
                    </a:cubicBezTo>
                    <a:cubicBezTo>
                      <a:pt x="86" y="10"/>
                      <a:pt x="86" y="10"/>
                      <a:pt x="86" y="10"/>
                    </a:cubicBezTo>
                    <a:cubicBezTo>
                      <a:pt x="83" y="10"/>
                      <a:pt x="83" y="10"/>
                      <a:pt x="83" y="10"/>
                    </a:cubicBezTo>
                    <a:cubicBezTo>
                      <a:pt x="76" y="13"/>
                      <a:pt x="76" y="13"/>
                      <a:pt x="76" y="13"/>
                    </a:cubicBezTo>
                    <a:cubicBezTo>
                      <a:pt x="69" y="12"/>
                      <a:pt x="69" y="12"/>
                      <a:pt x="69" y="12"/>
                    </a:cubicBezTo>
                    <a:cubicBezTo>
                      <a:pt x="69" y="12"/>
                      <a:pt x="68" y="20"/>
                      <a:pt x="64" y="23"/>
                    </a:cubicBezTo>
                    <a:cubicBezTo>
                      <a:pt x="60" y="26"/>
                      <a:pt x="58" y="24"/>
                      <a:pt x="54" y="27"/>
                    </a:cubicBezTo>
                    <a:cubicBezTo>
                      <a:pt x="52" y="31"/>
                      <a:pt x="54" y="39"/>
                      <a:pt x="51" y="43"/>
                    </a:cubicBezTo>
                    <a:cubicBezTo>
                      <a:pt x="49" y="47"/>
                      <a:pt x="47" y="43"/>
                      <a:pt x="44" y="46"/>
                    </a:cubicBezTo>
                    <a:cubicBezTo>
                      <a:pt x="41" y="50"/>
                      <a:pt x="43" y="53"/>
                      <a:pt x="43" y="53"/>
                    </a:cubicBezTo>
                    <a:cubicBezTo>
                      <a:pt x="30" y="61"/>
                      <a:pt x="30" y="61"/>
                      <a:pt x="30" y="61"/>
                    </a:cubicBezTo>
                    <a:cubicBezTo>
                      <a:pt x="30" y="61"/>
                      <a:pt x="18" y="57"/>
                      <a:pt x="14" y="59"/>
                    </a:cubicBezTo>
                    <a:cubicBezTo>
                      <a:pt x="10" y="61"/>
                      <a:pt x="5" y="69"/>
                      <a:pt x="4" y="72"/>
                    </a:cubicBezTo>
                    <a:cubicBezTo>
                      <a:pt x="4" y="73"/>
                      <a:pt x="4" y="73"/>
                      <a:pt x="4" y="73"/>
                    </a:cubicBezTo>
                    <a:cubicBezTo>
                      <a:pt x="4" y="83"/>
                      <a:pt x="4" y="83"/>
                      <a:pt x="4" y="83"/>
                    </a:cubicBezTo>
                    <a:cubicBezTo>
                      <a:pt x="4" y="83"/>
                      <a:pt x="1" y="85"/>
                      <a:pt x="0" y="90"/>
                    </a:cubicBezTo>
                    <a:cubicBezTo>
                      <a:pt x="0" y="95"/>
                      <a:pt x="7" y="99"/>
                      <a:pt x="7" y="99"/>
                    </a:cubicBezTo>
                    <a:cubicBezTo>
                      <a:pt x="9" y="105"/>
                      <a:pt x="9" y="105"/>
                      <a:pt x="9" y="105"/>
                    </a:cubicBezTo>
                    <a:cubicBezTo>
                      <a:pt x="9" y="105"/>
                      <a:pt x="12" y="109"/>
                      <a:pt x="14" y="113"/>
                    </a:cubicBezTo>
                    <a:cubicBezTo>
                      <a:pt x="14" y="114"/>
                      <a:pt x="15" y="116"/>
                      <a:pt x="14" y="117"/>
                    </a:cubicBezTo>
                    <a:cubicBezTo>
                      <a:pt x="18" y="116"/>
                      <a:pt x="22" y="116"/>
                      <a:pt x="25" y="117"/>
                    </a:cubicBezTo>
                    <a:cubicBezTo>
                      <a:pt x="30" y="118"/>
                      <a:pt x="37" y="126"/>
                      <a:pt x="37" y="126"/>
                    </a:cubicBezTo>
                    <a:cubicBezTo>
                      <a:pt x="37" y="126"/>
                      <a:pt x="41" y="130"/>
                      <a:pt x="46" y="130"/>
                    </a:cubicBezTo>
                    <a:cubicBezTo>
                      <a:pt x="50" y="130"/>
                      <a:pt x="56" y="129"/>
                      <a:pt x="56" y="129"/>
                    </a:cubicBezTo>
                    <a:cubicBezTo>
                      <a:pt x="63" y="129"/>
                      <a:pt x="63" y="129"/>
                      <a:pt x="63" y="129"/>
                    </a:cubicBezTo>
                    <a:cubicBezTo>
                      <a:pt x="76" y="126"/>
                      <a:pt x="76" y="126"/>
                      <a:pt x="76" y="126"/>
                    </a:cubicBezTo>
                    <a:cubicBezTo>
                      <a:pt x="86" y="125"/>
                      <a:pt x="86" y="125"/>
                      <a:pt x="86" y="125"/>
                    </a:cubicBezTo>
                    <a:cubicBezTo>
                      <a:pt x="93" y="118"/>
                      <a:pt x="93" y="118"/>
                      <a:pt x="93" y="118"/>
                    </a:cubicBezTo>
                    <a:cubicBezTo>
                      <a:pt x="93" y="118"/>
                      <a:pt x="86" y="113"/>
                      <a:pt x="90" y="106"/>
                    </a:cubicBezTo>
                    <a:cubicBezTo>
                      <a:pt x="93" y="101"/>
                      <a:pt x="102" y="104"/>
                      <a:pt x="102" y="104"/>
                    </a:cubicBezTo>
                    <a:cubicBezTo>
                      <a:pt x="119" y="98"/>
                      <a:pt x="119" y="98"/>
                      <a:pt x="119" y="98"/>
                    </a:cubicBezTo>
                    <a:cubicBezTo>
                      <a:pt x="119" y="98"/>
                      <a:pt x="118" y="90"/>
                      <a:pt x="123" y="89"/>
                    </a:cubicBezTo>
                    <a:cubicBezTo>
                      <a:pt x="127" y="88"/>
                      <a:pt x="138" y="94"/>
                      <a:pt x="138" y="94"/>
                    </a:cubicBezTo>
                    <a:cubicBezTo>
                      <a:pt x="138" y="94"/>
                      <a:pt x="150" y="87"/>
                      <a:pt x="155" y="83"/>
                    </a:cubicBezTo>
                    <a:cubicBezTo>
                      <a:pt x="159" y="79"/>
                      <a:pt x="158" y="69"/>
                      <a:pt x="163" y="66"/>
                    </a:cubicBezTo>
                    <a:cubicBezTo>
                      <a:pt x="168" y="62"/>
                      <a:pt x="176" y="61"/>
                      <a:pt x="185" y="63"/>
                    </a:cubicBezTo>
                    <a:cubicBezTo>
                      <a:pt x="194" y="67"/>
                      <a:pt x="201" y="58"/>
                      <a:pt x="201" y="58"/>
                    </a:cubicBezTo>
                    <a:cubicBezTo>
                      <a:pt x="210" y="63"/>
                      <a:pt x="210" y="63"/>
                      <a:pt x="210" y="63"/>
                    </a:cubicBezTo>
                    <a:cubicBezTo>
                      <a:pt x="210" y="63"/>
                      <a:pt x="211" y="71"/>
                      <a:pt x="216" y="72"/>
                    </a:cubicBezTo>
                    <a:cubicBezTo>
                      <a:pt x="222" y="73"/>
                      <a:pt x="222" y="69"/>
                      <a:pt x="225" y="67"/>
                    </a:cubicBezTo>
                    <a:cubicBezTo>
                      <a:pt x="228" y="64"/>
                      <a:pt x="234" y="66"/>
                      <a:pt x="234" y="66"/>
                    </a:cubicBezTo>
                    <a:cubicBezTo>
                      <a:pt x="234" y="66"/>
                      <a:pt x="232" y="59"/>
                      <a:pt x="232" y="55"/>
                    </a:cubicBezTo>
                    <a:cubicBezTo>
                      <a:pt x="232" y="51"/>
                      <a:pt x="240" y="43"/>
                      <a:pt x="240" y="43"/>
                    </a:cubicBezTo>
                    <a:cubicBezTo>
                      <a:pt x="241" y="30"/>
                      <a:pt x="241" y="30"/>
                      <a:pt x="241" y="30"/>
                    </a:cubicBezTo>
                    <a:cubicBezTo>
                      <a:pt x="246" y="18"/>
                      <a:pt x="246" y="18"/>
                      <a:pt x="246" y="18"/>
                    </a:cubicBezTo>
                    <a:lnTo>
                      <a:pt x="222" y="14"/>
                    </a:lnTo>
                    <a:close/>
                  </a:path>
                </a:pathLst>
              </a:custGeom>
              <a:solidFill>
                <a:srgbClr val="DDDDDD"/>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38" name="Freeform 262" descr="© INSCALE GmbH, 18.06.2010">
                <a:extLst>
                  <a:ext uri="{FF2B5EF4-FFF2-40B4-BE49-F238E27FC236}">
                    <a16:creationId xmlns:a16="http://schemas.microsoft.com/office/drawing/2014/main" id="{2086F07D-745B-45B9-8CDF-F69394DCD999}"/>
                  </a:ext>
                </a:extLst>
              </p:cNvPr>
              <p:cNvSpPr>
                <a:spLocks/>
              </p:cNvSpPr>
              <p:nvPr/>
            </p:nvSpPr>
            <p:spPr bwMode="auto">
              <a:xfrm>
                <a:off x="2765" y="2340"/>
                <a:ext cx="520" cy="346"/>
              </a:xfrm>
              <a:custGeom>
                <a:avLst/>
                <a:gdLst>
                  <a:gd name="T0" fmla="*/ 2147483647 w 300"/>
                  <a:gd name="T1" fmla="*/ 550587141 h 200"/>
                  <a:gd name="T2" fmla="*/ 2147483647 w 300"/>
                  <a:gd name="T3" fmla="*/ 362131240 h 200"/>
                  <a:gd name="T4" fmla="*/ 2147483647 w 300"/>
                  <a:gd name="T5" fmla="*/ 233532435 h 200"/>
                  <a:gd name="T6" fmla="*/ 2147483647 w 300"/>
                  <a:gd name="T7" fmla="*/ 222766302 h 200"/>
                  <a:gd name="T8" fmla="*/ 2147483647 w 300"/>
                  <a:gd name="T9" fmla="*/ 128766712 h 200"/>
                  <a:gd name="T10" fmla="*/ 2147483647 w 300"/>
                  <a:gd name="T11" fmla="*/ 128766712 h 200"/>
                  <a:gd name="T12" fmla="*/ 2147483647 w 300"/>
                  <a:gd name="T13" fmla="*/ 591040673 h 200"/>
                  <a:gd name="T14" fmla="*/ 2147483647 w 300"/>
                  <a:gd name="T15" fmla="*/ 746970702 h 200"/>
                  <a:gd name="T16" fmla="*/ 2147483647 w 300"/>
                  <a:gd name="T17" fmla="*/ 1103852819 h 200"/>
                  <a:gd name="T18" fmla="*/ 2147483647 w 300"/>
                  <a:gd name="T19" fmla="*/ 1439760367 h 200"/>
                  <a:gd name="T20" fmla="*/ 2147483647 w 300"/>
                  <a:gd name="T21" fmla="*/ 1634422011 h 200"/>
                  <a:gd name="T22" fmla="*/ 2056045551 w 300"/>
                  <a:gd name="T23" fmla="*/ 1703181768 h 200"/>
                  <a:gd name="T24" fmla="*/ 1566689974 w 300"/>
                  <a:gd name="T25" fmla="*/ 1634422011 h 200"/>
                  <a:gd name="T26" fmla="*/ 999616754 w 300"/>
                  <a:gd name="T27" fmla="*/ 1406516033 h 200"/>
                  <a:gd name="T28" fmla="*/ 903859805 w 300"/>
                  <a:gd name="T29" fmla="*/ 1609580880 h 200"/>
                  <a:gd name="T30" fmla="*/ 966612769 w 300"/>
                  <a:gd name="T31" fmla="*/ 1817684814 h 200"/>
                  <a:gd name="T32" fmla="*/ 484708581 w 300"/>
                  <a:gd name="T33" fmla="*/ 1799571913 h 200"/>
                  <a:gd name="T34" fmla="*/ 356985429 w 300"/>
                  <a:gd name="T35" fmla="*/ 2007931389 h 200"/>
                  <a:gd name="T36" fmla="*/ 587013478 w 300"/>
                  <a:gd name="T37" fmla="*/ 2147483647 h 200"/>
                  <a:gd name="T38" fmla="*/ 356985429 w 300"/>
                  <a:gd name="T39" fmla="*/ 2147483647 h 200"/>
                  <a:gd name="T40" fmla="*/ 425689077 w 300"/>
                  <a:gd name="T41" fmla="*/ 2147483647 h 200"/>
                  <a:gd name="T42" fmla="*/ 141686603 w 300"/>
                  <a:gd name="T43" fmla="*/ 2147483647 h 200"/>
                  <a:gd name="T44" fmla="*/ 239119920 w 300"/>
                  <a:gd name="T45" fmla="*/ 2147483647 h 200"/>
                  <a:gd name="T46" fmla="*/ 338661690 w 300"/>
                  <a:gd name="T47" fmla="*/ 2147483647 h 200"/>
                  <a:gd name="T48" fmla="*/ 521457674 w 300"/>
                  <a:gd name="T49" fmla="*/ 2147483647 h 200"/>
                  <a:gd name="T50" fmla="*/ 684335696 w 300"/>
                  <a:gd name="T51" fmla="*/ 2147483647 h 200"/>
                  <a:gd name="T52" fmla="*/ 966612769 w 300"/>
                  <a:gd name="T53" fmla="*/ 2147483647 h 200"/>
                  <a:gd name="T54" fmla="*/ 1524499826 w 300"/>
                  <a:gd name="T55" fmla="*/ 2147483647 h 200"/>
                  <a:gd name="T56" fmla="*/ 1939357931 w 300"/>
                  <a:gd name="T57" fmla="*/ 2147483647 h 200"/>
                  <a:gd name="T58" fmla="*/ 2147483647 w 300"/>
                  <a:gd name="T59" fmla="*/ 2147483647 h 200"/>
                  <a:gd name="T60" fmla="*/ 2147483647 w 300"/>
                  <a:gd name="T61" fmla="*/ 2147483647 h 200"/>
                  <a:gd name="T62" fmla="*/ 2147483647 w 300"/>
                  <a:gd name="T63" fmla="*/ 2147483647 h 200"/>
                  <a:gd name="T64" fmla="*/ 2147483647 w 300"/>
                  <a:gd name="T65" fmla="*/ 2147483647 h 200"/>
                  <a:gd name="T66" fmla="*/ 2147483647 w 300"/>
                  <a:gd name="T67" fmla="*/ 2147483647 h 200"/>
                  <a:gd name="T68" fmla="*/ 2147483647 w 300"/>
                  <a:gd name="T69" fmla="*/ 2147483647 h 200"/>
                  <a:gd name="T70" fmla="*/ 2147483647 w 300"/>
                  <a:gd name="T71" fmla="*/ 2147483647 h 200"/>
                  <a:gd name="T72" fmla="*/ 2147483647 w 300"/>
                  <a:gd name="T73" fmla="*/ 2147483647 h 200"/>
                  <a:gd name="T74" fmla="*/ 2147483647 w 300"/>
                  <a:gd name="T75" fmla="*/ 2147483647 h 200"/>
                  <a:gd name="T76" fmla="*/ 2147483647 w 300"/>
                  <a:gd name="T77" fmla="*/ 2147483647 h 200"/>
                  <a:gd name="T78" fmla="*/ 2147483647 w 300"/>
                  <a:gd name="T79" fmla="*/ 2147483647 h 200"/>
                  <a:gd name="T80" fmla="*/ 2147483647 w 300"/>
                  <a:gd name="T81" fmla="*/ 2147483647 h 200"/>
                  <a:gd name="T82" fmla="*/ 2147483647 w 300"/>
                  <a:gd name="T83" fmla="*/ 1817684814 h 200"/>
                  <a:gd name="T84" fmla="*/ 2147483647 w 300"/>
                  <a:gd name="T85" fmla="*/ 1577919398 h 200"/>
                  <a:gd name="T86" fmla="*/ 2147483647 w 300"/>
                  <a:gd name="T87" fmla="*/ 1103852819 h 200"/>
                  <a:gd name="T88" fmla="*/ 2147483647 w 300"/>
                  <a:gd name="T89" fmla="*/ 746970702 h 2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0"/>
                  <a:gd name="T136" fmla="*/ 0 h 200"/>
                  <a:gd name="T137" fmla="*/ 300 w 300"/>
                  <a:gd name="T138" fmla="*/ 200 h 2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0" h="200">
                    <a:moveTo>
                      <a:pt x="294" y="30"/>
                    </a:moveTo>
                    <a:cubicBezTo>
                      <a:pt x="294" y="30"/>
                      <a:pt x="300" y="25"/>
                      <a:pt x="292" y="23"/>
                    </a:cubicBezTo>
                    <a:cubicBezTo>
                      <a:pt x="285" y="21"/>
                      <a:pt x="283" y="25"/>
                      <a:pt x="281" y="21"/>
                    </a:cubicBezTo>
                    <a:cubicBezTo>
                      <a:pt x="279" y="19"/>
                      <a:pt x="279" y="16"/>
                      <a:pt x="276" y="15"/>
                    </a:cubicBezTo>
                    <a:cubicBezTo>
                      <a:pt x="273" y="15"/>
                      <a:pt x="270" y="16"/>
                      <a:pt x="270" y="16"/>
                    </a:cubicBezTo>
                    <a:cubicBezTo>
                      <a:pt x="270" y="16"/>
                      <a:pt x="267" y="11"/>
                      <a:pt x="265" y="10"/>
                    </a:cubicBezTo>
                    <a:cubicBezTo>
                      <a:pt x="263" y="8"/>
                      <a:pt x="259" y="8"/>
                      <a:pt x="259" y="8"/>
                    </a:cubicBezTo>
                    <a:cubicBezTo>
                      <a:pt x="259" y="8"/>
                      <a:pt x="253" y="6"/>
                      <a:pt x="250" y="9"/>
                    </a:cubicBezTo>
                    <a:cubicBezTo>
                      <a:pt x="247" y="11"/>
                      <a:pt x="247" y="15"/>
                      <a:pt x="241" y="14"/>
                    </a:cubicBezTo>
                    <a:cubicBezTo>
                      <a:pt x="236" y="13"/>
                      <a:pt x="235" y="5"/>
                      <a:pt x="235" y="5"/>
                    </a:cubicBezTo>
                    <a:cubicBezTo>
                      <a:pt x="226" y="0"/>
                      <a:pt x="226" y="0"/>
                      <a:pt x="226" y="0"/>
                    </a:cubicBezTo>
                    <a:cubicBezTo>
                      <a:pt x="226" y="0"/>
                      <a:pt x="219" y="9"/>
                      <a:pt x="210" y="5"/>
                    </a:cubicBezTo>
                    <a:cubicBezTo>
                      <a:pt x="201" y="3"/>
                      <a:pt x="193" y="4"/>
                      <a:pt x="188" y="8"/>
                    </a:cubicBezTo>
                    <a:cubicBezTo>
                      <a:pt x="183" y="11"/>
                      <a:pt x="184" y="21"/>
                      <a:pt x="180" y="25"/>
                    </a:cubicBezTo>
                    <a:cubicBezTo>
                      <a:pt x="175" y="29"/>
                      <a:pt x="163" y="36"/>
                      <a:pt x="163" y="36"/>
                    </a:cubicBezTo>
                    <a:cubicBezTo>
                      <a:pt x="163" y="36"/>
                      <a:pt x="152" y="30"/>
                      <a:pt x="148" y="31"/>
                    </a:cubicBezTo>
                    <a:cubicBezTo>
                      <a:pt x="143" y="32"/>
                      <a:pt x="144" y="40"/>
                      <a:pt x="144" y="40"/>
                    </a:cubicBezTo>
                    <a:cubicBezTo>
                      <a:pt x="127" y="46"/>
                      <a:pt x="127" y="46"/>
                      <a:pt x="127" y="46"/>
                    </a:cubicBezTo>
                    <a:cubicBezTo>
                      <a:pt x="127" y="46"/>
                      <a:pt x="118" y="43"/>
                      <a:pt x="115" y="48"/>
                    </a:cubicBezTo>
                    <a:cubicBezTo>
                      <a:pt x="111" y="55"/>
                      <a:pt x="118" y="60"/>
                      <a:pt x="118" y="60"/>
                    </a:cubicBezTo>
                    <a:cubicBezTo>
                      <a:pt x="111" y="67"/>
                      <a:pt x="111" y="67"/>
                      <a:pt x="111" y="67"/>
                    </a:cubicBezTo>
                    <a:cubicBezTo>
                      <a:pt x="101" y="68"/>
                      <a:pt x="101" y="68"/>
                      <a:pt x="101" y="68"/>
                    </a:cubicBezTo>
                    <a:cubicBezTo>
                      <a:pt x="88" y="71"/>
                      <a:pt x="88" y="71"/>
                      <a:pt x="88" y="71"/>
                    </a:cubicBezTo>
                    <a:cubicBezTo>
                      <a:pt x="81" y="71"/>
                      <a:pt x="81" y="71"/>
                      <a:pt x="81" y="71"/>
                    </a:cubicBezTo>
                    <a:cubicBezTo>
                      <a:pt x="81" y="71"/>
                      <a:pt x="75" y="72"/>
                      <a:pt x="71" y="72"/>
                    </a:cubicBezTo>
                    <a:cubicBezTo>
                      <a:pt x="66" y="72"/>
                      <a:pt x="62" y="68"/>
                      <a:pt x="62" y="68"/>
                    </a:cubicBezTo>
                    <a:cubicBezTo>
                      <a:pt x="62" y="68"/>
                      <a:pt x="55" y="60"/>
                      <a:pt x="50" y="59"/>
                    </a:cubicBezTo>
                    <a:cubicBezTo>
                      <a:pt x="47" y="58"/>
                      <a:pt x="43" y="58"/>
                      <a:pt x="39" y="59"/>
                    </a:cubicBezTo>
                    <a:cubicBezTo>
                      <a:pt x="39" y="65"/>
                      <a:pt x="39" y="65"/>
                      <a:pt x="39" y="65"/>
                    </a:cubicBezTo>
                    <a:cubicBezTo>
                      <a:pt x="36" y="67"/>
                      <a:pt x="36" y="67"/>
                      <a:pt x="36" y="67"/>
                    </a:cubicBezTo>
                    <a:cubicBezTo>
                      <a:pt x="38" y="68"/>
                      <a:pt x="38" y="68"/>
                      <a:pt x="38" y="68"/>
                    </a:cubicBezTo>
                    <a:cubicBezTo>
                      <a:pt x="38" y="76"/>
                      <a:pt x="38" y="76"/>
                      <a:pt x="38" y="76"/>
                    </a:cubicBezTo>
                    <a:cubicBezTo>
                      <a:pt x="25" y="80"/>
                      <a:pt x="25" y="80"/>
                      <a:pt x="25" y="80"/>
                    </a:cubicBezTo>
                    <a:cubicBezTo>
                      <a:pt x="25" y="80"/>
                      <a:pt x="21" y="75"/>
                      <a:pt x="19" y="75"/>
                    </a:cubicBezTo>
                    <a:cubicBezTo>
                      <a:pt x="17" y="76"/>
                      <a:pt x="12" y="77"/>
                      <a:pt x="11" y="81"/>
                    </a:cubicBezTo>
                    <a:cubicBezTo>
                      <a:pt x="9" y="86"/>
                      <a:pt x="14" y="84"/>
                      <a:pt x="14" y="84"/>
                    </a:cubicBezTo>
                    <a:cubicBezTo>
                      <a:pt x="19" y="83"/>
                      <a:pt x="19" y="83"/>
                      <a:pt x="19" y="83"/>
                    </a:cubicBezTo>
                    <a:cubicBezTo>
                      <a:pt x="19" y="83"/>
                      <a:pt x="21" y="83"/>
                      <a:pt x="23" y="90"/>
                    </a:cubicBezTo>
                    <a:cubicBezTo>
                      <a:pt x="25" y="96"/>
                      <a:pt x="11" y="99"/>
                      <a:pt x="10" y="102"/>
                    </a:cubicBezTo>
                    <a:cubicBezTo>
                      <a:pt x="10" y="105"/>
                      <a:pt x="14" y="105"/>
                      <a:pt x="14" y="107"/>
                    </a:cubicBezTo>
                    <a:cubicBezTo>
                      <a:pt x="14" y="108"/>
                      <a:pt x="11" y="110"/>
                      <a:pt x="12" y="113"/>
                    </a:cubicBezTo>
                    <a:cubicBezTo>
                      <a:pt x="12" y="115"/>
                      <a:pt x="17" y="116"/>
                      <a:pt x="17" y="116"/>
                    </a:cubicBezTo>
                    <a:cubicBezTo>
                      <a:pt x="16" y="125"/>
                      <a:pt x="16" y="125"/>
                      <a:pt x="16" y="125"/>
                    </a:cubicBezTo>
                    <a:cubicBezTo>
                      <a:pt x="6" y="126"/>
                      <a:pt x="6" y="126"/>
                      <a:pt x="6" y="126"/>
                    </a:cubicBezTo>
                    <a:cubicBezTo>
                      <a:pt x="0" y="132"/>
                      <a:pt x="0" y="132"/>
                      <a:pt x="0" y="132"/>
                    </a:cubicBezTo>
                    <a:cubicBezTo>
                      <a:pt x="4" y="134"/>
                      <a:pt x="8" y="135"/>
                      <a:pt x="9" y="135"/>
                    </a:cubicBezTo>
                    <a:cubicBezTo>
                      <a:pt x="13" y="137"/>
                      <a:pt x="10" y="139"/>
                      <a:pt x="9" y="141"/>
                    </a:cubicBezTo>
                    <a:cubicBezTo>
                      <a:pt x="9" y="144"/>
                      <a:pt x="13" y="143"/>
                      <a:pt x="13" y="143"/>
                    </a:cubicBezTo>
                    <a:cubicBezTo>
                      <a:pt x="13" y="150"/>
                      <a:pt x="13" y="150"/>
                      <a:pt x="13" y="150"/>
                    </a:cubicBezTo>
                    <a:cubicBezTo>
                      <a:pt x="13" y="153"/>
                      <a:pt x="21" y="152"/>
                      <a:pt x="21" y="152"/>
                    </a:cubicBezTo>
                    <a:cubicBezTo>
                      <a:pt x="21" y="157"/>
                      <a:pt x="21" y="157"/>
                      <a:pt x="21" y="157"/>
                    </a:cubicBezTo>
                    <a:cubicBezTo>
                      <a:pt x="27" y="160"/>
                      <a:pt x="27" y="160"/>
                      <a:pt x="27" y="160"/>
                    </a:cubicBezTo>
                    <a:cubicBezTo>
                      <a:pt x="29" y="165"/>
                      <a:pt x="29" y="165"/>
                      <a:pt x="29" y="165"/>
                    </a:cubicBezTo>
                    <a:cubicBezTo>
                      <a:pt x="29" y="165"/>
                      <a:pt x="36" y="163"/>
                      <a:pt x="38" y="166"/>
                    </a:cubicBezTo>
                    <a:cubicBezTo>
                      <a:pt x="40" y="169"/>
                      <a:pt x="42" y="174"/>
                      <a:pt x="42" y="174"/>
                    </a:cubicBezTo>
                    <a:cubicBezTo>
                      <a:pt x="60" y="189"/>
                      <a:pt x="60" y="189"/>
                      <a:pt x="60" y="189"/>
                    </a:cubicBezTo>
                    <a:cubicBezTo>
                      <a:pt x="60" y="189"/>
                      <a:pt x="67" y="188"/>
                      <a:pt x="71" y="190"/>
                    </a:cubicBezTo>
                    <a:cubicBezTo>
                      <a:pt x="75" y="192"/>
                      <a:pt x="76" y="198"/>
                      <a:pt x="76" y="198"/>
                    </a:cubicBezTo>
                    <a:cubicBezTo>
                      <a:pt x="76" y="198"/>
                      <a:pt x="94" y="200"/>
                      <a:pt x="99" y="200"/>
                    </a:cubicBezTo>
                    <a:cubicBezTo>
                      <a:pt x="104" y="200"/>
                      <a:pt x="115" y="199"/>
                      <a:pt x="115" y="199"/>
                    </a:cubicBezTo>
                    <a:cubicBezTo>
                      <a:pt x="122" y="189"/>
                      <a:pt x="122" y="189"/>
                      <a:pt x="122" y="189"/>
                    </a:cubicBezTo>
                    <a:cubicBezTo>
                      <a:pt x="129" y="188"/>
                      <a:pt x="129" y="188"/>
                      <a:pt x="129" y="188"/>
                    </a:cubicBezTo>
                    <a:cubicBezTo>
                      <a:pt x="139" y="183"/>
                      <a:pt x="139" y="183"/>
                      <a:pt x="139" y="183"/>
                    </a:cubicBezTo>
                    <a:cubicBezTo>
                      <a:pt x="140" y="179"/>
                      <a:pt x="140" y="179"/>
                      <a:pt x="140" y="179"/>
                    </a:cubicBezTo>
                    <a:cubicBezTo>
                      <a:pt x="145" y="181"/>
                      <a:pt x="145" y="181"/>
                      <a:pt x="145" y="181"/>
                    </a:cubicBezTo>
                    <a:cubicBezTo>
                      <a:pt x="145" y="181"/>
                      <a:pt x="154" y="176"/>
                      <a:pt x="157" y="173"/>
                    </a:cubicBezTo>
                    <a:cubicBezTo>
                      <a:pt x="159" y="170"/>
                      <a:pt x="164" y="165"/>
                      <a:pt x="166" y="165"/>
                    </a:cubicBezTo>
                    <a:cubicBezTo>
                      <a:pt x="169" y="165"/>
                      <a:pt x="173" y="168"/>
                      <a:pt x="173" y="168"/>
                    </a:cubicBezTo>
                    <a:cubicBezTo>
                      <a:pt x="173" y="168"/>
                      <a:pt x="175" y="162"/>
                      <a:pt x="184" y="163"/>
                    </a:cubicBezTo>
                    <a:cubicBezTo>
                      <a:pt x="202" y="163"/>
                      <a:pt x="202" y="163"/>
                      <a:pt x="202" y="163"/>
                    </a:cubicBezTo>
                    <a:cubicBezTo>
                      <a:pt x="204" y="160"/>
                      <a:pt x="204" y="160"/>
                      <a:pt x="204" y="160"/>
                    </a:cubicBezTo>
                    <a:cubicBezTo>
                      <a:pt x="204" y="160"/>
                      <a:pt x="209" y="163"/>
                      <a:pt x="213" y="162"/>
                    </a:cubicBezTo>
                    <a:cubicBezTo>
                      <a:pt x="216" y="161"/>
                      <a:pt x="214" y="154"/>
                      <a:pt x="219" y="153"/>
                    </a:cubicBezTo>
                    <a:cubicBezTo>
                      <a:pt x="225" y="152"/>
                      <a:pt x="231" y="156"/>
                      <a:pt x="234" y="152"/>
                    </a:cubicBezTo>
                    <a:cubicBezTo>
                      <a:pt x="237" y="149"/>
                      <a:pt x="235" y="143"/>
                      <a:pt x="235" y="143"/>
                    </a:cubicBezTo>
                    <a:cubicBezTo>
                      <a:pt x="239" y="140"/>
                      <a:pt x="239" y="140"/>
                      <a:pt x="239" y="140"/>
                    </a:cubicBezTo>
                    <a:cubicBezTo>
                      <a:pt x="237" y="127"/>
                      <a:pt x="237" y="127"/>
                      <a:pt x="237" y="127"/>
                    </a:cubicBezTo>
                    <a:cubicBezTo>
                      <a:pt x="241" y="127"/>
                      <a:pt x="241" y="127"/>
                      <a:pt x="241" y="127"/>
                    </a:cubicBezTo>
                    <a:cubicBezTo>
                      <a:pt x="247" y="119"/>
                      <a:pt x="247" y="119"/>
                      <a:pt x="247" y="119"/>
                    </a:cubicBezTo>
                    <a:cubicBezTo>
                      <a:pt x="245" y="114"/>
                      <a:pt x="245" y="114"/>
                      <a:pt x="245" y="114"/>
                    </a:cubicBezTo>
                    <a:cubicBezTo>
                      <a:pt x="251" y="104"/>
                      <a:pt x="251" y="104"/>
                      <a:pt x="251" y="104"/>
                    </a:cubicBezTo>
                    <a:cubicBezTo>
                      <a:pt x="250" y="98"/>
                      <a:pt x="250" y="98"/>
                      <a:pt x="250" y="98"/>
                    </a:cubicBezTo>
                    <a:cubicBezTo>
                      <a:pt x="257" y="87"/>
                      <a:pt x="257" y="87"/>
                      <a:pt x="257" y="87"/>
                    </a:cubicBezTo>
                    <a:cubicBezTo>
                      <a:pt x="259" y="76"/>
                      <a:pt x="259" y="76"/>
                      <a:pt x="259" y="76"/>
                    </a:cubicBezTo>
                    <a:cubicBezTo>
                      <a:pt x="263" y="73"/>
                      <a:pt x="263" y="73"/>
                      <a:pt x="263" y="73"/>
                    </a:cubicBezTo>
                    <a:cubicBezTo>
                      <a:pt x="262" y="66"/>
                      <a:pt x="262" y="66"/>
                      <a:pt x="262" y="66"/>
                    </a:cubicBezTo>
                    <a:cubicBezTo>
                      <a:pt x="273" y="49"/>
                      <a:pt x="273" y="49"/>
                      <a:pt x="273" y="49"/>
                    </a:cubicBezTo>
                    <a:cubicBezTo>
                      <a:pt x="276" y="46"/>
                      <a:pt x="276" y="46"/>
                      <a:pt x="276" y="46"/>
                    </a:cubicBezTo>
                    <a:cubicBezTo>
                      <a:pt x="285" y="46"/>
                      <a:pt x="285" y="46"/>
                      <a:pt x="285" y="46"/>
                    </a:cubicBezTo>
                    <a:cubicBezTo>
                      <a:pt x="297" y="31"/>
                      <a:pt x="297" y="31"/>
                      <a:pt x="297" y="31"/>
                    </a:cubicBezTo>
                    <a:lnTo>
                      <a:pt x="294" y="30"/>
                    </a:lnTo>
                    <a:close/>
                  </a:path>
                </a:pathLst>
              </a:custGeom>
              <a:solidFill>
                <a:srgbClr val="DDDDDD"/>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39" name="Freeform 263" descr="© INSCALE GmbH, 18.06.2010">
                <a:extLst>
                  <a:ext uri="{FF2B5EF4-FFF2-40B4-BE49-F238E27FC236}">
                    <a16:creationId xmlns:a16="http://schemas.microsoft.com/office/drawing/2014/main" id="{E7F48CFD-C799-45D9-9B38-BD4331BB830D}"/>
                  </a:ext>
                </a:extLst>
              </p:cNvPr>
              <p:cNvSpPr>
                <a:spLocks noEditPoints="1"/>
              </p:cNvSpPr>
              <p:nvPr/>
            </p:nvSpPr>
            <p:spPr bwMode="auto">
              <a:xfrm>
                <a:off x="3028" y="1057"/>
                <a:ext cx="374" cy="237"/>
              </a:xfrm>
              <a:custGeom>
                <a:avLst/>
                <a:gdLst>
                  <a:gd name="T0" fmla="*/ 2147483647 w 215"/>
                  <a:gd name="T1" fmla="*/ 1968964953 h 137"/>
                  <a:gd name="T2" fmla="*/ 2147483647 w 215"/>
                  <a:gd name="T3" fmla="*/ 1006818620 h 137"/>
                  <a:gd name="T4" fmla="*/ 2147483647 w 215"/>
                  <a:gd name="T5" fmla="*/ 264343247 h 137"/>
                  <a:gd name="T6" fmla="*/ 2147483647 w 215"/>
                  <a:gd name="T7" fmla="*/ 128671138 h 137"/>
                  <a:gd name="T8" fmla="*/ 2147483647 w 215"/>
                  <a:gd name="T9" fmla="*/ 128671138 h 137"/>
                  <a:gd name="T10" fmla="*/ 2147483647 w 215"/>
                  <a:gd name="T11" fmla="*/ 165137873 h 137"/>
                  <a:gd name="T12" fmla="*/ 2147483647 w 215"/>
                  <a:gd name="T13" fmla="*/ 194477090 h 137"/>
                  <a:gd name="T14" fmla="*/ 2147483647 w 215"/>
                  <a:gd name="T15" fmla="*/ 165137873 h 137"/>
                  <a:gd name="T16" fmla="*/ 2147483647 w 215"/>
                  <a:gd name="T17" fmla="*/ 74379549 h 137"/>
                  <a:gd name="T18" fmla="*/ 2147483647 w 215"/>
                  <a:gd name="T19" fmla="*/ 194477090 h 137"/>
                  <a:gd name="T20" fmla="*/ 2147483647 w 215"/>
                  <a:gd name="T21" fmla="*/ 398472815 h 137"/>
                  <a:gd name="T22" fmla="*/ 2147483647 w 215"/>
                  <a:gd name="T23" fmla="*/ 582000772 h 137"/>
                  <a:gd name="T24" fmla="*/ 2122232401 w 215"/>
                  <a:gd name="T25" fmla="*/ 721259336 h 137"/>
                  <a:gd name="T26" fmla="*/ 1876010966 w 215"/>
                  <a:gd name="T27" fmla="*/ 746089673 h 137"/>
                  <a:gd name="T28" fmla="*/ 1917333174 w 215"/>
                  <a:gd name="T29" fmla="*/ 929381696 h 137"/>
                  <a:gd name="T30" fmla="*/ 1585029892 w 215"/>
                  <a:gd name="T31" fmla="*/ 1049787662 h 137"/>
                  <a:gd name="T32" fmla="*/ 1458617566 w 215"/>
                  <a:gd name="T33" fmla="*/ 1082463727 h 137"/>
                  <a:gd name="T34" fmla="*/ 1473468124 w 215"/>
                  <a:gd name="T35" fmla="*/ 1192488143 h 137"/>
                  <a:gd name="T36" fmla="*/ 1473468124 w 215"/>
                  <a:gd name="T37" fmla="*/ 1463877864 h 137"/>
                  <a:gd name="T38" fmla="*/ 1458617566 w 215"/>
                  <a:gd name="T39" fmla="*/ 1552445658 h 137"/>
                  <a:gd name="T40" fmla="*/ 1649710067 w 215"/>
                  <a:gd name="T41" fmla="*/ 1728226093 h 137"/>
                  <a:gd name="T42" fmla="*/ 1585029892 w 215"/>
                  <a:gd name="T43" fmla="*/ 1840695102 h 137"/>
                  <a:gd name="T44" fmla="*/ 1613668473 w 215"/>
                  <a:gd name="T45" fmla="*/ 2101247568 h 137"/>
                  <a:gd name="T46" fmla="*/ 1963113934 w 215"/>
                  <a:gd name="T47" fmla="*/ 2147483647 h 137"/>
                  <a:gd name="T48" fmla="*/ 2147483647 w 215"/>
                  <a:gd name="T49" fmla="*/ 2147483647 h 137"/>
                  <a:gd name="T50" fmla="*/ 2147483647 w 215"/>
                  <a:gd name="T51" fmla="*/ 2147483647 h 137"/>
                  <a:gd name="T52" fmla="*/ 2147483647 w 215"/>
                  <a:gd name="T53" fmla="*/ 2147483647 h 137"/>
                  <a:gd name="T54" fmla="*/ 2147483647 w 215"/>
                  <a:gd name="T55" fmla="*/ 2147483647 h 137"/>
                  <a:gd name="T56" fmla="*/ 2147483647 w 215"/>
                  <a:gd name="T57" fmla="*/ 2147483647 h 137"/>
                  <a:gd name="T58" fmla="*/ 2147483647 w 215"/>
                  <a:gd name="T59" fmla="*/ 2147483647 h 137"/>
                  <a:gd name="T60" fmla="*/ 2147483647 w 215"/>
                  <a:gd name="T61" fmla="*/ 2147483647 h 137"/>
                  <a:gd name="T62" fmla="*/ 2147483647 w 215"/>
                  <a:gd name="T63" fmla="*/ 2147483647 h 137"/>
                  <a:gd name="T64" fmla="*/ 2147483647 w 215"/>
                  <a:gd name="T65" fmla="*/ 2147483647 h 137"/>
                  <a:gd name="T66" fmla="*/ 2147483647 w 215"/>
                  <a:gd name="T67" fmla="*/ 2147483647 h 137"/>
                  <a:gd name="T68" fmla="*/ 2147483647 w 215"/>
                  <a:gd name="T69" fmla="*/ 2147483647 h 137"/>
                  <a:gd name="T70" fmla="*/ 2147483647 w 215"/>
                  <a:gd name="T71" fmla="*/ 2147483647 h 137"/>
                  <a:gd name="T72" fmla="*/ 2147483647 w 215"/>
                  <a:gd name="T73" fmla="*/ 2147483647 h 137"/>
                  <a:gd name="T74" fmla="*/ 797597837 w 215"/>
                  <a:gd name="T75" fmla="*/ 2147483647 h 137"/>
                  <a:gd name="T76" fmla="*/ 422449461 w 215"/>
                  <a:gd name="T77" fmla="*/ 2147483647 h 137"/>
                  <a:gd name="T78" fmla="*/ 306559175 w 215"/>
                  <a:gd name="T79" fmla="*/ 2147483647 h 137"/>
                  <a:gd name="T80" fmla="*/ 0 w 215"/>
                  <a:gd name="T81" fmla="*/ 2147483647 h 137"/>
                  <a:gd name="T82" fmla="*/ 160919623 w 215"/>
                  <a:gd name="T83" fmla="*/ 2147483647 h 137"/>
                  <a:gd name="T84" fmla="*/ 458512208 w 215"/>
                  <a:gd name="T85" fmla="*/ 2147483647 h 137"/>
                  <a:gd name="T86" fmla="*/ 378466684 w 215"/>
                  <a:gd name="T87" fmla="*/ 2147483647 h 137"/>
                  <a:gd name="T88" fmla="*/ 378466684 w 215"/>
                  <a:gd name="T89" fmla="*/ 2147483647 h 137"/>
                  <a:gd name="T90" fmla="*/ 684816781 w 215"/>
                  <a:gd name="T91" fmla="*/ 2147483647 h 137"/>
                  <a:gd name="T92" fmla="*/ 1257069823 w 215"/>
                  <a:gd name="T93" fmla="*/ 2147483647 h 137"/>
                  <a:gd name="T94" fmla="*/ 797597837 w 215"/>
                  <a:gd name="T95" fmla="*/ 2147483647 h 137"/>
                  <a:gd name="T96" fmla="*/ 508561034 w 215"/>
                  <a:gd name="T97" fmla="*/ 1840695102 h 137"/>
                  <a:gd name="T98" fmla="*/ 734865496 w 215"/>
                  <a:gd name="T99" fmla="*/ 1906767766 h 137"/>
                  <a:gd name="T100" fmla="*/ 911180471 w 215"/>
                  <a:gd name="T101" fmla="*/ 1816055195 h 137"/>
                  <a:gd name="T102" fmla="*/ 911180471 w 215"/>
                  <a:gd name="T103" fmla="*/ 1552445658 h 137"/>
                  <a:gd name="T104" fmla="*/ 533270995 w 215"/>
                  <a:gd name="T105" fmla="*/ 1368519237 h 137"/>
                  <a:gd name="T106" fmla="*/ 226312422 w 215"/>
                  <a:gd name="T107" fmla="*/ 1701533082 h 137"/>
                  <a:gd name="T108" fmla="*/ 263583269 w 215"/>
                  <a:gd name="T109" fmla="*/ 1797706573 h 137"/>
                  <a:gd name="T110" fmla="*/ 1278324985 w 215"/>
                  <a:gd name="T111" fmla="*/ 1993515402 h 137"/>
                  <a:gd name="T112" fmla="*/ 1278324985 w 215"/>
                  <a:gd name="T113" fmla="*/ 2101247568 h 137"/>
                  <a:gd name="T114" fmla="*/ 1458617566 w 215"/>
                  <a:gd name="T115" fmla="*/ 1993515402 h 137"/>
                  <a:gd name="T116" fmla="*/ 1278324985 w 215"/>
                  <a:gd name="T117" fmla="*/ 1380805090 h 1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5"/>
                  <a:gd name="T178" fmla="*/ 0 h 137"/>
                  <a:gd name="T179" fmla="*/ 215 w 215"/>
                  <a:gd name="T180" fmla="*/ 137 h 13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5" h="137">
                    <a:moveTo>
                      <a:pt x="205" y="96"/>
                    </a:moveTo>
                    <a:cubicBezTo>
                      <a:pt x="205" y="96"/>
                      <a:pt x="205" y="93"/>
                      <a:pt x="204" y="89"/>
                    </a:cubicBezTo>
                    <a:cubicBezTo>
                      <a:pt x="204" y="86"/>
                      <a:pt x="199" y="82"/>
                      <a:pt x="199" y="82"/>
                    </a:cubicBezTo>
                    <a:cubicBezTo>
                      <a:pt x="199" y="82"/>
                      <a:pt x="198" y="72"/>
                      <a:pt x="195" y="65"/>
                    </a:cubicBezTo>
                    <a:cubicBezTo>
                      <a:pt x="192" y="59"/>
                      <a:pt x="186" y="47"/>
                      <a:pt x="186" y="47"/>
                    </a:cubicBezTo>
                    <a:cubicBezTo>
                      <a:pt x="186" y="47"/>
                      <a:pt x="189" y="44"/>
                      <a:pt x="192" y="42"/>
                    </a:cubicBezTo>
                    <a:cubicBezTo>
                      <a:pt x="193" y="40"/>
                      <a:pt x="197" y="30"/>
                      <a:pt x="197" y="30"/>
                    </a:cubicBezTo>
                    <a:cubicBezTo>
                      <a:pt x="200" y="14"/>
                      <a:pt x="200" y="14"/>
                      <a:pt x="200" y="14"/>
                    </a:cubicBezTo>
                    <a:cubicBezTo>
                      <a:pt x="200" y="14"/>
                      <a:pt x="198" y="12"/>
                      <a:pt x="198" y="11"/>
                    </a:cubicBezTo>
                    <a:cubicBezTo>
                      <a:pt x="198" y="9"/>
                      <a:pt x="204" y="5"/>
                      <a:pt x="204" y="5"/>
                    </a:cubicBezTo>
                    <a:cubicBezTo>
                      <a:pt x="198" y="0"/>
                      <a:pt x="198" y="0"/>
                      <a:pt x="198" y="0"/>
                    </a:cubicBezTo>
                    <a:cubicBezTo>
                      <a:pt x="198" y="0"/>
                      <a:pt x="197" y="4"/>
                      <a:pt x="194" y="5"/>
                    </a:cubicBezTo>
                    <a:cubicBezTo>
                      <a:pt x="191" y="8"/>
                      <a:pt x="184" y="4"/>
                      <a:pt x="178" y="5"/>
                    </a:cubicBezTo>
                    <a:cubicBezTo>
                      <a:pt x="171" y="7"/>
                      <a:pt x="175" y="10"/>
                      <a:pt x="167" y="10"/>
                    </a:cubicBezTo>
                    <a:cubicBezTo>
                      <a:pt x="159" y="10"/>
                      <a:pt x="150" y="5"/>
                      <a:pt x="150" y="5"/>
                    </a:cubicBezTo>
                    <a:cubicBezTo>
                      <a:pt x="147" y="8"/>
                      <a:pt x="147" y="8"/>
                      <a:pt x="147" y="8"/>
                    </a:cubicBezTo>
                    <a:cubicBezTo>
                      <a:pt x="139" y="5"/>
                      <a:pt x="139" y="5"/>
                      <a:pt x="139" y="5"/>
                    </a:cubicBezTo>
                    <a:cubicBezTo>
                      <a:pt x="133" y="7"/>
                      <a:pt x="133" y="7"/>
                      <a:pt x="133" y="7"/>
                    </a:cubicBezTo>
                    <a:cubicBezTo>
                      <a:pt x="131" y="3"/>
                      <a:pt x="131" y="3"/>
                      <a:pt x="131" y="3"/>
                    </a:cubicBezTo>
                    <a:cubicBezTo>
                      <a:pt x="128" y="4"/>
                      <a:pt x="128" y="4"/>
                      <a:pt x="128" y="4"/>
                    </a:cubicBezTo>
                    <a:cubicBezTo>
                      <a:pt x="129" y="8"/>
                      <a:pt x="129" y="8"/>
                      <a:pt x="129" y="8"/>
                    </a:cubicBezTo>
                    <a:cubicBezTo>
                      <a:pt x="126" y="8"/>
                      <a:pt x="126" y="8"/>
                      <a:pt x="126" y="8"/>
                    </a:cubicBezTo>
                    <a:cubicBezTo>
                      <a:pt x="126" y="7"/>
                      <a:pt x="126" y="7"/>
                      <a:pt x="126" y="7"/>
                    </a:cubicBezTo>
                    <a:cubicBezTo>
                      <a:pt x="124" y="7"/>
                      <a:pt x="124" y="7"/>
                      <a:pt x="124" y="7"/>
                    </a:cubicBezTo>
                    <a:cubicBezTo>
                      <a:pt x="124" y="10"/>
                      <a:pt x="124" y="10"/>
                      <a:pt x="124" y="10"/>
                    </a:cubicBezTo>
                    <a:cubicBezTo>
                      <a:pt x="122" y="10"/>
                      <a:pt x="122" y="10"/>
                      <a:pt x="122" y="10"/>
                    </a:cubicBezTo>
                    <a:cubicBezTo>
                      <a:pt x="118" y="3"/>
                      <a:pt x="118" y="3"/>
                      <a:pt x="118" y="3"/>
                    </a:cubicBezTo>
                    <a:cubicBezTo>
                      <a:pt x="117" y="4"/>
                      <a:pt x="117" y="4"/>
                      <a:pt x="117" y="4"/>
                    </a:cubicBezTo>
                    <a:cubicBezTo>
                      <a:pt x="117" y="4"/>
                      <a:pt x="119" y="10"/>
                      <a:pt x="118" y="11"/>
                    </a:cubicBezTo>
                    <a:cubicBezTo>
                      <a:pt x="117" y="11"/>
                      <a:pt x="114" y="8"/>
                      <a:pt x="114" y="8"/>
                    </a:cubicBezTo>
                    <a:cubicBezTo>
                      <a:pt x="114" y="14"/>
                      <a:pt x="114" y="14"/>
                      <a:pt x="114" y="14"/>
                    </a:cubicBezTo>
                    <a:cubicBezTo>
                      <a:pt x="114" y="14"/>
                      <a:pt x="114" y="15"/>
                      <a:pt x="112" y="16"/>
                    </a:cubicBezTo>
                    <a:cubicBezTo>
                      <a:pt x="110" y="17"/>
                      <a:pt x="103" y="17"/>
                      <a:pt x="103" y="17"/>
                    </a:cubicBezTo>
                    <a:cubicBezTo>
                      <a:pt x="103" y="17"/>
                      <a:pt x="98" y="20"/>
                      <a:pt x="97" y="20"/>
                    </a:cubicBezTo>
                    <a:cubicBezTo>
                      <a:pt x="96" y="20"/>
                      <a:pt x="90" y="15"/>
                      <a:pt x="89" y="16"/>
                    </a:cubicBezTo>
                    <a:cubicBezTo>
                      <a:pt x="88" y="17"/>
                      <a:pt x="91" y="24"/>
                      <a:pt x="91" y="24"/>
                    </a:cubicBezTo>
                    <a:cubicBezTo>
                      <a:pt x="87" y="26"/>
                      <a:pt x="87" y="26"/>
                      <a:pt x="87" y="26"/>
                    </a:cubicBezTo>
                    <a:cubicBezTo>
                      <a:pt x="87" y="26"/>
                      <a:pt x="80" y="24"/>
                      <a:pt x="78" y="25"/>
                    </a:cubicBezTo>
                    <a:cubicBezTo>
                      <a:pt x="75" y="26"/>
                      <a:pt x="75" y="30"/>
                      <a:pt x="75" y="30"/>
                    </a:cubicBezTo>
                    <a:cubicBezTo>
                      <a:pt x="72" y="30"/>
                      <a:pt x="72" y="30"/>
                      <a:pt x="72" y="30"/>
                    </a:cubicBezTo>
                    <a:cubicBezTo>
                      <a:pt x="73" y="33"/>
                      <a:pt x="73" y="33"/>
                      <a:pt x="73" y="33"/>
                    </a:cubicBezTo>
                    <a:cubicBezTo>
                      <a:pt x="66" y="31"/>
                      <a:pt x="66" y="31"/>
                      <a:pt x="66" y="31"/>
                    </a:cubicBezTo>
                    <a:cubicBezTo>
                      <a:pt x="66" y="33"/>
                      <a:pt x="66" y="33"/>
                      <a:pt x="66" y="33"/>
                    </a:cubicBezTo>
                    <a:cubicBezTo>
                      <a:pt x="66" y="33"/>
                      <a:pt x="70" y="39"/>
                      <a:pt x="69" y="40"/>
                    </a:cubicBezTo>
                    <a:cubicBezTo>
                      <a:pt x="68" y="41"/>
                      <a:pt x="67" y="39"/>
                      <a:pt x="67" y="39"/>
                    </a:cubicBezTo>
                    <a:cubicBezTo>
                      <a:pt x="60" y="40"/>
                      <a:pt x="60" y="40"/>
                      <a:pt x="60" y="40"/>
                    </a:cubicBezTo>
                    <a:cubicBezTo>
                      <a:pt x="57" y="41"/>
                      <a:pt x="57" y="41"/>
                      <a:pt x="57" y="41"/>
                    </a:cubicBezTo>
                    <a:cubicBezTo>
                      <a:pt x="56" y="44"/>
                      <a:pt x="56" y="44"/>
                      <a:pt x="56" y="44"/>
                    </a:cubicBezTo>
                    <a:cubicBezTo>
                      <a:pt x="55" y="44"/>
                      <a:pt x="55" y="44"/>
                      <a:pt x="55" y="44"/>
                    </a:cubicBezTo>
                    <a:cubicBezTo>
                      <a:pt x="51" y="46"/>
                      <a:pt x="51" y="46"/>
                      <a:pt x="51" y="46"/>
                    </a:cubicBezTo>
                    <a:cubicBezTo>
                      <a:pt x="51" y="45"/>
                      <a:pt x="51" y="45"/>
                      <a:pt x="51" y="45"/>
                    </a:cubicBezTo>
                    <a:cubicBezTo>
                      <a:pt x="50" y="45"/>
                      <a:pt x="50" y="45"/>
                      <a:pt x="50" y="45"/>
                    </a:cubicBezTo>
                    <a:cubicBezTo>
                      <a:pt x="50" y="48"/>
                      <a:pt x="50" y="48"/>
                      <a:pt x="50" y="48"/>
                    </a:cubicBezTo>
                    <a:cubicBezTo>
                      <a:pt x="52" y="50"/>
                      <a:pt x="52" y="50"/>
                      <a:pt x="52" y="50"/>
                    </a:cubicBezTo>
                    <a:cubicBezTo>
                      <a:pt x="51" y="55"/>
                      <a:pt x="51" y="55"/>
                      <a:pt x="51" y="55"/>
                    </a:cubicBezTo>
                    <a:cubicBezTo>
                      <a:pt x="51" y="55"/>
                      <a:pt x="49" y="55"/>
                      <a:pt x="49" y="57"/>
                    </a:cubicBezTo>
                    <a:cubicBezTo>
                      <a:pt x="49" y="59"/>
                      <a:pt x="51" y="61"/>
                      <a:pt x="52" y="61"/>
                    </a:cubicBezTo>
                    <a:cubicBezTo>
                      <a:pt x="54" y="61"/>
                      <a:pt x="55" y="59"/>
                      <a:pt x="55" y="59"/>
                    </a:cubicBezTo>
                    <a:cubicBezTo>
                      <a:pt x="56" y="60"/>
                      <a:pt x="56" y="60"/>
                      <a:pt x="56" y="60"/>
                    </a:cubicBezTo>
                    <a:cubicBezTo>
                      <a:pt x="56" y="60"/>
                      <a:pt x="51" y="63"/>
                      <a:pt x="51" y="65"/>
                    </a:cubicBezTo>
                    <a:cubicBezTo>
                      <a:pt x="50" y="67"/>
                      <a:pt x="54" y="71"/>
                      <a:pt x="54" y="71"/>
                    </a:cubicBezTo>
                    <a:cubicBezTo>
                      <a:pt x="53" y="75"/>
                      <a:pt x="53" y="75"/>
                      <a:pt x="53" y="75"/>
                    </a:cubicBezTo>
                    <a:cubicBezTo>
                      <a:pt x="58" y="72"/>
                      <a:pt x="58" y="72"/>
                      <a:pt x="58" y="72"/>
                    </a:cubicBezTo>
                    <a:cubicBezTo>
                      <a:pt x="64" y="73"/>
                      <a:pt x="64" y="73"/>
                      <a:pt x="64" y="73"/>
                    </a:cubicBezTo>
                    <a:cubicBezTo>
                      <a:pt x="63" y="76"/>
                      <a:pt x="63" y="76"/>
                      <a:pt x="63" y="76"/>
                    </a:cubicBezTo>
                    <a:cubicBezTo>
                      <a:pt x="56" y="77"/>
                      <a:pt x="56" y="77"/>
                      <a:pt x="56" y="77"/>
                    </a:cubicBezTo>
                    <a:cubicBezTo>
                      <a:pt x="57" y="78"/>
                      <a:pt x="57" y="78"/>
                      <a:pt x="57" y="78"/>
                    </a:cubicBezTo>
                    <a:cubicBezTo>
                      <a:pt x="55" y="79"/>
                      <a:pt x="55" y="79"/>
                      <a:pt x="55" y="79"/>
                    </a:cubicBezTo>
                    <a:cubicBezTo>
                      <a:pt x="57" y="88"/>
                      <a:pt x="57" y="88"/>
                      <a:pt x="57" y="88"/>
                    </a:cubicBezTo>
                    <a:cubicBezTo>
                      <a:pt x="57" y="88"/>
                      <a:pt x="61" y="87"/>
                      <a:pt x="63" y="89"/>
                    </a:cubicBezTo>
                    <a:cubicBezTo>
                      <a:pt x="65" y="91"/>
                      <a:pt x="66" y="94"/>
                      <a:pt x="67" y="96"/>
                    </a:cubicBezTo>
                    <a:cubicBezTo>
                      <a:pt x="68" y="98"/>
                      <a:pt x="69" y="101"/>
                      <a:pt x="69" y="101"/>
                    </a:cubicBezTo>
                    <a:cubicBezTo>
                      <a:pt x="71" y="99"/>
                      <a:pt x="71" y="99"/>
                      <a:pt x="71" y="99"/>
                    </a:cubicBezTo>
                    <a:cubicBezTo>
                      <a:pt x="73" y="102"/>
                      <a:pt x="73" y="102"/>
                      <a:pt x="73" y="102"/>
                    </a:cubicBezTo>
                    <a:cubicBezTo>
                      <a:pt x="78" y="99"/>
                      <a:pt x="78" y="99"/>
                      <a:pt x="78" y="99"/>
                    </a:cubicBezTo>
                    <a:cubicBezTo>
                      <a:pt x="83" y="104"/>
                      <a:pt x="83" y="104"/>
                      <a:pt x="83" y="104"/>
                    </a:cubicBezTo>
                    <a:cubicBezTo>
                      <a:pt x="86" y="101"/>
                      <a:pt x="86" y="101"/>
                      <a:pt x="86" y="101"/>
                    </a:cubicBezTo>
                    <a:cubicBezTo>
                      <a:pt x="86" y="101"/>
                      <a:pt x="86" y="95"/>
                      <a:pt x="87" y="94"/>
                    </a:cubicBezTo>
                    <a:cubicBezTo>
                      <a:pt x="89" y="93"/>
                      <a:pt x="95" y="94"/>
                      <a:pt x="96" y="96"/>
                    </a:cubicBezTo>
                    <a:cubicBezTo>
                      <a:pt x="98" y="97"/>
                      <a:pt x="94" y="103"/>
                      <a:pt x="94" y="103"/>
                    </a:cubicBezTo>
                    <a:cubicBezTo>
                      <a:pt x="97" y="112"/>
                      <a:pt x="97" y="112"/>
                      <a:pt x="97" y="112"/>
                    </a:cubicBezTo>
                    <a:cubicBezTo>
                      <a:pt x="95" y="120"/>
                      <a:pt x="95" y="120"/>
                      <a:pt x="95" y="120"/>
                    </a:cubicBezTo>
                    <a:cubicBezTo>
                      <a:pt x="96" y="126"/>
                      <a:pt x="96" y="126"/>
                      <a:pt x="96" y="126"/>
                    </a:cubicBezTo>
                    <a:cubicBezTo>
                      <a:pt x="98" y="126"/>
                      <a:pt x="98" y="126"/>
                      <a:pt x="98" y="126"/>
                    </a:cubicBezTo>
                    <a:cubicBezTo>
                      <a:pt x="99" y="122"/>
                      <a:pt x="99" y="122"/>
                      <a:pt x="99" y="122"/>
                    </a:cubicBezTo>
                    <a:cubicBezTo>
                      <a:pt x="102" y="119"/>
                      <a:pt x="102" y="119"/>
                      <a:pt x="102" y="119"/>
                    </a:cubicBezTo>
                    <a:cubicBezTo>
                      <a:pt x="105" y="122"/>
                      <a:pt x="105" y="122"/>
                      <a:pt x="105" y="122"/>
                    </a:cubicBezTo>
                    <a:cubicBezTo>
                      <a:pt x="108" y="115"/>
                      <a:pt x="108" y="115"/>
                      <a:pt x="108" y="115"/>
                    </a:cubicBezTo>
                    <a:cubicBezTo>
                      <a:pt x="114" y="117"/>
                      <a:pt x="114" y="117"/>
                      <a:pt x="114" y="117"/>
                    </a:cubicBezTo>
                    <a:cubicBezTo>
                      <a:pt x="119" y="108"/>
                      <a:pt x="119" y="108"/>
                      <a:pt x="119" y="108"/>
                    </a:cubicBezTo>
                    <a:cubicBezTo>
                      <a:pt x="122" y="108"/>
                      <a:pt x="122" y="108"/>
                      <a:pt x="122" y="108"/>
                    </a:cubicBezTo>
                    <a:cubicBezTo>
                      <a:pt x="126" y="113"/>
                      <a:pt x="126" y="113"/>
                      <a:pt x="126" y="113"/>
                    </a:cubicBezTo>
                    <a:cubicBezTo>
                      <a:pt x="127" y="108"/>
                      <a:pt x="127" y="108"/>
                      <a:pt x="127" y="108"/>
                    </a:cubicBezTo>
                    <a:cubicBezTo>
                      <a:pt x="133" y="112"/>
                      <a:pt x="133" y="112"/>
                      <a:pt x="133" y="112"/>
                    </a:cubicBezTo>
                    <a:cubicBezTo>
                      <a:pt x="137" y="112"/>
                      <a:pt x="137" y="112"/>
                      <a:pt x="137" y="112"/>
                    </a:cubicBezTo>
                    <a:cubicBezTo>
                      <a:pt x="140" y="117"/>
                      <a:pt x="140" y="117"/>
                      <a:pt x="140" y="117"/>
                    </a:cubicBezTo>
                    <a:cubicBezTo>
                      <a:pt x="144" y="114"/>
                      <a:pt x="144" y="114"/>
                      <a:pt x="144" y="114"/>
                    </a:cubicBezTo>
                    <a:cubicBezTo>
                      <a:pt x="144" y="114"/>
                      <a:pt x="146" y="119"/>
                      <a:pt x="148" y="119"/>
                    </a:cubicBezTo>
                    <a:cubicBezTo>
                      <a:pt x="150" y="119"/>
                      <a:pt x="154" y="117"/>
                      <a:pt x="154" y="117"/>
                    </a:cubicBezTo>
                    <a:cubicBezTo>
                      <a:pt x="154" y="121"/>
                      <a:pt x="154" y="121"/>
                      <a:pt x="154" y="121"/>
                    </a:cubicBezTo>
                    <a:cubicBezTo>
                      <a:pt x="154" y="121"/>
                      <a:pt x="159" y="123"/>
                      <a:pt x="161" y="124"/>
                    </a:cubicBezTo>
                    <a:cubicBezTo>
                      <a:pt x="163" y="126"/>
                      <a:pt x="162" y="131"/>
                      <a:pt x="164" y="131"/>
                    </a:cubicBezTo>
                    <a:cubicBezTo>
                      <a:pt x="173" y="131"/>
                      <a:pt x="173" y="131"/>
                      <a:pt x="173" y="131"/>
                    </a:cubicBezTo>
                    <a:cubicBezTo>
                      <a:pt x="177" y="134"/>
                      <a:pt x="177" y="134"/>
                      <a:pt x="177" y="134"/>
                    </a:cubicBezTo>
                    <a:cubicBezTo>
                      <a:pt x="188" y="126"/>
                      <a:pt x="188" y="126"/>
                      <a:pt x="188" y="126"/>
                    </a:cubicBezTo>
                    <a:cubicBezTo>
                      <a:pt x="188" y="126"/>
                      <a:pt x="196" y="129"/>
                      <a:pt x="199" y="128"/>
                    </a:cubicBezTo>
                    <a:cubicBezTo>
                      <a:pt x="200" y="128"/>
                      <a:pt x="202" y="128"/>
                      <a:pt x="203" y="127"/>
                    </a:cubicBezTo>
                    <a:cubicBezTo>
                      <a:pt x="202" y="123"/>
                      <a:pt x="202" y="123"/>
                      <a:pt x="202" y="123"/>
                    </a:cubicBezTo>
                    <a:cubicBezTo>
                      <a:pt x="203" y="117"/>
                      <a:pt x="203" y="117"/>
                      <a:pt x="203" y="117"/>
                    </a:cubicBezTo>
                    <a:cubicBezTo>
                      <a:pt x="203" y="117"/>
                      <a:pt x="206" y="117"/>
                      <a:pt x="208" y="114"/>
                    </a:cubicBezTo>
                    <a:cubicBezTo>
                      <a:pt x="208" y="112"/>
                      <a:pt x="205" y="108"/>
                      <a:pt x="205" y="108"/>
                    </a:cubicBezTo>
                    <a:cubicBezTo>
                      <a:pt x="205" y="108"/>
                      <a:pt x="214" y="106"/>
                      <a:pt x="215" y="104"/>
                    </a:cubicBezTo>
                    <a:cubicBezTo>
                      <a:pt x="215" y="102"/>
                      <a:pt x="205" y="96"/>
                      <a:pt x="205" y="96"/>
                    </a:cubicBezTo>
                    <a:close/>
                    <a:moveTo>
                      <a:pt x="28" y="91"/>
                    </a:moveTo>
                    <a:cubicBezTo>
                      <a:pt x="24" y="88"/>
                      <a:pt x="24" y="88"/>
                      <a:pt x="24" y="88"/>
                    </a:cubicBezTo>
                    <a:cubicBezTo>
                      <a:pt x="24" y="88"/>
                      <a:pt x="22" y="90"/>
                      <a:pt x="21" y="91"/>
                    </a:cubicBezTo>
                    <a:cubicBezTo>
                      <a:pt x="20" y="92"/>
                      <a:pt x="15" y="93"/>
                      <a:pt x="15" y="93"/>
                    </a:cubicBezTo>
                    <a:cubicBezTo>
                      <a:pt x="15" y="93"/>
                      <a:pt x="18" y="98"/>
                      <a:pt x="16" y="99"/>
                    </a:cubicBezTo>
                    <a:cubicBezTo>
                      <a:pt x="14" y="99"/>
                      <a:pt x="12" y="94"/>
                      <a:pt x="12" y="94"/>
                    </a:cubicBezTo>
                    <a:cubicBezTo>
                      <a:pt x="11" y="104"/>
                      <a:pt x="11" y="104"/>
                      <a:pt x="11" y="104"/>
                    </a:cubicBezTo>
                    <a:cubicBezTo>
                      <a:pt x="6" y="102"/>
                      <a:pt x="6" y="102"/>
                      <a:pt x="6" y="102"/>
                    </a:cubicBezTo>
                    <a:cubicBezTo>
                      <a:pt x="6" y="99"/>
                      <a:pt x="6" y="99"/>
                      <a:pt x="6" y="99"/>
                    </a:cubicBezTo>
                    <a:cubicBezTo>
                      <a:pt x="0" y="99"/>
                      <a:pt x="0" y="99"/>
                      <a:pt x="0" y="99"/>
                    </a:cubicBezTo>
                    <a:cubicBezTo>
                      <a:pt x="0" y="102"/>
                      <a:pt x="0" y="102"/>
                      <a:pt x="0" y="102"/>
                    </a:cubicBezTo>
                    <a:cubicBezTo>
                      <a:pt x="4" y="105"/>
                      <a:pt x="4" y="105"/>
                      <a:pt x="4" y="105"/>
                    </a:cubicBezTo>
                    <a:cubicBezTo>
                      <a:pt x="6" y="108"/>
                      <a:pt x="6" y="108"/>
                      <a:pt x="6" y="108"/>
                    </a:cubicBezTo>
                    <a:cubicBezTo>
                      <a:pt x="2" y="114"/>
                      <a:pt x="2" y="114"/>
                      <a:pt x="2" y="114"/>
                    </a:cubicBezTo>
                    <a:cubicBezTo>
                      <a:pt x="2" y="114"/>
                      <a:pt x="7" y="117"/>
                      <a:pt x="9" y="118"/>
                    </a:cubicBezTo>
                    <a:cubicBezTo>
                      <a:pt x="12" y="120"/>
                      <a:pt x="16" y="119"/>
                      <a:pt x="16" y="119"/>
                    </a:cubicBezTo>
                    <a:cubicBezTo>
                      <a:pt x="16" y="119"/>
                      <a:pt x="17" y="120"/>
                      <a:pt x="17" y="123"/>
                    </a:cubicBezTo>
                    <a:cubicBezTo>
                      <a:pt x="17" y="125"/>
                      <a:pt x="16" y="126"/>
                      <a:pt x="16" y="126"/>
                    </a:cubicBezTo>
                    <a:cubicBezTo>
                      <a:pt x="13" y="125"/>
                      <a:pt x="13" y="125"/>
                      <a:pt x="13" y="125"/>
                    </a:cubicBezTo>
                    <a:cubicBezTo>
                      <a:pt x="13" y="129"/>
                      <a:pt x="13" y="129"/>
                      <a:pt x="13" y="129"/>
                    </a:cubicBezTo>
                    <a:cubicBezTo>
                      <a:pt x="13" y="131"/>
                      <a:pt x="9" y="134"/>
                      <a:pt x="9" y="134"/>
                    </a:cubicBezTo>
                    <a:cubicBezTo>
                      <a:pt x="13" y="137"/>
                      <a:pt x="13" y="137"/>
                      <a:pt x="13" y="137"/>
                    </a:cubicBezTo>
                    <a:cubicBezTo>
                      <a:pt x="13" y="137"/>
                      <a:pt x="16" y="134"/>
                      <a:pt x="18" y="130"/>
                    </a:cubicBezTo>
                    <a:cubicBezTo>
                      <a:pt x="20" y="126"/>
                      <a:pt x="20" y="118"/>
                      <a:pt x="20" y="118"/>
                    </a:cubicBezTo>
                    <a:cubicBezTo>
                      <a:pt x="20" y="118"/>
                      <a:pt x="23" y="115"/>
                      <a:pt x="24" y="114"/>
                    </a:cubicBezTo>
                    <a:cubicBezTo>
                      <a:pt x="25" y="114"/>
                      <a:pt x="32" y="112"/>
                      <a:pt x="32" y="112"/>
                    </a:cubicBezTo>
                    <a:cubicBezTo>
                      <a:pt x="41" y="103"/>
                      <a:pt x="41" y="103"/>
                      <a:pt x="41" y="103"/>
                    </a:cubicBezTo>
                    <a:cubicBezTo>
                      <a:pt x="44" y="99"/>
                      <a:pt x="44" y="99"/>
                      <a:pt x="44" y="99"/>
                    </a:cubicBezTo>
                    <a:cubicBezTo>
                      <a:pt x="48" y="93"/>
                      <a:pt x="48" y="93"/>
                      <a:pt x="48" y="93"/>
                    </a:cubicBezTo>
                    <a:cubicBezTo>
                      <a:pt x="48" y="93"/>
                      <a:pt x="39" y="87"/>
                      <a:pt x="34" y="87"/>
                    </a:cubicBezTo>
                    <a:cubicBezTo>
                      <a:pt x="30" y="87"/>
                      <a:pt x="28" y="91"/>
                      <a:pt x="28" y="91"/>
                    </a:cubicBezTo>
                    <a:close/>
                    <a:moveTo>
                      <a:pt x="14" y="72"/>
                    </a:moveTo>
                    <a:cubicBezTo>
                      <a:pt x="19" y="75"/>
                      <a:pt x="19" y="75"/>
                      <a:pt x="19" y="75"/>
                    </a:cubicBezTo>
                    <a:cubicBezTo>
                      <a:pt x="18" y="77"/>
                      <a:pt x="18" y="77"/>
                      <a:pt x="18" y="77"/>
                    </a:cubicBezTo>
                    <a:cubicBezTo>
                      <a:pt x="21" y="83"/>
                      <a:pt x="21" y="83"/>
                      <a:pt x="21" y="83"/>
                    </a:cubicBezTo>
                    <a:cubicBezTo>
                      <a:pt x="24" y="83"/>
                      <a:pt x="24" y="83"/>
                      <a:pt x="24" y="83"/>
                    </a:cubicBezTo>
                    <a:cubicBezTo>
                      <a:pt x="26" y="80"/>
                      <a:pt x="26" y="80"/>
                      <a:pt x="26" y="80"/>
                    </a:cubicBezTo>
                    <a:cubicBezTo>
                      <a:pt x="28" y="78"/>
                      <a:pt x="28" y="78"/>
                      <a:pt x="28" y="78"/>
                    </a:cubicBezTo>
                    <a:cubicBezTo>
                      <a:pt x="30" y="78"/>
                      <a:pt x="30" y="78"/>
                      <a:pt x="30" y="78"/>
                    </a:cubicBezTo>
                    <a:cubicBezTo>
                      <a:pt x="32" y="76"/>
                      <a:pt x="32" y="76"/>
                      <a:pt x="32" y="76"/>
                    </a:cubicBezTo>
                    <a:cubicBezTo>
                      <a:pt x="31" y="73"/>
                      <a:pt x="31" y="73"/>
                      <a:pt x="31" y="73"/>
                    </a:cubicBezTo>
                    <a:cubicBezTo>
                      <a:pt x="38" y="72"/>
                      <a:pt x="38" y="72"/>
                      <a:pt x="38" y="72"/>
                    </a:cubicBezTo>
                    <a:cubicBezTo>
                      <a:pt x="38" y="72"/>
                      <a:pt x="34" y="67"/>
                      <a:pt x="32" y="65"/>
                    </a:cubicBezTo>
                    <a:cubicBezTo>
                      <a:pt x="29" y="63"/>
                      <a:pt x="26" y="63"/>
                      <a:pt x="26" y="63"/>
                    </a:cubicBezTo>
                    <a:cubicBezTo>
                      <a:pt x="22" y="59"/>
                      <a:pt x="22" y="59"/>
                      <a:pt x="22" y="59"/>
                    </a:cubicBezTo>
                    <a:cubicBezTo>
                      <a:pt x="19" y="57"/>
                      <a:pt x="19" y="57"/>
                      <a:pt x="19" y="57"/>
                    </a:cubicBezTo>
                    <a:cubicBezTo>
                      <a:pt x="20" y="62"/>
                      <a:pt x="20" y="62"/>
                      <a:pt x="20" y="62"/>
                    </a:cubicBezTo>
                    <a:cubicBezTo>
                      <a:pt x="16" y="68"/>
                      <a:pt x="16" y="68"/>
                      <a:pt x="16" y="68"/>
                    </a:cubicBezTo>
                    <a:cubicBezTo>
                      <a:pt x="8" y="71"/>
                      <a:pt x="8" y="71"/>
                      <a:pt x="8" y="71"/>
                    </a:cubicBezTo>
                    <a:cubicBezTo>
                      <a:pt x="6" y="70"/>
                      <a:pt x="6" y="70"/>
                      <a:pt x="6" y="70"/>
                    </a:cubicBezTo>
                    <a:cubicBezTo>
                      <a:pt x="2" y="72"/>
                      <a:pt x="2" y="72"/>
                      <a:pt x="2" y="72"/>
                    </a:cubicBezTo>
                    <a:cubicBezTo>
                      <a:pt x="9" y="75"/>
                      <a:pt x="9" y="75"/>
                      <a:pt x="9" y="75"/>
                    </a:cubicBezTo>
                    <a:lnTo>
                      <a:pt x="14" y="72"/>
                    </a:lnTo>
                    <a:close/>
                    <a:moveTo>
                      <a:pt x="45" y="80"/>
                    </a:moveTo>
                    <a:cubicBezTo>
                      <a:pt x="45" y="83"/>
                      <a:pt x="45" y="83"/>
                      <a:pt x="45" y="83"/>
                    </a:cubicBezTo>
                    <a:cubicBezTo>
                      <a:pt x="41" y="86"/>
                      <a:pt x="41" y="86"/>
                      <a:pt x="41" y="86"/>
                    </a:cubicBezTo>
                    <a:cubicBezTo>
                      <a:pt x="44" y="88"/>
                      <a:pt x="44" y="88"/>
                      <a:pt x="44" y="88"/>
                    </a:cubicBezTo>
                    <a:cubicBezTo>
                      <a:pt x="45" y="88"/>
                      <a:pt x="45" y="88"/>
                      <a:pt x="45" y="88"/>
                    </a:cubicBezTo>
                    <a:cubicBezTo>
                      <a:pt x="48" y="91"/>
                      <a:pt x="48" y="91"/>
                      <a:pt x="48" y="91"/>
                    </a:cubicBezTo>
                    <a:cubicBezTo>
                      <a:pt x="53" y="89"/>
                      <a:pt x="53" y="89"/>
                      <a:pt x="53" y="89"/>
                    </a:cubicBezTo>
                    <a:cubicBezTo>
                      <a:pt x="51" y="83"/>
                      <a:pt x="51" y="83"/>
                      <a:pt x="51" y="83"/>
                    </a:cubicBezTo>
                    <a:lnTo>
                      <a:pt x="45" y="80"/>
                    </a:lnTo>
                    <a:close/>
                    <a:moveTo>
                      <a:pt x="42" y="62"/>
                    </a:moveTo>
                    <a:cubicBezTo>
                      <a:pt x="53" y="65"/>
                      <a:pt x="48" y="58"/>
                      <a:pt x="45" y="58"/>
                    </a:cubicBezTo>
                    <a:cubicBezTo>
                      <a:pt x="41" y="58"/>
                      <a:pt x="35" y="60"/>
                      <a:pt x="42" y="62"/>
                    </a:cubicBezTo>
                    <a:close/>
                  </a:path>
                </a:pathLst>
              </a:custGeom>
              <a:solidFill>
                <a:srgbClr val="00B050"/>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40" name="Freeform 264" descr="© INSCALE GmbH, 18.06.2010">
                <a:extLst>
                  <a:ext uri="{FF2B5EF4-FFF2-40B4-BE49-F238E27FC236}">
                    <a16:creationId xmlns:a16="http://schemas.microsoft.com/office/drawing/2014/main" id="{BCF963F1-DC3C-4EFF-88E3-9F9B39FAD6C4}"/>
                  </a:ext>
                </a:extLst>
              </p:cNvPr>
              <p:cNvSpPr>
                <a:spLocks/>
              </p:cNvSpPr>
              <p:nvPr/>
            </p:nvSpPr>
            <p:spPr bwMode="auto">
              <a:xfrm>
                <a:off x="3212" y="1416"/>
                <a:ext cx="634" cy="572"/>
              </a:xfrm>
              <a:custGeom>
                <a:avLst/>
                <a:gdLst>
                  <a:gd name="T0" fmla="*/ 2147483647 w 365"/>
                  <a:gd name="T1" fmla="*/ 2147483647 h 330"/>
                  <a:gd name="T2" fmla="*/ 2147483647 w 365"/>
                  <a:gd name="T3" fmla="*/ 2147483647 h 330"/>
                  <a:gd name="T4" fmla="*/ 2147483647 w 365"/>
                  <a:gd name="T5" fmla="*/ 2147483647 h 330"/>
                  <a:gd name="T6" fmla="*/ 2147483647 w 365"/>
                  <a:gd name="T7" fmla="*/ 2147483647 h 330"/>
                  <a:gd name="T8" fmla="*/ 2147483647 w 365"/>
                  <a:gd name="T9" fmla="*/ 2078897885 h 330"/>
                  <a:gd name="T10" fmla="*/ 2147483647 w 365"/>
                  <a:gd name="T11" fmla="*/ 1777684266 h 330"/>
                  <a:gd name="T12" fmla="*/ 2147483647 w 365"/>
                  <a:gd name="T13" fmla="*/ 1178821981 h 330"/>
                  <a:gd name="T14" fmla="*/ 2147483647 w 365"/>
                  <a:gd name="T15" fmla="*/ 356985442 h 330"/>
                  <a:gd name="T16" fmla="*/ 2147483647 w 365"/>
                  <a:gd name="T17" fmla="*/ 173562180 h 330"/>
                  <a:gd name="T18" fmla="*/ 2147483647 w 365"/>
                  <a:gd name="T19" fmla="*/ 518759795 h 330"/>
                  <a:gd name="T20" fmla="*/ 2147483647 w 365"/>
                  <a:gd name="T21" fmla="*/ 137953814 h 330"/>
                  <a:gd name="T22" fmla="*/ 2147483647 w 365"/>
                  <a:gd name="T23" fmla="*/ 26490378 h 330"/>
                  <a:gd name="T24" fmla="*/ 2147483647 w 365"/>
                  <a:gd name="T25" fmla="*/ 79588785 h 330"/>
                  <a:gd name="T26" fmla="*/ 2147483647 w 365"/>
                  <a:gd name="T27" fmla="*/ 518759795 h 330"/>
                  <a:gd name="T28" fmla="*/ 2147483647 w 365"/>
                  <a:gd name="T29" fmla="*/ 760573073 h 330"/>
                  <a:gd name="T30" fmla="*/ 2147483647 w 365"/>
                  <a:gd name="T31" fmla="*/ 718421972 h 330"/>
                  <a:gd name="T32" fmla="*/ 2147483647 w 365"/>
                  <a:gd name="T33" fmla="*/ 999617678 h 330"/>
                  <a:gd name="T34" fmla="*/ 2147483647 w 365"/>
                  <a:gd name="T35" fmla="*/ 1118862093 h 330"/>
                  <a:gd name="T36" fmla="*/ 2147483647 w 365"/>
                  <a:gd name="T37" fmla="*/ 1420645909 h 330"/>
                  <a:gd name="T38" fmla="*/ 2147483647 w 365"/>
                  <a:gd name="T39" fmla="*/ 1624973496 h 330"/>
                  <a:gd name="T40" fmla="*/ 2147483647 w 365"/>
                  <a:gd name="T41" fmla="*/ 1983143817 h 330"/>
                  <a:gd name="T42" fmla="*/ 2147483647 w 365"/>
                  <a:gd name="T43" fmla="*/ 2147483647 h 330"/>
                  <a:gd name="T44" fmla="*/ 2096238612 w 365"/>
                  <a:gd name="T45" fmla="*/ 2147483647 h 330"/>
                  <a:gd name="T46" fmla="*/ 2147483647 w 365"/>
                  <a:gd name="T47" fmla="*/ 2147483647 h 330"/>
                  <a:gd name="T48" fmla="*/ 1954019446 w 365"/>
                  <a:gd name="T49" fmla="*/ 2147483647 h 330"/>
                  <a:gd name="T50" fmla="*/ 1546428882 w 365"/>
                  <a:gd name="T51" fmla="*/ 2147483647 h 330"/>
                  <a:gd name="T52" fmla="*/ 1330318288 w 365"/>
                  <a:gd name="T53" fmla="*/ 2147483647 h 330"/>
                  <a:gd name="T54" fmla="*/ 914866655 w 365"/>
                  <a:gd name="T55" fmla="*/ 2147483647 h 330"/>
                  <a:gd name="T56" fmla="*/ 549676552 w 365"/>
                  <a:gd name="T57" fmla="*/ 2147483647 h 330"/>
                  <a:gd name="T58" fmla="*/ 324405679 w 365"/>
                  <a:gd name="T59" fmla="*/ 2147483647 h 330"/>
                  <a:gd name="T60" fmla="*/ 218562329 w 365"/>
                  <a:gd name="T61" fmla="*/ 2147483647 h 330"/>
                  <a:gd name="T62" fmla="*/ 736443037 w 365"/>
                  <a:gd name="T63" fmla="*/ 2147483647 h 330"/>
                  <a:gd name="T64" fmla="*/ 808446403 w 365"/>
                  <a:gd name="T65" fmla="*/ 2147483647 h 330"/>
                  <a:gd name="T66" fmla="*/ 808446403 w 365"/>
                  <a:gd name="T67" fmla="*/ 2147483647 h 330"/>
                  <a:gd name="T68" fmla="*/ 146140418 w 365"/>
                  <a:gd name="T69" fmla="*/ 2147483647 h 330"/>
                  <a:gd name="T70" fmla="*/ 780525233 w 365"/>
                  <a:gd name="T71" fmla="*/ 2147483647 h 330"/>
                  <a:gd name="T72" fmla="*/ 808446403 w 365"/>
                  <a:gd name="T73" fmla="*/ 2147483647 h 330"/>
                  <a:gd name="T74" fmla="*/ 765877413 w 365"/>
                  <a:gd name="T75" fmla="*/ 2147483647 h 330"/>
                  <a:gd name="T76" fmla="*/ 978771499 w 365"/>
                  <a:gd name="T77" fmla="*/ 2147483647 h 330"/>
                  <a:gd name="T78" fmla="*/ 1589109039 w 365"/>
                  <a:gd name="T79" fmla="*/ 2147483647 h 330"/>
                  <a:gd name="T80" fmla="*/ 2147483647 w 365"/>
                  <a:gd name="T81" fmla="*/ 2147483647 h 330"/>
                  <a:gd name="T82" fmla="*/ 2147483647 w 365"/>
                  <a:gd name="T83" fmla="*/ 2147483647 h 330"/>
                  <a:gd name="T84" fmla="*/ 2147483647 w 365"/>
                  <a:gd name="T85" fmla="*/ 2147483647 h 330"/>
                  <a:gd name="T86" fmla="*/ 2147483647 w 365"/>
                  <a:gd name="T87" fmla="*/ 2147483647 h 330"/>
                  <a:gd name="T88" fmla="*/ 2147483647 w 365"/>
                  <a:gd name="T89" fmla="*/ 2147483647 h 330"/>
                  <a:gd name="T90" fmla="*/ 2147483647 w 365"/>
                  <a:gd name="T91" fmla="*/ 2147483647 h 330"/>
                  <a:gd name="T92" fmla="*/ 2147483647 w 365"/>
                  <a:gd name="T93" fmla="*/ 2147483647 h 330"/>
                  <a:gd name="T94" fmla="*/ 2147483647 w 365"/>
                  <a:gd name="T95" fmla="*/ 2147483647 h 330"/>
                  <a:gd name="T96" fmla="*/ 2147483647 w 365"/>
                  <a:gd name="T97" fmla="*/ 2147483647 h 330"/>
                  <a:gd name="T98" fmla="*/ 2147483647 w 365"/>
                  <a:gd name="T99" fmla="*/ 2147483647 h 330"/>
                  <a:gd name="T100" fmla="*/ 2147483647 w 365"/>
                  <a:gd name="T101" fmla="*/ 2147483647 h 330"/>
                  <a:gd name="T102" fmla="*/ 2147483647 w 365"/>
                  <a:gd name="T103" fmla="*/ 2147483647 h 330"/>
                  <a:gd name="T104" fmla="*/ 2147483647 w 365"/>
                  <a:gd name="T105" fmla="*/ 2147483647 h 330"/>
                  <a:gd name="T106" fmla="*/ 2147483647 w 365"/>
                  <a:gd name="T107" fmla="*/ 2147483647 h 330"/>
                  <a:gd name="T108" fmla="*/ 2147483647 w 365"/>
                  <a:gd name="T109" fmla="*/ 2147483647 h 330"/>
                  <a:gd name="T110" fmla="*/ 2147483647 w 365"/>
                  <a:gd name="T111" fmla="*/ 2147483647 h 330"/>
                  <a:gd name="T112" fmla="*/ 2147483647 w 365"/>
                  <a:gd name="T113" fmla="*/ 2147483647 h 330"/>
                  <a:gd name="T114" fmla="*/ 2147483647 w 365"/>
                  <a:gd name="T115" fmla="*/ 2147483647 h 330"/>
                  <a:gd name="T116" fmla="*/ 2147483647 w 365"/>
                  <a:gd name="T117" fmla="*/ 2147483647 h 330"/>
                  <a:gd name="T118" fmla="*/ 2147483647 w 365"/>
                  <a:gd name="T119" fmla="*/ 2147483647 h 330"/>
                  <a:gd name="T120" fmla="*/ 2147483647 w 365"/>
                  <a:gd name="T121" fmla="*/ 2147483647 h 330"/>
                  <a:gd name="T122" fmla="*/ 2147483647 w 365"/>
                  <a:gd name="T123" fmla="*/ 2147483647 h 330"/>
                  <a:gd name="T124" fmla="*/ 2147483647 w 365"/>
                  <a:gd name="T125" fmla="*/ 2147483647 h 3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65"/>
                  <a:gd name="T190" fmla="*/ 0 h 330"/>
                  <a:gd name="T191" fmla="*/ 365 w 365"/>
                  <a:gd name="T192" fmla="*/ 330 h 3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65" h="330">
                    <a:moveTo>
                      <a:pt x="365" y="136"/>
                    </a:moveTo>
                    <a:cubicBezTo>
                      <a:pt x="364" y="131"/>
                      <a:pt x="364" y="131"/>
                      <a:pt x="364" y="131"/>
                    </a:cubicBezTo>
                    <a:cubicBezTo>
                      <a:pt x="344" y="122"/>
                      <a:pt x="344" y="122"/>
                      <a:pt x="344" y="122"/>
                    </a:cubicBezTo>
                    <a:cubicBezTo>
                      <a:pt x="349" y="115"/>
                      <a:pt x="349" y="115"/>
                      <a:pt x="349" y="115"/>
                    </a:cubicBezTo>
                    <a:cubicBezTo>
                      <a:pt x="333" y="113"/>
                      <a:pt x="333" y="113"/>
                      <a:pt x="333" y="113"/>
                    </a:cubicBezTo>
                    <a:cubicBezTo>
                      <a:pt x="320" y="117"/>
                      <a:pt x="320" y="117"/>
                      <a:pt x="320" y="117"/>
                    </a:cubicBezTo>
                    <a:cubicBezTo>
                      <a:pt x="320" y="117"/>
                      <a:pt x="322" y="104"/>
                      <a:pt x="319" y="101"/>
                    </a:cubicBezTo>
                    <a:cubicBezTo>
                      <a:pt x="316" y="97"/>
                      <a:pt x="310" y="96"/>
                      <a:pt x="310" y="96"/>
                    </a:cubicBezTo>
                    <a:cubicBezTo>
                      <a:pt x="310" y="96"/>
                      <a:pt x="292" y="95"/>
                      <a:pt x="291" y="91"/>
                    </a:cubicBezTo>
                    <a:cubicBezTo>
                      <a:pt x="289" y="87"/>
                      <a:pt x="288" y="82"/>
                      <a:pt x="288" y="82"/>
                    </a:cubicBezTo>
                    <a:cubicBezTo>
                      <a:pt x="280" y="80"/>
                      <a:pt x="280" y="80"/>
                      <a:pt x="280" y="80"/>
                    </a:cubicBezTo>
                    <a:cubicBezTo>
                      <a:pt x="280" y="80"/>
                      <a:pt x="289" y="73"/>
                      <a:pt x="283" y="70"/>
                    </a:cubicBezTo>
                    <a:cubicBezTo>
                      <a:pt x="276" y="66"/>
                      <a:pt x="265" y="64"/>
                      <a:pt x="265" y="64"/>
                    </a:cubicBezTo>
                    <a:cubicBezTo>
                      <a:pt x="267" y="46"/>
                      <a:pt x="267" y="46"/>
                      <a:pt x="267" y="46"/>
                    </a:cubicBezTo>
                    <a:cubicBezTo>
                      <a:pt x="255" y="30"/>
                      <a:pt x="255" y="30"/>
                      <a:pt x="255" y="30"/>
                    </a:cubicBezTo>
                    <a:cubicBezTo>
                      <a:pt x="255" y="30"/>
                      <a:pt x="263" y="21"/>
                      <a:pt x="256" y="14"/>
                    </a:cubicBezTo>
                    <a:cubicBezTo>
                      <a:pt x="250" y="8"/>
                      <a:pt x="244" y="11"/>
                      <a:pt x="238" y="8"/>
                    </a:cubicBezTo>
                    <a:cubicBezTo>
                      <a:pt x="233" y="3"/>
                      <a:pt x="225" y="3"/>
                      <a:pt x="219" y="7"/>
                    </a:cubicBezTo>
                    <a:cubicBezTo>
                      <a:pt x="211" y="10"/>
                      <a:pt x="205" y="12"/>
                      <a:pt x="205" y="12"/>
                    </a:cubicBezTo>
                    <a:cubicBezTo>
                      <a:pt x="205" y="12"/>
                      <a:pt x="211" y="20"/>
                      <a:pt x="202" y="20"/>
                    </a:cubicBezTo>
                    <a:cubicBezTo>
                      <a:pt x="191" y="18"/>
                      <a:pt x="203" y="9"/>
                      <a:pt x="197" y="5"/>
                    </a:cubicBezTo>
                    <a:cubicBezTo>
                      <a:pt x="192" y="0"/>
                      <a:pt x="178" y="2"/>
                      <a:pt x="177" y="5"/>
                    </a:cubicBezTo>
                    <a:cubicBezTo>
                      <a:pt x="175" y="6"/>
                      <a:pt x="176" y="12"/>
                      <a:pt x="171" y="11"/>
                    </a:cubicBezTo>
                    <a:cubicBezTo>
                      <a:pt x="164" y="10"/>
                      <a:pt x="172" y="2"/>
                      <a:pt x="167" y="1"/>
                    </a:cubicBezTo>
                    <a:cubicBezTo>
                      <a:pt x="161" y="0"/>
                      <a:pt x="155" y="5"/>
                      <a:pt x="152" y="5"/>
                    </a:cubicBezTo>
                    <a:cubicBezTo>
                      <a:pt x="149" y="5"/>
                      <a:pt x="147" y="3"/>
                      <a:pt x="145" y="3"/>
                    </a:cubicBezTo>
                    <a:cubicBezTo>
                      <a:pt x="143" y="6"/>
                      <a:pt x="141" y="6"/>
                      <a:pt x="141" y="6"/>
                    </a:cubicBezTo>
                    <a:cubicBezTo>
                      <a:pt x="132" y="20"/>
                      <a:pt x="132" y="20"/>
                      <a:pt x="132" y="20"/>
                    </a:cubicBezTo>
                    <a:cubicBezTo>
                      <a:pt x="132" y="20"/>
                      <a:pt x="135" y="26"/>
                      <a:pt x="132" y="29"/>
                    </a:cubicBezTo>
                    <a:cubicBezTo>
                      <a:pt x="129" y="31"/>
                      <a:pt x="125" y="30"/>
                      <a:pt x="125" y="30"/>
                    </a:cubicBezTo>
                    <a:cubicBezTo>
                      <a:pt x="125" y="30"/>
                      <a:pt x="122" y="31"/>
                      <a:pt x="120" y="31"/>
                    </a:cubicBezTo>
                    <a:cubicBezTo>
                      <a:pt x="118" y="31"/>
                      <a:pt x="113" y="28"/>
                      <a:pt x="113" y="28"/>
                    </a:cubicBezTo>
                    <a:cubicBezTo>
                      <a:pt x="109" y="30"/>
                      <a:pt x="109" y="30"/>
                      <a:pt x="109" y="30"/>
                    </a:cubicBezTo>
                    <a:cubicBezTo>
                      <a:pt x="109" y="30"/>
                      <a:pt x="109" y="37"/>
                      <a:pt x="106" y="39"/>
                    </a:cubicBezTo>
                    <a:cubicBezTo>
                      <a:pt x="104" y="42"/>
                      <a:pt x="100" y="41"/>
                      <a:pt x="100" y="41"/>
                    </a:cubicBezTo>
                    <a:cubicBezTo>
                      <a:pt x="96" y="44"/>
                      <a:pt x="96" y="44"/>
                      <a:pt x="96" y="44"/>
                    </a:cubicBezTo>
                    <a:cubicBezTo>
                      <a:pt x="96" y="50"/>
                      <a:pt x="96" y="50"/>
                      <a:pt x="96" y="50"/>
                    </a:cubicBezTo>
                    <a:cubicBezTo>
                      <a:pt x="94" y="56"/>
                      <a:pt x="94" y="56"/>
                      <a:pt x="94" y="56"/>
                    </a:cubicBezTo>
                    <a:cubicBezTo>
                      <a:pt x="93" y="66"/>
                      <a:pt x="93" y="66"/>
                      <a:pt x="93" y="66"/>
                    </a:cubicBezTo>
                    <a:cubicBezTo>
                      <a:pt x="93" y="66"/>
                      <a:pt x="106" y="61"/>
                      <a:pt x="107" y="64"/>
                    </a:cubicBezTo>
                    <a:cubicBezTo>
                      <a:pt x="108" y="68"/>
                      <a:pt x="104" y="73"/>
                      <a:pt x="104" y="73"/>
                    </a:cubicBezTo>
                    <a:cubicBezTo>
                      <a:pt x="104" y="78"/>
                      <a:pt x="104" y="78"/>
                      <a:pt x="104" y="78"/>
                    </a:cubicBezTo>
                    <a:cubicBezTo>
                      <a:pt x="89" y="82"/>
                      <a:pt x="89" y="82"/>
                      <a:pt x="89" y="82"/>
                    </a:cubicBezTo>
                    <a:cubicBezTo>
                      <a:pt x="89" y="82"/>
                      <a:pt x="90" y="92"/>
                      <a:pt x="86" y="94"/>
                    </a:cubicBezTo>
                    <a:cubicBezTo>
                      <a:pt x="81" y="95"/>
                      <a:pt x="74" y="100"/>
                      <a:pt x="74" y="104"/>
                    </a:cubicBezTo>
                    <a:cubicBezTo>
                      <a:pt x="74" y="109"/>
                      <a:pt x="77" y="121"/>
                      <a:pt x="77" y="121"/>
                    </a:cubicBezTo>
                    <a:cubicBezTo>
                      <a:pt x="74" y="137"/>
                      <a:pt x="74" y="137"/>
                      <a:pt x="74" y="137"/>
                    </a:cubicBezTo>
                    <a:cubicBezTo>
                      <a:pt x="74" y="137"/>
                      <a:pt x="83" y="136"/>
                      <a:pt x="83" y="141"/>
                    </a:cubicBezTo>
                    <a:cubicBezTo>
                      <a:pt x="85" y="148"/>
                      <a:pt x="78" y="153"/>
                      <a:pt x="75" y="150"/>
                    </a:cubicBezTo>
                    <a:cubicBezTo>
                      <a:pt x="72" y="147"/>
                      <a:pt x="76" y="141"/>
                      <a:pt x="72" y="142"/>
                    </a:cubicBezTo>
                    <a:cubicBezTo>
                      <a:pt x="67" y="142"/>
                      <a:pt x="61" y="144"/>
                      <a:pt x="61" y="144"/>
                    </a:cubicBezTo>
                    <a:cubicBezTo>
                      <a:pt x="57" y="154"/>
                      <a:pt x="57" y="154"/>
                      <a:pt x="57" y="154"/>
                    </a:cubicBezTo>
                    <a:cubicBezTo>
                      <a:pt x="57" y="154"/>
                      <a:pt x="49" y="151"/>
                      <a:pt x="47" y="154"/>
                    </a:cubicBezTo>
                    <a:cubicBezTo>
                      <a:pt x="46" y="156"/>
                      <a:pt x="53" y="165"/>
                      <a:pt x="49" y="166"/>
                    </a:cubicBezTo>
                    <a:cubicBezTo>
                      <a:pt x="45" y="168"/>
                      <a:pt x="41" y="166"/>
                      <a:pt x="41" y="166"/>
                    </a:cubicBezTo>
                    <a:cubicBezTo>
                      <a:pt x="34" y="174"/>
                      <a:pt x="34" y="174"/>
                      <a:pt x="34" y="174"/>
                    </a:cubicBezTo>
                    <a:cubicBezTo>
                      <a:pt x="27" y="171"/>
                      <a:pt x="27" y="171"/>
                      <a:pt x="27" y="171"/>
                    </a:cubicBezTo>
                    <a:cubicBezTo>
                      <a:pt x="20" y="173"/>
                      <a:pt x="20" y="173"/>
                      <a:pt x="20" y="173"/>
                    </a:cubicBezTo>
                    <a:cubicBezTo>
                      <a:pt x="13" y="171"/>
                      <a:pt x="13" y="171"/>
                      <a:pt x="13" y="171"/>
                    </a:cubicBezTo>
                    <a:cubicBezTo>
                      <a:pt x="12" y="175"/>
                      <a:pt x="12" y="175"/>
                      <a:pt x="12" y="175"/>
                    </a:cubicBezTo>
                    <a:cubicBezTo>
                      <a:pt x="0" y="176"/>
                      <a:pt x="0" y="176"/>
                      <a:pt x="0" y="176"/>
                    </a:cubicBezTo>
                    <a:cubicBezTo>
                      <a:pt x="8" y="189"/>
                      <a:pt x="8" y="189"/>
                      <a:pt x="8" y="189"/>
                    </a:cubicBezTo>
                    <a:cubicBezTo>
                      <a:pt x="8" y="189"/>
                      <a:pt x="9" y="195"/>
                      <a:pt x="11" y="201"/>
                    </a:cubicBezTo>
                    <a:cubicBezTo>
                      <a:pt x="12" y="207"/>
                      <a:pt x="27" y="225"/>
                      <a:pt x="27" y="225"/>
                    </a:cubicBezTo>
                    <a:cubicBezTo>
                      <a:pt x="25" y="229"/>
                      <a:pt x="25" y="229"/>
                      <a:pt x="25" y="229"/>
                    </a:cubicBezTo>
                    <a:cubicBezTo>
                      <a:pt x="30" y="237"/>
                      <a:pt x="30" y="237"/>
                      <a:pt x="30" y="237"/>
                    </a:cubicBezTo>
                    <a:cubicBezTo>
                      <a:pt x="28" y="238"/>
                      <a:pt x="28" y="238"/>
                      <a:pt x="28" y="238"/>
                    </a:cubicBezTo>
                    <a:cubicBezTo>
                      <a:pt x="30" y="257"/>
                      <a:pt x="30" y="257"/>
                      <a:pt x="30" y="257"/>
                    </a:cubicBezTo>
                    <a:cubicBezTo>
                      <a:pt x="30" y="257"/>
                      <a:pt x="18" y="260"/>
                      <a:pt x="12" y="265"/>
                    </a:cubicBezTo>
                    <a:cubicBezTo>
                      <a:pt x="6" y="271"/>
                      <a:pt x="5" y="286"/>
                      <a:pt x="5" y="286"/>
                    </a:cubicBezTo>
                    <a:cubicBezTo>
                      <a:pt x="5" y="286"/>
                      <a:pt x="12" y="286"/>
                      <a:pt x="22" y="291"/>
                    </a:cubicBezTo>
                    <a:cubicBezTo>
                      <a:pt x="31" y="294"/>
                      <a:pt x="29" y="299"/>
                      <a:pt x="29" y="299"/>
                    </a:cubicBezTo>
                    <a:cubicBezTo>
                      <a:pt x="27" y="307"/>
                      <a:pt x="27" y="307"/>
                      <a:pt x="27" y="307"/>
                    </a:cubicBezTo>
                    <a:cubicBezTo>
                      <a:pt x="30" y="313"/>
                      <a:pt x="30" y="313"/>
                      <a:pt x="30" y="313"/>
                    </a:cubicBezTo>
                    <a:cubicBezTo>
                      <a:pt x="26" y="317"/>
                      <a:pt x="26" y="317"/>
                      <a:pt x="26" y="317"/>
                    </a:cubicBezTo>
                    <a:cubicBezTo>
                      <a:pt x="26" y="317"/>
                      <a:pt x="26" y="323"/>
                      <a:pt x="28" y="326"/>
                    </a:cubicBezTo>
                    <a:cubicBezTo>
                      <a:pt x="29" y="327"/>
                      <a:pt x="30" y="329"/>
                      <a:pt x="31" y="330"/>
                    </a:cubicBezTo>
                    <a:cubicBezTo>
                      <a:pt x="31" y="328"/>
                      <a:pt x="31" y="321"/>
                      <a:pt x="36" y="321"/>
                    </a:cubicBezTo>
                    <a:cubicBezTo>
                      <a:pt x="41" y="321"/>
                      <a:pt x="42" y="326"/>
                      <a:pt x="50" y="320"/>
                    </a:cubicBezTo>
                    <a:cubicBezTo>
                      <a:pt x="59" y="314"/>
                      <a:pt x="51" y="307"/>
                      <a:pt x="59" y="302"/>
                    </a:cubicBezTo>
                    <a:cubicBezTo>
                      <a:pt x="66" y="297"/>
                      <a:pt x="72" y="300"/>
                      <a:pt x="80" y="296"/>
                    </a:cubicBezTo>
                    <a:cubicBezTo>
                      <a:pt x="89" y="292"/>
                      <a:pt x="90" y="291"/>
                      <a:pt x="98" y="292"/>
                    </a:cubicBezTo>
                    <a:cubicBezTo>
                      <a:pt x="107" y="293"/>
                      <a:pt x="110" y="290"/>
                      <a:pt x="115" y="288"/>
                    </a:cubicBezTo>
                    <a:cubicBezTo>
                      <a:pt x="121" y="286"/>
                      <a:pt x="129" y="288"/>
                      <a:pt x="129" y="288"/>
                    </a:cubicBezTo>
                    <a:cubicBezTo>
                      <a:pt x="139" y="288"/>
                      <a:pt x="139" y="288"/>
                      <a:pt x="139" y="288"/>
                    </a:cubicBezTo>
                    <a:cubicBezTo>
                      <a:pt x="145" y="292"/>
                      <a:pt x="145" y="292"/>
                      <a:pt x="145" y="292"/>
                    </a:cubicBezTo>
                    <a:cubicBezTo>
                      <a:pt x="152" y="288"/>
                      <a:pt x="152" y="288"/>
                      <a:pt x="152" y="288"/>
                    </a:cubicBezTo>
                    <a:cubicBezTo>
                      <a:pt x="163" y="293"/>
                      <a:pt x="163" y="293"/>
                      <a:pt x="163" y="293"/>
                    </a:cubicBezTo>
                    <a:cubicBezTo>
                      <a:pt x="163" y="293"/>
                      <a:pt x="169" y="281"/>
                      <a:pt x="174" y="288"/>
                    </a:cubicBezTo>
                    <a:cubicBezTo>
                      <a:pt x="179" y="293"/>
                      <a:pt x="176" y="298"/>
                      <a:pt x="184" y="296"/>
                    </a:cubicBezTo>
                    <a:cubicBezTo>
                      <a:pt x="192" y="294"/>
                      <a:pt x="196" y="295"/>
                      <a:pt x="196" y="295"/>
                    </a:cubicBezTo>
                    <a:cubicBezTo>
                      <a:pt x="196" y="295"/>
                      <a:pt x="197" y="301"/>
                      <a:pt x="201" y="301"/>
                    </a:cubicBezTo>
                    <a:cubicBezTo>
                      <a:pt x="204" y="301"/>
                      <a:pt x="201" y="293"/>
                      <a:pt x="201" y="293"/>
                    </a:cubicBezTo>
                    <a:cubicBezTo>
                      <a:pt x="209" y="293"/>
                      <a:pt x="209" y="293"/>
                      <a:pt x="209" y="293"/>
                    </a:cubicBezTo>
                    <a:cubicBezTo>
                      <a:pt x="218" y="285"/>
                      <a:pt x="218" y="285"/>
                      <a:pt x="218" y="285"/>
                    </a:cubicBezTo>
                    <a:cubicBezTo>
                      <a:pt x="223" y="293"/>
                      <a:pt x="223" y="293"/>
                      <a:pt x="223" y="293"/>
                    </a:cubicBezTo>
                    <a:cubicBezTo>
                      <a:pt x="226" y="288"/>
                      <a:pt x="226" y="288"/>
                      <a:pt x="226" y="288"/>
                    </a:cubicBezTo>
                    <a:cubicBezTo>
                      <a:pt x="235" y="286"/>
                      <a:pt x="235" y="286"/>
                      <a:pt x="235" y="286"/>
                    </a:cubicBezTo>
                    <a:cubicBezTo>
                      <a:pt x="235" y="286"/>
                      <a:pt x="233" y="295"/>
                      <a:pt x="238" y="294"/>
                    </a:cubicBezTo>
                    <a:cubicBezTo>
                      <a:pt x="243" y="293"/>
                      <a:pt x="242" y="285"/>
                      <a:pt x="242" y="285"/>
                    </a:cubicBezTo>
                    <a:cubicBezTo>
                      <a:pt x="251" y="283"/>
                      <a:pt x="251" y="283"/>
                      <a:pt x="251" y="283"/>
                    </a:cubicBezTo>
                    <a:cubicBezTo>
                      <a:pt x="253" y="277"/>
                      <a:pt x="253" y="277"/>
                      <a:pt x="253" y="277"/>
                    </a:cubicBezTo>
                    <a:cubicBezTo>
                      <a:pt x="259" y="280"/>
                      <a:pt x="259" y="280"/>
                      <a:pt x="259" y="280"/>
                    </a:cubicBezTo>
                    <a:cubicBezTo>
                      <a:pt x="259" y="280"/>
                      <a:pt x="259" y="293"/>
                      <a:pt x="265" y="292"/>
                    </a:cubicBezTo>
                    <a:cubicBezTo>
                      <a:pt x="270" y="292"/>
                      <a:pt x="270" y="284"/>
                      <a:pt x="270" y="284"/>
                    </a:cubicBezTo>
                    <a:cubicBezTo>
                      <a:pt x="279" y="280"/>
                      <a:pt x="279" y="280"/>
                      <a:pt x="279" y="280"/>
                    </a:cubicBezTo>
                    <a:cubicBezTo>
                      <a:pt x="282" y="283"/>
                      <a:pt x="282" y="283"/>
                      <a:pt x="282" y="283"/>
                    </a:cubicBezTo>
                    <a:cubicBezTo>
                      <a:pt x="282" y="283"/>
                      <a:pt x="295" y="269"/>
                      <a:pt x="302" y="276"/>
                    </a:cubicBezTo>
                    <a:cubicBezTo>
                      <a:pt x="307" y="281"/>
                      <a:pt x="313" y="291"/>
                      <a:pt x="317" y="286"/>
                    </a:cubicBezTo>
                    <a:cubicBezTo>
                      <a:pt x="320" y="281"/>
                      <a:pt x="310" y="279"/>
                      <a:pt x="311" y="265"/>
                    </a:cubicBezTo>
                    <a:cubicBezTo>
                      <a:pt x="312" y="252"/>
                      <a:pt x="313" y="233"/>
                      <a:pt x="324" y="232"/>
                    </a:cubicBezTo>
                    <a:cubicBezTo>
                      <a:pt x="335" y="231"/>
                      <a:pt x="337" y="225"/>
                      <a:pt x="337" y="225"/>
                    </a:cubicBezTo>
                    <a:cubicBezTo>
                      <a:pt x="347" y="225"/>
                      <a:pt x="347" y="225"/>
                      <a:pt x="347" y="225"/>
                    </a:cubicBezTo>
                    <a:cubicBezTo>
                      <a:pt x="351" y="221"/>
                      <a:pt x="351" y="221"/>
                      <a:pt x="351" y="221"/>
                    </a:cubicBezTo>
                    <a:cubicBezTo>
                      <a:pt x="339" y="212"/>
                      <a:pt x="339" y="212"/>
                      <a:pt x="339" y="212"/>
                    </a:cubicBezTo>
                    <a:cubicBezTo>
                      <a:pt x="339" y="212"/>
                      <a:pt x="338" y="200"/>
                      <a:pt x="335" y="196"/>
                    </a:cubicBezTo>
                    <a:cubicBezTo>
                      <a:pt x="333" y="192"/>
                      <a:pt x="331" y="191"/>
                      <a:pt x="331" y="191"/>
                    </a:cubicBezTo>
                    <a:cubicBezTo>
                      <a:pt x="331" y="191"/>
                      <a:pt x="333" y="185"/>
                      <a:pt x="326" y="180"/>
                    </a:cubicBezTo>
                    <a:cubicBezTo>
                      <a:pt x="321" y="175"/>
                      <a:pt x="313" y="173"/>
                      <a:pt x="313" y="173"/>
                    </a:cubicBezTo>
                    <a:cubicBezTo>
                      <a:pt x="316" y="166"/>
                      <a:pt x="316" y="166"/>
                      <a:pt x="316" y="166"/>
                    </a:cubicBezTo>
                    <a:cubicBezTo>
                      <a:pt x="315" y="158"/>
                      <a:pt x="315" y="158"/>
                      <a:pt x="315" y="158"/>
                    </a:cubicBezTo>
                    <a:cubicBezTo>
                      <a:pt x="326" y="155"/>
                      <a:pt x="326" y="155"/>
                      <a:pt x="326" y="155"/>
                    </a:cubicBezTo>
                    <a:cubicBezTo>
                      <a:pt x="326" y="155"/>
                      <a:pt x="335" y="163"/>
                      <a:pt x="344" y="157"/>
                    </a:cubicBezTo>
                    <a:cubicBezTo>
                      <a:pt x="353" y="153"/>
                      <a:pt x="356" y="145"/>
                      <a:pt x="356" y="145"/>
                    </a:cubicBezTo>
                    <a:cubicBezTo>
                      <a:pt x="354" y="140"/>
                      <a:pt x="354" y="140"/>
                      <a:pt x="354" y="140"/>
                    </a:cubicBezTo>
                    <a:lnTo>
                      <a:pt x="365" y="136"/>
                    </a:lnTo>
                    <a:close/>
                  </a:path>
                </a:pathLst>
              </a:custGeom>
              <a:solidFill>
                <a:srgbClr val="DDDDDD"/>
              </a:solidFill>
              <a:ln w="9525">
                <a:solidFill>
                  <a:srgbClr val="FFFFFF"/>
                </a:solidFill>
                <a:round/>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GB" altLang="en-US"/>
              </a:p>
            </p:txBody>
          </p:sp>
          <p:sp>
            <p:nvSpPr>
              <p:cNvPr id="41" name="Freeform 265" descr="© INSCALE GmbH, 18.06.2010">
                <a:extLst>
                  <a:ext uri="{FF2B5EF4-FFF2-40B4-BE49-F238E27FC236}">
                    <a16:creationId xmlns:a16="http://schemas.microsoft.com/office/drawing/2014/main" id="{3666E063-C863-4810-96E7-693DFDA13DAB}"/>
                  </a:ext>
                </a:extLst>
              </p:cNvPr>
              <p:cNvSpPr>
                <a:spLocks/>
              </p:cNvSpPr>
              <p:nvPr/>
            </p:nvSpPr>
            <p:spPr bwMode="auto">
              <a:xfrm>
                <a:off x="3006" y="1244"/>
                <a:ext cx="463" cy="262"/>
              </a:xfrm>
              <a:custGeom>
                <a:avLst/>
                <a:gdLst>
                  <a:gd name="T0" fmla="*/ 2147483647 w 267"/>
                  <a:gd name="T1" fmla="*/ 2147483647 h 151"/>
                  <a:gd name="T2" fmla="*/ 2147483647 w 267"/>
                  <a:gd name="T3" fmla="*/ 1934070531 h 151"/>
                  <a:gd name="T4" fmla="*/ 2147483647 w 267"/>
                  <a:gd name="T5" fmla="*/ 1788800189 h 151"/>
                  <a:gd name="T6" fmla="*/ 2147483647 w 267"/>
                  <a:gd name="T7" fmla="*/ 1602586183 h 151"/>
                  <a:gd name="T8" fmla="*/ 2147483647 w 267"/>
                  <a:gd name="T9" fmla="*/ 1602586183 h 151"/>
                  <a:gd name="T10" fmla="*/ 2147483647 w 267"/>
                  <a:gd name="T11" fmla="*/ 1210336848 h 151"/>
                  <a:gd name="T12" fmla="*/ 2147483647 w 267"/>
                  <a:gd name="T13" fmla="*/ 819136901 h 151"/>
                  <a:gd name="T14" fmla="*/ 2147483647 w 267"/>
                  <a:gd name="T15" fmla="*/ 653995044 h 151"/>
                  <a:gd name="T16" fmla="*/ 2147483647 w 267"/>
                  <a:gd name="T17" fmla="*/ 532320266 h 151"/>
                  <a:gd name="T18" fmla="*/ 2147483647 w 267"/>
                  <a:gd name="T19" fmla="*/ 677251695 h 151"/>
                  <a:gd name="T20" fmla="*/ 2147483647 w 267"/>
                  <a:gd name="T21" fmla="*/ 601904107 h 151"/>
                  <a:gd name="T22" fmla="*/ 2147483647 w 267"/>
                  <a:gd name="T23" fmla="*/ 346899020 h 151"/>
                  <a:gd name="T24" fmla="*/ 2147483647 w 267"/>
                  <a:gd name="T25" fmla="*/ 286562672 h 151"/>
                  <a:gd name="T26" fmla="*/ 2147483647 w 267"/>
                  <a:gd name="T27" fmla="*/ 245026465 h 151"/>
                  <a:gd name="T28" fmla="*/ 2147483647 w 267"/>
                  <a:gd name="T29" fmla="*/ 103496968 h 151"/>
                  <a:gd name="T30" fmla="*/ 2147483647 w 267"/>
                  <a:gd name="T31" fmla="*/ 141217540 h 151"/>
                  <a:gd name="T32" fmla="*/ 2147483647 w 267"/>
                  <a:gd name="T33" fmla="*/ 0 h 151"/>
                  <a:gd name="T34" fmla="*/ 2147483647 w 267"/>
                  <a:gd name="T35" fmla="*/ 179577490 h 151"/>
                  <a:gd name="T36" fmla="*/ 2147483647 w 267"/>
                  <a:gd name="T37" fmla="*/ 286562672 h 151"/>
                  <a:gd name="T38" fmla="*/ 2147483647 w 267"/>
                  <a:gd name="T39" fmla="*/ 472098074 h 151"/>
                  <a:gd name="T40" fmla="*/ 2147483647 w 267"/>
                  <a:gd name="T41" fmla="*/ 601904107 h 151"/>
                  <a:gd name="T42" fmla="*/ 2147483647 w 267"/>
                  <a:gd name="T43" fmla="*/ 1566379755 h 151"/>
                  <a:gd name="T44" fmla="*/ 2147483647 w 267"/>
                  <a:gd name="T45" fmla="*/ 2075344539 h 151"/>
                  <a:gd name="T46" fmla="*/ 2006692328 w 267"/>
                  <a:gd name="T47" fmla="*/ 1968894655 h 151"/>
                  <a:gd name="T48" fmla="*/ 1883680741 w 267"/>
                  <a:gd name="T49" fmla="*/ 1627603585 h 151"/>
                  <a:gd name="T50" fmla="*/ 1681391715 w 267"/>
                  <a:gd name="T51" fmla="*/ 1461647091 h 151"/>
                  <a:gd name="T52" fmla="*/ 1311873963 w 267"/>
                  <a:gd name="T53" fmla="*/ 1210336848 h 151"/>
                  <a:gd name="T54" fmla="*/ 465343268 w 267"/>
                  <a:gd name="T55" fmla="*/ 1421283089 h 151"/>
                  <a:gd name="T56" fmla="*/ 307329979 w 267"/>
                  <a:gd name="T57" fmla="*/ 2147483647 h 151"/>
                  <a:gd name="T58" fmla="*/ 46300187 w 267"/>
                  <a:gd name="T59" fmla="*/ 2147483647 h 151"/>
                  <a:gd name="T60" fmla="*/ 46300187 w 267"/>
                  <a:gd name="T61" fmla="*/ 2147483647 h 151"/>
                  <a:gd name="T62" fmla="*/ 102203690 w 267"/>
                  <a:gd name="T63" fmla="*/ 2147483647 h 151"/>
                  <a:gd name="T64" fmla="*/ 80288339 w 267"/>
                  <a:gd name="T65" fmla="*/ 2147483647 h 151"/>
                  <a:gd name="T66" fmla="*/ 0 w 267"/>
                  <a:gd name="T67" fmla="*/ 2147483647 h 151"/>
                  <a:gd name="T68" fmla="*/ 139226443 w 267"/>
                  <a:gd name="T69" fmla="*/ 2147483647 h 151"/>
                  <a:gd name="T70" fmla="*/ 248127045 w 267"/>
                  <a:gd name="T71" fmla="*/ 2147483647 h 151"/>
                  <a:gd name="T72" fmla="*/ 532936049 w 267"/>
                  <a:gd name="T73" fmla="*/ 2147483647 h 151"/>
                  <a:gd name="T74" fmla="*/ 849799425 w 267"/>
                  <a:gd name="T75" fmla="*/ 2147483647 h 151"/>
                  <a:gd name="T76" fmla="*/ 1052128182 w 267"/>
                  <a:gd name="T77" fmla="*/ 2147483647 h 151"/>
                  <a:gd name="T78" fmla="*/ 1622726153 w 267"/>
                  <a:gd name="T79" fmla="*/ 2147483647 h 151"/>
                  <a:gd name="T80" fmla="*/ 1926235381 w 267"/>
                  <a:gd name="T81" fmla="*/ 2147483647 h 151"/>
                  <a:gd name="T82" fmla="*/ 2066174712 w 267"/>
                  <a:gd name="T83" fmla="*/ 2147483647 h 151"/>
                  <a:gd name="T84" fmla="*/ 2147483647 w 267"/>
                  <a:gd name="T85" fmla="*/ 2147483647 h 151"/>
                  <a:gd name="T86" fmla="*/ 2147483647 w 267"/>
                  <a:gd name="T87" fmla="*/ 2147483647 h 151"/>
                  <a:gd name="T88" fmla="*/ 2147483647 w 267"/>
                  <a:gd name="T89" fmla="*/ 2147483647 h 151"/>
                  <a:gd name="T90" fmla="*/ 2147483647 w 267"/>
                  <a:gd name="T91" fmla="*/ 2147483647 h 151"/>
                  <a:gd name="T92" fmla="*/ 2147483647 w 267"/>
                  <a:gd name="T93" fmla="*/ 2147483647 h 151"/>
                  <a:gd name="T94" fmla="*/ 2147483647 w 267"/>
                  <a:gd name="T95" fmla="*/ 2147483647 h 151"/>
                  <a:gd name="T96" fmla="*/ 2147483647 w 267"/>
                  <a:gd name="T97" fmla="*/ 2147483647 h 151"/>
                  <a:gd name="T98" fmla="*/ 2147483647 w 267"/>
                  <a:gd name="T99" fmla="*/ 2147483647 h 151"/>
                  <a:gd name="T100" fmla="*/ 2147483647 w 267"/>
                  <a:gd name="T101" fmla="*/ 2147483647 h 151"/>
                  <a:gd name="T102" fmla="*/ 2147483647 w 267"/>
                  <a:gd name="T103" fmla="*/ 2147483647 h 151"/>
                  <a:gd name="T104" fmla="*/ 2147483647 w 267"/>
                  <a:gd name="T105" fmla="*/ 2147483647 h 151"/>
                  <a:gd name="T106" fmla="*/ 2147483647 w 267"/>
                  <a:gd name="T107" fmla="*/ 2147483647 h 151"/>
                  <a:gd name="T108" fmla="*/ 2147483647 w 267"/>
                  <a:gd name="T109" fmla="*/ 2147483647 h 151"/>
                  <a:gd name="T110" fmla="*/ 2147483647 w 267"/>
                  <a:gd name="T111" fmla="*/ 2147483647 h 151"/>
                  <a:gd name="T112" fmla="*/ 2147483647 w 267"/>
                  <a:gd name="T113" fmla="*/ 2147483647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7"/>
                  <a:gd name="T172" fmla="*/ 0 h 151"/>
                  <a:gd name="T173" fmla="*/ 267 w 267"/>
                  <a:gd name="T174" fmla="*/ 151 h 1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7" h="151">
                    <a:moveTo>
                      <a:pt x="266" y="90"/>
                    </a:moveTo>
                    <a:cubicBezTo>
                      <a:pt x="264" y="89"/>
                      <a:pt x="264" y="89"/>
                      <a:pt x="264" y="89"/>
                    </a:cubicBezTo>
                    <a:cubicBezTo>
                      <a:pt x="262" y="83"/>
                      <a:pt x="262" y="83"/>
                      <a:pt x="262" y="83"/>
                    </a:cubicBezTo>
                    <a:cubicBezTo>
                      <a:pt x="259" y="74"/>
                      <a:pt x="259" y="74"/>
                      <a:pt x="259" y="74"/>
                    </a:cubicBezTo>
                    <a:cubicBezTo>
                      <a:pt x="256" y="73"/>
                      <a:pt x="256" y="73"/>
                      <a:pt x="256" y="73"/>
                    </a:cubicBezTo>
                    <a:cubicBezTo>
                      <a:pt x="255" y="68"/>
                      <a:pt x="255" y="68"/>
                      <a:pt x="255" y="68"/>
                    </a:cubicBezTo>
                    <a:cubicBezTo>
                      <a:pt x="247" y="66"/>
                      <a:pt x="247" y="66"/>
                      <a:pt x="247" y="66"/>
                    </a:cubicBezTo>
                    <a:cubicBezTo>
                      <a:pt x="249" y="61"/>
                      <a:pt x="249" y="61"/>
                      <a:pt x="249" y="61"/>
                    </a:cubicBezTo>
                    <a:cubicBezTo>
                      <a:pt x="249" y="61"/>
                      <a:pt x="247" y="58"/>
                      <a:pt x="245" y="58"/>
                    </a:cubicBezTo>
                    <a:cubicBezTo>
                      <a:pt x="242" y="58"/>
                      <a:pt x="237" y="61"/>
                      <a:pt x="237" y="61"/>
                    </a:cubicBezTo>
                    <a:cubicBezTo>
                      <a:pt x="239" y="50"/>
                      <a:pt x="239" y="50"/>
                      <a:pt x="239" y="50"/>
                    </a:cubicBezTo>
                    <a:cubicBezTo>
                      <a:pt x="237" y="46"/>
                      <a:pt x="237" y="46"/>
                      <a:pt x="237" y="46"/>
                    </a:cubicBezTo>
                    <a:cubicBezTo>
                      <a:pt x="240" y="42"/>
                      <a:pt x="240" y="42"/>
                      <a:pt x="240" y="42"/>
                    </a:cubicBezTo>
                    <a:cubicBezTo>
                      <a:pt x="240" y="31"/>
                      <a:pt x="240" y="31"/>
                      <a:pt x="240" y="31"/>
                    </a:cubicBezTo>
                    <a:cubicBezTo>
                      <a:pt x="240" y="31"/>
                      <a:pt x="237" y="28"/>
                      <a:pt x="234" y="27"/>
                    </a:cubicBezTo>
                    <a:cubicBezTo>
                      <a:pt x="232" y="26"/>
                      <a:pt x="225" y="25"/>
                      <a:pt x="225" y="25"/>
                    </a:cubicBezTo>
                    <a:cubicBezTo>
                      <a:pt x="223" y="18"/>
                      <a:pt x="223" y="18"/>
                      <a:pt x="223" y="18"/>
                    </a:cubicBezTo>
                    <a:cubicBezTo>
                      <a:pt x="223" y="18"/>
                      <a:pt x="215" y="20"/>
                      <a:pt x="212" y="20"/>
                    </a:cubicBezTo>
                    <a:cubicBezTo>
                      <a:pt x="209" y="21"/>
                      <a:pt x="201" y="18"/>
                      <a:pt x="201" y="18"/>
                    </a:cubicBezTo>
                    <a:cubicBezTo>
                      <a:pt x="190" y="26"/>
                      <a:pt x="190" y="26"/>
                      <a:pt x="190" y="26"/>
                    </a:cubicBezTo>
                    <a:cubicBezTo>
                      <a:pt x="186" y="23"/>
                      <a:pt x="186" y="23"/>
                      <a:pt x="186" y="23"/>
                    </a:cubicBezTo>
                    <a:cubicBezTo>
                      <a:pt x="177" y="23"/>
                      <a:pt x="177" y="23"/>
                      <a:pt x="177" y="23"/>
                    </a:cubicBezTo>
                    <a:cubicBezTo>
                      <a:pt x="175" y="23"/>
                      <a:pt x="176" y="18"/>
                      <a:pt x="174" y="16"/>
                    </a:cubicBezTo>
                    <a:cubicBezTo>
                      <a:pt x="172" y="15"/>
                      <a:pt x="167" y="13"/>
                      <a:pt x="167" y="13"/>
                    </a:cubicBezTo>
                    <a:cubicBezTo>
                      <a:pt x="167" y="9"/>
                      <a:pt x="167" y="9"/>
                      <a:pt x="167" y="9"/>
                    </a:cubicBezTo>
                    <a:cubicBezTo>
                      <a:pt x="167" y="9"/>
                      <a:pt x="163" y="11"/>
                      <a:pt x="161" y="11"/>
                    </a:cubicBezTo>
                    <a:cubicBezTo>
                      <a:pt x="159" y="11"/>
                      <a:pt x="157" y="6"/>
                      <a:pt x="157" y="6"/>
                    </a:cubicBezTo>
                    <a:cubicBezTo>
                      <a:pt x="153" y="9"/>
                      <a:pt x="153" y="9"/>
                      <a:pt x="153" y="9"/>
                    </a:cubicBezTo>
                    <a:cubicBezTo>
                      <a:pt x="150" y="4"/>
                      <a:pt x="150" y="4"/>
                      <a:pt x="150" y="4"/>
                    </a:cubicBezTo>
                    <a:cubicBezTo>
                      <a:pt x="146" y="4"/>
                      <a:pt x="146" y="4"/>
                      <a:pt x="146" y="4"/>
                    </a:cubicBezTo>
                    <a:cubicBezTo>
                      <a:pt x="140" y="0"/>
                      <a:pt x="140" y="0"/>
                      <a:pt x="140" y="0"/>
                    </a:cubicBezTo>
                    <a:cubicBezTo>
                      <a:pt x="139" y="5"/>
                      <a:pt x="139" y="5"/>
                      <a:pt x="139" y="5"/>
                    </a:cubicBezTo>
                    <a:cubicBezTo>
                      <a:pt x="135" y="0"/>
                      <a:pt x="135" y="0"/>
                      <a:pt x="135" y="0"/>
                    </a:cubicBezTo>
                    <a:cubicBezTo>
                      <a:pt x="132" y="0"/>
                      <a:pt x="132" y="0"/>
                      <a:pt x="132" y="0"/>
                    </a:cubicBezTo>
                    <a:cubicBezTo>
                      <a:pt x="127" y="9"/>
                      <a:pt x="127" y="9"/>
                      <a:pt x="127" y="9"/>
                    </a:cubicBezTo>
                    <a:cubicBezTo>
                      <a:pt x="121" y="7"/>
                      <a:pt x="121" y="7"/>
                      <a:pt x="121" y="7"/>
                    </a:cubicBezTo>
                    <a:cubicBezTo>
                      <a:pt x="118" y="14"/>
                      <a:pt x="118" y="14"/>
                      <a:pt x="118" y="14"/>
                    </a:cubicBezTo>
                    <a:cubicBezTo>
                      <a:pt x="115" y="11"/>
                      <a:pt x="115" y="11"/>
                      <a:pt x="115" y="11"/>
                    </a:cubicBezTo>
                    <a:cubicBezTo>
                      <a:pt x="112" y="14"/>
                      <a:pt x="112" y="14"/>
                      <a:pt x="112" y="14"/>
                    </a:cubicBezTo>
                    <a:cubicBezTo>
                      <a:pt x="111" y="18"/>
                      <a:pt x="111" y="18"/>
                      <a:pt x="111" y="18"/>
                    </a:cubicBezTo>
                    <a:cubicBezTo>
                      <a:pt x="109" y="18"/>
                      <a:pt x="109" y="18"/>
                      <a:pt x="109" y="18"/>
                    </a:cubicBezTo>
                    <a:cubicBezTo>
                      <a:pt x="109" y="23"/>
                      <a:pt x="109" y="23"/>
                      <a:pt x="109" y="23"/>
                    </a:cubicBezTo>
                    <a:cubicBezTo>
                      <a:pt x="114" y="44"/>
                      <a:pt x="114" y="44"/>
                      <a:pt x="114" y="44"/>
                    </a:cubicBezTo>
                    <a:cubicBezTo>
                      <a:pt x="114" y="44"/>
                      <a:pt x="117" y="54"/>
                      <a:pt x="117" y="60"/>
                    </a:cubicBezTo>
                    <a:cubicBezTo>
                      <a:pt x="116" y="64"/>
                      <a:pt x="110" y="67"/>
                      <a:pt x="108" y="68"/>
                    </a:cubicBezTo>
                    <a:cubicBezTo>
                      <a:pt x="106" y="69"/>
                      <a:pt x="103" y="76"/>
                      <a:pt x="95" y="79"/>
                    </a:cubicBezTo>
                    <a:cubicBezTo>
                      <a:pt x="87" y="83"/>
                      <a:pt x="86" y="75"/>
                      <a:pt x="86" y="75"/>
                    </a:cubicBezTo>
                    <a:cubicBezTo>
                      <a:pt x="78" y="75"/>
                      <a:pt x="78" y="75"/>
                      <a:pt x="78" y="75"/>
                    </a:cubicBezTo>
                    <a:cubicBezTo>
                      <a:pt x="76" y="75"/>
                      <a:pt x="76" y="68"/>
                      <a:pt x="76" y="66"/>
                    </a:cubicBezTo>
                    <a:cubicBezTo>
                      <a:pt x="75" y="65"/>
                      <a:pt x="73" y="62"/>
                      <a:pt x="73" y="62"/>
                    </a:cubicBezTo>
                    <a:cubicBezTo>
                      <a:pt x="73" y="59"/>
                      <a:pt x="73" y="59"/>
                      <a:pt x="73" y="59"/>
                    </a:cubicBezTo>
                    <a:cubicBezTo>
                      <a:pt x="65" y="56"/>
                      <a:pt x="65" y="56"/>
                      <a:pt x="65" y="56"/>
                    </a:cubicBezTo>
                    <a:cubicBezTo>
                      <a:pt x="65" y="56"/>
                      <a:pt x="64" y="51"/>
                      <a:pt x="61" y="50"/>
                    </a:cubicBezTo>
                    <a:cubicBezTo>
                      <a:pt x="58" y="49"/>
                      <a:pt x="51" y="46"/>
                      <a:pt x="51" y="46"/>
                    </a:cubicBezTo>
                    <a:cubicBezTo>
                      <a:pt x="48" y="36"/>
                      <a:pt x="48" y="36"/>
                      <a:pt x="48" y="36"/>
                    </a:cubicBezTo>
                    <a:cubicBezTo>
                      <a:pt x="18" y="54"/>
                      <a:pt x="18" y="54"/>
                      <a:pt x="18" y="54"/>
                    </a:cubicBezTo>
                    <a:cubicBezTo>
                      <a:pt x="11" y="75"/>
                      <a:pt x="11" y="75"/>
                      <a:pt x="11" y="75"/>
                    </a:cubicBezTo>
                    <a:cubicBezTo>
                      <a:pt x="12" y="88"/>
                      <a:pt x="12" y="88"/>
                      <a:pt x="12" y="88"/>
                    </a:cubicBezTo>
                    <a:cubicBezTo>
                      <a:pt x="0" y="105"/>
                      <a:pt x="0" y="105"/>
                      <a:pt x="0" y="105"/>
                    </a:cubicBezTo>
                    <a:cubicBezTo>
                      <a:pt x="2" y="116"/>
                      <a:pt x="2" y="116"/>
                      <a:pt x="2" y="116"/>
                    </a:cubicBezTo>
                    <a:cubicBezTo>
                      <a:pt x="1" y="127"/>
                      <a:pt x="1" y="127"/>
                      <a:pt x="1" y="127"/>
                    </a:cubicBezTo>
                    <a:cubicBezTo>
                      <a:pt x="2" y="127"/>
                      <a:pt x="2" y="127"/>
                      <a:pt x="2" y="127"/>
                    </a:cubicBezTo>
                    <a:cubicBezTo>
                      <a:pt x="2" y="123"/>
                      <a:pt x="2" y="123"/>
                      <a:pt x="2" y="123"/>
                    </a:cubicBezTo>
                    <a:cubicBezTo>
                      <a:pt x="4" y="123"/>
                      <a:pt x="4" y="123"/>
                      <a:pt x="4" y="123"/>
                    </a:cubicBezTo>
                    <a:cubicBezTo>
                      <a:pt x="4" y="131"/>
                      <a:pt x="4" y="131"/>
                      <a:pt x="4" y="131"/>
                    </a:cubicBezTo>
                    <a:cubicBezTo>
                      <a:pt x="3" y="132"/>
                      <a:pt x="3" y="132"/>
                      <a:pt x="3" y="132"/>
                    </a:cubicBezTo>
                    <a:cubicBezTo>
                      <a:pt x="1" y="129"/>
                      <a:pt x="1" y="129"/>
                      <a:pt x="1" y="129"/>
                    </a:cubicBezTo>
                    <a:cubicBezTo>
                      <a:pt x="0" y="135"/>
                      <a:pt x="0" y="135"/>
                      <a:pt x="0" y="135"/>
                    </a:cubicBezTo>
                    <a:cubicBezTo>
                      <a:pt x="2" y="145"/>
                      <a:pt x="2" y="145"/>
                      <a:pt x="2" y="145"/>
                    </a:cubicBezTo>
                    <a:cubicBezTo>
                      <a:pt x="5" y="151"/>
                      <a:pt x="5" y="151"/>
                      <a:pt x="5" y="151"/>
                    </a:cubicBezTo>
                    <a:cubicBezTo>
                      <a:pt x="9" y="147"/>
                      <a:pt x="9" y="147"/>
                      <a:pt x="9" y="147"/>
                    </a:cubicBezTo>
                    <a:cubicBezTo>
                      <a:pt x="10" y="149"/>
                      <a:pt x="10" y="149"/>
                      <a:pt x="10" y="149"/>
                    </a:cubicBezTo>
                    <a:cubicBezTo>
                      <a:pt x="12" y="147"/>
                      <a:pt x="12" y="147"/>
                      <a:pt x="12" y="147"/>
                    </a:cubicBezTo>
                    <a:cubicBezTo>
                      <a:pt x="12" y="147"/>
                      <a:pt x="17" y="138"/>
                      <a:pt x="21" y="133"/>
                    </a:cubicBezTo>
                    <a:cubicBezTo>
                      <a:pt x="25" y="129"/>
                      <a:pt x="28" y="131"/>
                      <a:pt x="28" y="131"/>
                    </a:cubicBezTo>
                    <a:cubicBezTo>
                      <a:pt x="33" y="127"/>
                      <a:pt x="33" y="127"/>
                      <a:pt x="33" y="127"/>
                    </a:cubicBezTo>
                    <a:cubicBezTo>
                      <a:pt x="36" y="128"/>
                      <a:pt x="36" y="128"/>
                      <a:pt x="36" y="128"/>
                    </a:cubicBezTo>
                    <a:cubicBezTo>
                      <a:pt x="41" y="123"/>
                      <a:pt x="41" y="123"/>
                      <a:pt x="41" y="123"/>
                    </a:cubicBezTo>
                    <a:cubicBezTo>
                      <a:pt x="59" y="122"/>
                      <a:pt x="59" y="122"/>
                      <a:pt x="59" y="122"/>
                    </a:cubicBezTo>
                    <a:cubicBezTo>
                      <a:pt x="63" y="125"/>
                      <a:pt x="63" y="125"/>
                      <a:pt x="63" y="125"/>
                    </a:cubicBezTo>
                    <a:cubicBezTo>
                      <a:pt x="71" y="120"/>
                      <a:pt x="71" y="120"/>
                      <a:pt x="71" y="120"/>
                    </a:cubicBezTo>
                    <a:cubicBezTo>
                      <a:pt x="75" y="119"/>
                      <a:pt x="75" y="119"/>
                      <a:pt x="75" y="119"/>
                    </a:cubicBezTo>
                    <a:cubicBezTo>
                      <a:pt x="76" y="125"/>
                      <a:pt x="76" y="125"/>
                      <a:pt x="76" y="125"/>
                    </a:cubicBezTo>
                    <a:cubicBezTo>
                      <a:pt x="80" y="125"/>
                      <a:pt x="80" y="125"/>
                      <a:pt x="80" y="125"/>
                    </a:cubicBezTo>
                    <a:cubicBezTo>
                      <a:pt x="82" y="120"/>
                      <a:pt x="82" y="120"/>
                      <a:pt x="82" y="120"/>
                    </a:cubicBezTo>
                    <a:cubicBezTo>
                      <a:pt x="88" y="119"/>
                      <a:pt x="88" y="119"/>
                      <a:pt x="88" y="119"/>
                    </a:cubicBezTo>
                    <a:cubicBezTo>
                      <a:pt x="95" y="122"/>
                      <a:pt x="95" y="122"/>
                      <a:pt x="95" y="122"/>
                    </a:cubicBezTo>
                    <a:cubicBezTo>
                      <a:pt x="99" y="117"/>
                      <a:pt x="99" y="117"/>
                      <a:pt x="99" y="117"/>
                    </a:cubicBezTo>
                    <a:cubicBezTo>
                      <a:pt x="112" y="117"/>
                      <a:pt x="112" y="117"/>
                      <a:pt x="112" y="117"/>
                    </a:cubicBezTo>
                    <a:cubicBezTo>
                      <a:pt x="118" y="122"/>
                      <a:pt x="118" y="122"/>
                      <a:pt x="118" y="122"/>
                    </a:cubicBezTo>
                    <a:cubicBezTo>
                      <a:pt x="125" y="119"/>
                      <a:pt x="125" y="119"/>
                      <a:pt x="125" y="119"/>
                    </a:cubicBezTo>
                    <a:cubicBezTo>
                      <a:pt x="129" y="120"/>
                      <a:pt x="129" y="120"/>
                      <a:pt x="129" y="120"/>
                    </a:cubicBezTo>
                    <a:cubicBezTo>
                      <a:pt x="132" y="119"/>
                      <a:pt x="132" y="119"/>
                      <a:pt x="132" y="119"/>
                    </a:cubicBezTo>
                    <a:cubicBezTo>
                      <a:pt x="135" y="112"/>
                      <a:pt x="135" y="112"/>
                      <a:pt x="135" y="112"/>
                    </a:cubicBezTo>
                    <a:cubicBezTo>
                      <a:pt x="142" y="107"/>
                      <a:pt x="142" y="107"/>
                      <a:pt x="142" y="107"/>
                    </a:cubicBezTo>
                    <a:cubicBezTo>
                      <a:pt x="147" y="109"/>
                      <a:pt x="147" y="109"/>
                      <a:pt x="147" y="109"/>
                    </a:cubicBezTo>
                    <a:cubicBezTo>
                      <a:pt x="153" y="121"/>
                      <a:pt x="153" y="121"/>
                      <a:pt x="153" y="121"/>
                    </a:cubicBezTo>
                    <a:cubicBezTo>
                      <a:pt x="174" y="119"/>
                      <a:pt x="174" y="119"/>
                      <a:pt x="174" y="119"/>
                    </a:cubicBezTo>
                    <a:cubicBezTo>
                      <a:pt x="174" y="122"/>
                      <a:pt x="174" y="122"/>
                      <a:pt x="174" y="122"/>
                    </a:cubicBezTo>
                    <a:cubicBezTo>
                      <a:pt x="174" y="122"/>
                      <a:pt x="188" y="123"/>
                      <a:pt x="191" y="126"/>
                    </a:cubicBezTo>
                    <a:cubicBezTo>
                      <a:pt x="193" y="129"/>
                      <a:pt x="196" y="136"/>
                      <a:pt x="196" y="136"/>
                    </a:cubicBezTo>
                    <a:cubicBezTo>
                      <a:pt x="201" y="136"/>
                      <a:pt x="201" y="136"/>
                      <a:pt x="201" y="136"/>
                    </a:cubicBezTo>
                    <a:cubicBezTo>
                      <a:pt x="202" y="140"/>
                      <a:pt x="202" y="140"/>
                      <a:pt x="202" y="140"/>
                    </a:cubicBezTo>
                    <a:cubicBezTo>
                      <a:pt x="215" y="143"/>
                      <a:pt x="215" y="143"/>
                      <a:pt x="215" y="143"/>
                    </a:cubicBezTo>
                    <a:cubicBezTo>
                      <a:pt x="219" y="140"/>
                      <a:pt x="219" y="140"/>
                      <a:pt x="219" y="140"/>
                    </a:cubicBezTo>
                    <a:cubicBezTo>
                      <a:pt x="219" y="140"/>
                      <a:pt x="223" y="141"/>
                      <a:pt x="225" y="138"/>
                    </a:cubicBezTo>
                    <a:cubicBezTo>
                      <a:pt x="228" y="136"/>
                      <a:pt x="228" y="129"/>
                      <a:pt x="228" y="129"/>
                    </a:cubicBezTo>
                    <a:cubicBezTo>
                      <a:pt x="232" y="127"/>
                      <a:pt x="232" y="127"/>
                      <a:pt x="232" y="127"/>
                    </a:cubicBezTo>
                    <a:cubicBezTo>
                      <a:pt x="232" y="127"/>
                      <a:pt x="237" y="130"/>
                      <a:pt x="239" y="130"/>
                    </a:cubicBezTo>
                    <a:cubicBezTo>
                      <a:pt x="241" y="130"/>
                      <a:pt x="244" y="129"/>
                      <a:pt x="244" y="129"/>
                    </a:cubicBezTo>
                    <a:cubicBezTo>
                      <a:pt x="244" y="129"/>
                      <a:pt x="248" y="130"/>
                      <a:pt x="251" y="128"/>
                    </a:cubicBezTo>
                    <a:cubicBezTo>
                      <a:pt x="254" y="125"/>
                      <a:pt x="251" y="119"/>
                      <a:pt x="251" y="119"/>
                    </a:cubicBezTo>
                    <a:cubicBezTo>
                      <a:pt x="260" y="105"/>
                      <a:pt x="260" y="105"/>
                      <a:pt x="260" y="105"/>
                    </a:cubicBezTo>
                    <a:cubicBezTo>
                      <a:pt x="260" y="105"/>
                      <a:pt x="262" y="105"/>
                      <a:pt x="265" y="101"/>
                    </a:cubicBezTo>
                    <a:cubicBezTo>
                      <a:pt x="267" y="97"/>
                      <a:pt x="266" y="90"/>
                      <a:pt x="266" y="90"/>
                    </a:cubicBezTo>
                    <a:close/>
                  </a:path>
                </a:pathLst>
              </a:custGeom>
              <a:solidFill>
                <a:srgbClr val="DDDDDD"/>
              </a:solidFill>
              <a:ln w="9525">
                <a:solidFill>
                  <a:srgbClr val="FFFFFF"/>
                </a:solidFill>
                <a:round/>
                <a:headEnd/>
                <a:tailEnd/>
              </a:ln>
            </p:spPr>
            <p:txBody>
              <a:bodyPr/>
              <a:lstStyle/>
              <a:p>
                <a:endParaRPr lang="en-GB" altLang="en-US" dirty="0">
                  <a:latin typeface="Arial" panose="020B0604020202020204" pitchFamily="34" charset="0"/>
                  <a:ea typeface="ＭＳ Ｐゴシック" panose="020B0600070205080204" pitchFamily="34" charset="-128"/>
                </a:endParaRPr>
              </a:p>
            </p:txBody>
          </p:sp>
          <p:sp>
            <p:nvSpPr>
              <p:cNvPr id="42" name="Freeform 266" descr="© INSCALE GmbH, 18.06.2010">
                <a:extLst>
                  <a:ext uri="{FF2B5EF4-FFF2-40B4-BE49-F238E27FC236}">
                    <a16:creationId xmlns:a16="http://schemas.microsoft.com/office/drawing/2014/main" id="{4896AD95-E0AE-40B5-9683-5478DEC0A4E8}"/>
                  </a:ext>
                </a:extLst>
              </p:cNvPr>
              <p:cNvSpPr>
                <a:spLocks/>
              </p:cNvSpPr>
              <p:nvPr/>
            </p:nvSpPr>
            <p:spPr bwMode="auto">
              <a:xfrm>
                <a:off x="3554" y="2263"/>
                <a:ext cx="313" cy="326"/>
              </a:xfrm>
              <a:custGeom>
                <a:avLst/>
                <a:gdLst>
                  <a:gd name="T0" fmla="*/ 196354210 w 180"/>
                  <a:gd name="T1" fmla="*/ 563922441 h 188"/>
                  <a:gd name="T2" fmla="*/ 112919372 w 180"/>
                  <a:gd name="T3" fmla="*/ 563922441 h 188"/>
                  <a:gd name="T4" fmla="*/ 112919372 w 180"/>
                  <a:gd name="T5" fmla="*/ 640305964 h 188"/>
                  <a:gd name="T6" fmla="*/ 196354210 w 180"/>
                  <a:gd name="T7" fmla="*/ 640305964 h 188"/>
                  <a:gd name="T8" fmla="*/ 789110292 w 180"/>
                  <a:gd name="T9" fmla="*/ 1051635373 h 188"/>
                  <a:gd name="T10" fmla="*/ 1329729496 w 180"/>
                  <a:gd name="T11" fmla="*/ 1620927629 h 188"/>
                  <a:gd name="T12" fmla="*/ 1938266282 w 180"/>
                  <a:gd name="T13" fmla="*/ 2147483647 h 188"/>
                  <a:gd name="T14" fmla="*/ 2147483647 w 180"/>
                  <a:gd name="T15" fmla="*/ 2147483647 h 188"/>
                  <a:gd name="T16" fmla="*/ 2147483647 w 180"/>
                  <a:gd name="T17" fmla="*/ 2147483647 h 188"/>
                  <a:gd name="T18" fmla="*/ 2147483647 w 180"/>
                  <a:gd name="T19" fmla="*/ 2147483647 h 188"/>
                  <a:gd name="T20" fmla="*/ 2147483647 w 180"/>
                  <a:gd name="T21" fmla="*/ 2147483647 h 188"/>
                  <a:gd name="T22" fmla="*/ 2147483647 w 180"/>
                  <a:gd name="T23" fmla="*/ 2147483647 h 188"/>
                  <a:gd name="T24" fmla="*/ 2147483647 w 180"/>
                  <a:gd name="T25" fmla="*/ 2147483647 h 188"/>
                  <a:gd name="T26" fmla="*/ 2147483647 w 180"/>
                  <a:gd name="T27" fmla="*/ 2147483647 h 188"/>
                  <a:gd name="T28" fmla="*/ 2147483647 w 180"/>
                  <a:gd name="T29" fmla="*/ 2147483647 h 188"/>
                  <a:gd name="T30" fmla="*/ 2147483647 w 180"/>
                  <a:gd name="T31" fmla="*/ 2147483647 h 188"/>
                  <a:gd name="T32" fmla="*/ 2147483647 w 180"/>
                  <a:gd name="T33" fmla="*/ 2147483647 h 188"/>
                  <a:gd name="T34" fmla="*/ 2147483647 w 180"/>
                  <a:gd name="T35" fmla="*/ 2147483647 h 188"/>
                  <a:gd name="T36" fmla="*/ 2147483647 w 180"/>
                  <a:gd name="T37" fmla="*/ 2147483647 h 188"/>
                  <a:gd name="T38" fmla="*/ 2147483647 w 180"/>
                  <a:gd name="T39" fmla="*/ 2147483647 h 188"/>
                  <a:gd name="T40" fmla="*/ 2147483647 w 180"/>
                  <a:gd name="T41" fmla="*/ 2147483647 h 188"/>
                  <a:gd name="T42" fmla="*/ 2147483647 w 180"/>
                  <a:gd name="T43" fmla="*/ 2147483647 h 188"/>
                  <a:gd name="T44" fmla="*/ 2147483647 w 180"/>
                  <a:gd name="T45" fmla="*/ 2147483647 h 188"/>
                  <a:gd name="T46" fmla="*/ 2147483647 w 180"/>
                  <a:gd name="T47" fmla="*/ 2147483647 h 188"/>
                  <a:gd name="T48" fmla="*/ 2147483647 w 180"/>
                  <a:gd name="T49" fmla="*/ 2147483647 h 188"/>
                  <a:gd name="T50" fmla="*/ 2147483647 w 180"/>
                  <a:gd name="T51" fmla="*/ 2147483647 h 188"/>
                  <a:gd name="T52" fmla="*/ 2147483647 w 180"/>
                  <a:gd name="T53" fmla="*/ 2147483647 h 188"/>
                  <a:gd name="T54" fmla="*/ 2147483647 w 180"/>
                  <a:gd name="T55" fmla="*/ 2147483647 h 188"/>
                  <a:gd name="T56" fmla="*/ 2147483647 w 180"/>
                  <a:gd name="T57" fmla="*/ 2147483647 h 188"/>
                  <a:gd name="T58" fmla="*/ 2147483647 w 180"/>
                  <a:gd name="T59" fmla="*/ 2147483647 h 188"/>
                  <a:gd name="T60" fmla="*/ 2147483647 w 180"/>
                  <a:gd name="T61" fmla="*/ 2147483647 h 188"/>
                  <a:gd name="T62" fmla="*/ 2147483647 w 180"/>
                  <a:gd name="T63" fmla="*/ 2147483647 h 188"/>
                  <a:gd name="T64" fmla="*/ 2147483647 w 180"/>
                  <a:gd name="T65" fmla="*/ 2065239682 h 188"/>
                  <a:gd name="T66" fmla="*/ 2147483647 w 180"/>
                  <a:gd name="T67" fmla="*/ 1620927629 h 188"/>
                  <a:gd name="T68" fmla="*/ 2147483647 w 180"/>
                  <a:gd name="T69" fmla="*/ 1412349845 h 188"/>
                  <a:gd name="T70" fmla="*/ 2147483647 w 180"/>
                  <a:gd name="T71" fmla="*/ 1541231614 h 188"/>
                  <a:gd name="T72" fmla="*/ 2147483647 w 180"/>
                  <a:gd name="T73" fmla="*/ 1397923503 h 188"/>
                  <a:gd name="T74" fmla="*/ 2147483647 w 180"/>
                  <a:gd name="T75" fmla="*/ 1397923503 h 188"/>
                  <a:gd name="T76" fmla="*/ 2147483647 w 180"/>
                  <a:gd name="T77" fmla="*/ 1215504727 h 188"/>
                  <a:gd name="T78" fmla="*/ 2147483647 w 180"/>
                  <a:gd name="T79" fmla="*/ 874663209 h 188"/>
                  <a:gd name="T80" fmla="*/ 2147483647 w 180"/>
                  <a:gd name="T81" fmla="*/ 464904704 h 188"/>
                  <a:gd name="T82" fmla="*/ 2147483647 w 180"/>
                  <a:gd name="T83" fmla="*/ 593219927 h 188"/>
                  <a:gd name="T84" fmla="*/ 2147483647 w 180"/>
                  <a:gd name="T85" fmla="*/ 626155294 h 188"/>
                  <a:gd name="T86" fmla="*/ 2147483647 w 180"/>
                  <a:gd name="T87" fmla="*/ 384644473 h 188"/>
                  <a:gd name="T88" fmla="*/ 2147483647 w 180"/>
                  <a:gd name="T89" fmla="*/ 361095461 h 188"/>
                  <a:gd name="T90" fmla="*/ 2147483647 w 180"/>
                  <a:gd name="T91" fmla="*/ 532661520 h 188"/>
                  <a:gd name="T92" fmla="*/ 2147483647 w 180"/>
                  <a:gd name="T93" fmla="*/ 418477436 h 188"/>
                  <a:gd name="T94" fmla="*/ 2082316791 w 180"/>
                  <a:gd name="T95" fmla="*/ 430027653 h 188"/>
                  <a:gd name="T96" fmla="*/ 2098986970 w 180"/>
                  <a:gd name="T97" fmla="*/ 282486372 h 188"/>
                  <a:gd name="T98" fmla="*/ 1771661085 w 180"/>
                  <a:gd name="T99" fmla="*/ 384644473 h 188"/>
                  <a:gd name="T100" fmla="*/ 1708545171 w 180"/>
                  <a:gd name="T101" fmla="*/ 247991532 h 188"/>
                  <a:gd name="T102" fmla="*/ 1547034778 w 180"/>
                  <a:gd name="T103" fmla="*/ 247991532 h 188"/>
                  <a:gd name="T104" fmla="*/ 1180442180 w 180"/>
                  <a:gd name="T105" fmla="*/ 102158018 h 188"/>
                  <a:gd name="T106" fmla="*/ 1018847207 w 180"/>
                  <a:gd name="T107" fmla="*/ 241330369 h 188"/>
                  <a:gd name="T108" fmla="*/ 789110292 w 180"/>
                  <a:gd name="T109" fmla="*/ 208239133 h 188"/>
                  <a:gd name="T110" fmla="*/ 678848860 w 180"/>
                  <a:gd name="T111" fmla="*/ 342102347 h 188"/>
                  <a:gd name="T112" fmla="*/ 482388870 w 180"/>
                  <a:gd name="T113" fmla="*/ 247991532 h 188"/>
                  <a:gd name="T114" fmla="*/ 453801992 w 180"/>
                  <a:gd name="T115" fmla="*/ 418477436 h 188"/>
                  <a:gd name="T116" fmla="*/ 159534293 w 180"/>
                  <a:gd name="T117" fmla="*/ 361095461 h 188"/>
                  <a:gd name="T118" fmla="*/ 196354210 w 180"/>
                  <a:gd name="T119" fmla="*/ 563922441 h 1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0"/>
                  <a:gd name="T181" fmla="*/ 0 h 188"/>
                  <a:gd name="T182" fmla="*/ 180 w 180"/>
                  <a:gd name="T183" fmla="*/ 188 h 1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0" h="188">
                    <a:moveTo>
                      <a:pt x="7" y="22"/>
                    </a:moveTo>
                    <a:cubicBezTo>
                      <a:pt x="4" y="22"/>
                      <a:pt x="4" y="22"/>
                      <a:pt x="4" y="22"/>
                    </a:cubicBezTo>
                    <a:cubicBezTo>
                      <a:pt x="4" y="25"/>
                      <a:pt x="4" y="25"/>
                      <a:pt x="4" y="25"/>
                    </a:cubicBezTo>
                    <a:cubicBezTo>
                      <a:pt x="7" y="25"/>
                      <a:pt x="7" y="25"/>
                      <a:pt x="7" y="25"/>
                    </a:cubicBezTo>
                    <a:cubicBezTo>
                      <a:pt x="7" y="25"/>
                      <a:pt x="22" y="27"/>
                      <a:pt x="28" y="41"/>
                    </a:cubicBezTo>
                    <a:cubicBezTo>
                      <a:pt x="36" y="56"/>
                      <a:pt x="41" y="59"/>
                      <a:pt x="47" y="63"/>
                    </a:cubicBezTo>
                    <a:cubicBezTo>
                      <a:pt x="53" y="69"/>
                      <a:pt x="69" y="88"/>
                      <a:pt x="69" y="88"/>
                    </a:cubicBezTo>
                    <a:cubicBezTo>
                      <a:pt x="69" y="88"/>
                      <a:pt x="82" y="90"/>
                      <a:pt x="83" y="94"/>
                    </a:cubicBezTo>
                    <a:cubicBezTo>
                      <a:pt x="86" y="99"/>
                      <a:pt x="87" y="106"/>
                      <a:pt x="87" y="106"/>
                    </a:cubicBezTo>
                    <a:cubicBezTo>
                      <a:pt x="87" y="106"/>
                      <a:pt x="95" y="108"/>
                      <a:pt x="97" y="117"/>
                    </a:cubicBezTo>
                    <a:cubicBezTo>
                      <a:pt x="98" y="125"/>
                      <a:pt x="98" y="139"/>
                      <a:pt x="98" y="139"/>
                    </a:cubicBezTo>
                    <a:cubicBezTo>
                      <a:pt x="94" y="142"/>
                      <a:pt x="94" y="142"/>
                      <a:pt x="94" y="142"/>
                    </a:cubicBezTo>
                    <a:cubicBezTo>
                      <a:pt x="98" y="159"/>
                      <a:pt x="98" y="159"/>
                      <a:pt x="98" y="159"/>
                    </a:cubicBezTo>
                    <a:cubicBezTo>
                      <a:pt x="105" y="179"/>
                      <a:pt x="105" y="179"/>
                      <a:pt x="105" y="179"/>
                    </a:cubicBezTo>
                    <a:cubicBezTo>
                      <a:pt x="102" y="185"/>
                      <a:pt x="102" y="185"/>
                      <a:pt x="102" y="185"/>
                    </a:cubicBezTo>
                    <a:cubicBezTo>
                      <a:pt x="109" y="188"/>
                      <a:pt x="109" y="188"/>
                      <a:pt x="109" y="188"/>
                    </a:cubicBezTo>
                    <a:cubicBezTo>
                      <a:pt x="112" y="185"/>
                      <a:pt x="112" y="185"/>
                      <a:pt x="112" y="185"/>
                    </a:cubicBezTo>
                    <a:cubicBezTo>
                      <a:pt x="112" y="185"/>
                      <a:pt x="121" y="187"/>
                      <a:pt x="124" y="183"/>
                    </a:cubicBezTo>
                    <a:cubicBezTo>
                      <a:pt x="127" y="180"/>
                      <a:pt x="119" y="171"/>
                      <a:pt x="119" y="171"/>
                    </a:cubicBezTo>
                    <a:cubicBezTo>
                      <a:pt x="130" y="159"/>
                      <a:pt x="130" y="159"/>
                      <a:pt x="130" y="159"/>
                    </a:cubicBezTo>
                    <a:cubicBezTo>
                      <a:pt x="127" y="154"/>
                      <a:pt x="127" y="154"/>
                      <a:pt x="127" y="154"/>
                    </a:cubicBezTo>
                    <a:cubicBezTo>
                      <a:pt x="136" y="148"/>
                      <a:pt x="136" y="148"/>
                      <a:pt x="136" y="148"/>
                    </a:cubicBezTo>
                    <a:cubicBezTo>
                      <a:pt x="136" y="134"/>
                      <a:pt x="136" y="134"/>
                      <a:pt x="136" y="134"/>
                    </a:cubicBezTo>
                    <a:cubicBezTo>
                      <a:pt x="136" y="134"/>
                      <a:pt x="123" y="121"/>
                      <a:pt x="128" y="116"/>
                    </a:cubicBezTo>
                    <a:cubicBezTo>
                      <a:pt x="144" y="103"/>
                      <a:pt x="139" y="121"/>
                      <a:pt x="142" y="121"/>
                    </a:cubicBezTo>
                    <a:cubicBezTo>
                      <a:pt x="145" y="121"/>
                      <a:pt x="148" y="112"/>
                      <a:pt x="148" y="112"/>
                    </a:cubicBezTo>
                    <a:cubicBezTo>
                      <a:pt x="148" y="112"/>
                      <a:pt x="156" y="119"/>
                      <a:pt x="160" y="118"/>
                    </a:cubicBezTo>
                    <a:cubicBezTo>
                      <a:pt x="164" y="117"/>
                      <a:pt x="162" y="110"/>
                      <a:pt x="164" y="110"/>
                    </a:cubicBezTo>
                    <a:cubicBezTo>
                      <a:pt x="167" y="110"/>
                      <a:pt x="169" y="116"/>
                      <a:pt x="169" y="116"/>
                    </a:cubicBezTo>
                    <a:cubicBezTo>
                      <a:pt x="180" y="110"/>
                      <a:pt x="180" y="110"/>
                      <a:pt x="180" y="110"/>
                    </a:cubicBezTo>
                    <a:cubicBezTo>
                      <a:pt x="180" y="110"/>
                      <a:pt x="173" y="107"/>
                      <a:pt x="169" y="106"/>
                    </a:cubicBezTo>
                    <a:cubicBezTo>
                      <a:pt x="164" y="105"/>
                      <a:pt x="169" y="89"/>
                      <a:pt x="164" y="84"/>
                    </a:cubicBezTo>
                    <a:cubicBezTo>
                      <a:pt x="161" y="77"/>
                      <a:pt x="157" y="81"/>
                      <a:pt x="151" y="80"/>
                    </a:cubicBezTo>
                    <a:cubicBezTo>
                      <a:pt x="143" y="79"/>
                      <a:pt x="145" y="63"/>
                      <a:pt x="145" y="63"/>
                    </a:cubicBezTo>
                    <a:cubicBezTo>
                      <a:pt x="141" y="55"/>
                      <a:pt x="141" y="55"/>
                      <a:pt x="141" y="55"/>
                    </a:cubicBezTo>
                    <a:cubicBezTo>
                      <a:pt x="138" y="60"/>
                      <a:pt x="138" y="60"/>
                      <a:pt x="138" y="60"/>
                    </a:cubicBezTo>
                    <a:cubicBezTo>
                      <a:pt x="138" y="60"/>
                      <a:pt x="130" y="55"/>
                      <a:pt x="129" y="54"/>
                    </a:cubicBezTo>
                    <a:cubicBezTo>
                      <a:pt x="128" y="53"/>
                      <a:pt x="124" y="54"/>
                      <a:pt x="124" y="54"/>
                    </a:cubicBezTo>
                    <a:cubicBezTo>
                      <a:pt x="120" y="47"/>
                      <a:pt x="120" y="47"/>
                      <a:pt x="120" y="47"/>
                    </a:cubicBezTo>
                    <a:cubicBezTo>
                      <a:pt x="120" y="47"/>
                      <a:pt x="122" y="41"/>
                      <a:pt x="122" y="34"/>
                    </a:cubicBezTo>
                    <a:cubicBezTo>
                      <a:pt x="122" y="29"/>
                      <a:pt x="113" y="18"/>
                      <a:pt x="113" y="18"/>
                    </a:cubicBezTo>
                    <a:cubicBezTo>
                      <a:pt x="110" y="23"/>
                      <a:pt x="110" y="23"/>
                      <a:pt x="110" y="23"/>
                    </a:cubicBezTo>
                    <a:cubicBezTo>
                      <a:pt x="103" y="24"/>
                      <a:pt x="103" y="24"/>
                      <a:pt x="103" y="24"/>
                    </a:cubicBezTo>
                    <a:cubicBezTo>
                      <a:pt x="97" y="15"/>
                      <a:pt x="97" y="15"/>
                      <a:pt x="97" y="15"/>
                    </a:cubicBezTo>
                    <a:cubicBezTo>
                      <a:pt x="97" y="15"/>
                      <a:pt x="87" y="14"/>
                      <a:pt x="83" y="14"/>
                    </a:cubicBezTo>
                    <a:cubicBezTo>
                      <a:pt x="80" y="14"/>
                      <a:pt x="83" y="21"/>
                      <a:pt x="83" y="21"/>
                    </a:cubicBezTo>
                    <a:cubicBezTo>
                      <a:pt x="78" y="16"/>
                      <a:pt x="78" y="16"/>
                      <a:pt x="78" y="16"/>
                    </a:cubicBezTo>
                    <a:cubicBezTo>
                      <a:pt x="74" y="17"/>
                      <a:pt x="74" y="17"/>
                      <a:pt x="74" y="17"/>
                    </a:cubicBezTo>
                    <a:cubicBezTo>
                      <a:pt x="75" y="11"/>
                      <a:pt x="75" y="11"/>
                      <a:pt x="75" y="11"/>
                    </a:cubicBezTo>
                    <a:cubicBezTo>
                      <a:pt x="63" y="15"/>
                      <a:pt x="63" y="15"/>
                      <a:pt x="63" y="15"/>
                    </a:cubicBezTo>
                    <a:cubicBezTo>
                      <a:pt x="61" y="10"/>
                      <a:pt x="61" y="10"/>
                      <a:pt x="61" y="10"/>
                    </a:cubicBezTo>
                    <a:cubicBezTo>
                      <a:pt x="55" y="10"/>
                      <a:pt x="55" y="10"/>
                      <a:pt x="55" y="10"/>
                    </a:cubicBezTo>
                    <a:cubicBezTo>
                      <a:pt x="55" y="10"/>
                      <a:pt x="49" y="6"/>
                      <a:pt x="42" y="4"/>
                    </a:cubicBezTo>
                    <a:cubicBezTo>
                      <a:pt x="33" y="0"/>
                      <a:pt x="36" y="9"/>
                      <a:pt x="36" y="9"/>
                    </a:cubicBezTo>
                    <a:cubicBezTo>
                      <a:pt x="28" y="8"/>
                      <a:pt x="28" y="8"/>
                      <a:pt x="28" y="8"/>
                    </a:cubicBezTo>
                    <a:cubicBezTo>
                      <a:pt x="24" y="13"/>
                      <a:pt x="24" y="13"/>
                      <a:pt x="24" y="13"/>
                    </a:cubicBezTo>
                    <a:cubicBezTo>
                      <a:pt x="17" y="10"/>
                      <a:pt x="17" y="10"/>
                      <a:pt x="17" y="10"/>
                    </a:cubicBezTo>
                    <a:cubicBezTo>
                      <a:pt x="17" y="10"/>
                      <a:pt x="19" y="16"/>
                      <a:pt x="16" y="16"/>
                    </a:cubicBezTo>
                    <a:cubicBezTo>
                      <a:pt x="13" y="16"/>
                      <a:pt x="12" y="12"/>
                      <a:pt x="6" y="14"/>
                    </a:cubicBezTo>
                    <a:cubicBezTo>
                      <a:pt x="0" y="15"/>
                      <a:pt x="7" y="22"/>
                      <a:pt x="7" y="22"/>
                    </a:cubicBezTo>
                    <a:close/>
                  </a:path>
                </a:pathLst>
              </a:custGeom>
              <a:solidFill>
                <a:srgbClr val="00B050"/>
              </a:solidFill>
              <a:ln w="9525">
                <a:solidFill>
                  <a:srgbClr val="FFFFFF"/>
                </a:solidFill>
                <a:round/>
                <a:headEnd/>
                <a:tailEnd/>
              </a:ln>
            </p:spPr>
            <p:txBody>
              <a:bodyPr/>
              <a:lstStyle/>
              <a:p>
                <a:endParaRPr lang="en-GB" altLang="en-US" dirty="0">
                  <a:latin typeface="Arial" panose="020B0604020202020204" pitchFamily="34" charset="0"/>
                  <a:ea typeface="ＭＳ Ｐゴシック" panose="020B0600070205080204" pitchFamily="34" charset="-128"/>
                </a:endParaRPr>
              </a:p>
            </p:txBody>
          </p:sp>
          <p:sp>
            <p:nvSpPr>
              <p:cNvPr id="43" name="Freeform 267" descr="© INSCALE GmbH, 18.06.2010">
                <a:extLst>
                  <a:ext uri="{FF2B5EF4-FFF2-40B4-BE49-F238E27FC236}">
                    <a16:creationId xmlns:a16="http://schemas.microsoft.com/office/drawing/2014/main" id="{9B3098EA-0EDA-4587-AC1E-20F81012E981}"/>
                  </a:ext>
                </a:extLst>
              </p:cNvPr>
              <p:cNvSpPr>
                <a:spLocks noEditPoints="1"/>
              </p:cNvSpPr>
              <p:nvPr/>
            </p:nvSpPr>
            <p:spPr bwMode="auto">
              <a:xfrm>
                <a:off x="3098" y="2303"/>
                <a:ext cx="777" cy="553"/>
              </a:xfrm>
              <a:custGeom>
                <a:avLst/>
                <a:gdLst>
                  <a:gd name="T0" fmla="*/ 2147483647 w 448"/>
                  <a:gd name="T1" fmla="*/ 2147483647 h 319"/>
                  <a:gd name="T2" fmla="*/ 2147483647 w 448"/>
                  <a:gd name="T3" fmla="*/ 2147483647 h 319"/>
                  <a:gd name="T4" fmla="*/ 2147483647 w 448"/>
                  <a:gd name="T5" fmla="*/ 2147483647 h 319"/>
                  <a:gd name="T6" fmla="*/ 2147483647 w 448"/>
                  <a:gd name="T7" fmla="*/ 2147483647 h 319"/>
                  <a:gd name="T8" fmla="*/ 2147483647 w 448"/>
                  <a:gd name="T9" fmla="*/ 2147483647 h 319"/>
                  <a:gd name="T10" fmla="*/ 2147483647 w 448"/>
                  <a:gd name="T11" fmla="*/ 2147483647 h 319"/>
                  <a:gd name="T12" fmla="*/ 2147483647 w 448"/>
                  <a:gd name="T13" fmla="*/ 2122905874 h 319"/>
                  <a:gd name="T14" fmla="*/ 2147483647 w 448"/>
                  <a:gd name="T15" fmla="*/ 1664707238 h 319"/>
                  <a:gd name="T16" fmla="*/ 2147483647 w 448"/>
                  <a:gd name="T17" fmla="*/ 461653848 h 319"/>
                  <a:gd name="T18" fmla="*/ 2147483647 w 448"/>
                  <a:gd name="T19" fmla="*/ 620681138 h 319"/>
                  <a:gd name="T20" fmla="*/ 2147483647 w 448"/>
                  <a:gd name="T21" fmla="*/ 1297785312 h 319"/>
                  <a:gd name="T22" fmla="*/ 2147483647 w 448"/>
                  <a:gd name="T23" fmla="*/ 1121999639 h 319"/>
                  <a:gd name="T24" fmla="*/ 2147483647 w 448"/>
                  <a:gd name="T25" fmla="*/ 940724325 h 319"/>
                  <a:gd name="T26" fmla="*/ 2147483647 w 448"/>
                  <a:gd name="T27" fmla="*/ 1189882135 h 319"/>
                  <a:gd name="T28" fmla="*/ 2147483647 w 448"/>
                  <a:gd name="T29" fmla="*/ 1704072003 h 319"/>
                  <a:gd name="T30" fmla="*/ 2090402046 w 448"/>
                  <a:gd name="T31" fmla="*/ 1783292360 h 319"/>
                  <a:gd name="T32" fmla="*/ 1832545121 w 448"/>
                  <a:gd name="T33" fmla="*/ 2147483647 h 319"/>
                  <a:gd name="T34" fmla="*/ 1688721128 w 448"/>
                  <a:gd name="T35" fmla="*/ 2147483647 h 319"/>
                  <a:gd name="T36" fmla="*/ 1524004277 w 448"/>
                  <a:gd name="T37" fmla="*/ 2147483647 h 319"/>
                  <a:gd name="T38" fmla="*/ 1420578945 w 448"/>
                  <a:gd name="T39" fmla="*/ 2147483647 h 319"/>
                  <a:gd name="T40" fmla="*/ 1162179007 w 448"/>
                  <a:gd name="T41" fmla="*/ 2147483647 h 319"/>
                  <a:gd name="T42" fmla="*/ 1115727740 w 448"/>
                  <a:gd name="T43" fmla="*/ 2147483647 h 319"/>
                  <a:gd name="T44" fmla="*/ 705353970 w 448"/>
                  <a:gd name="T45" fmla="*/ 2147483647 h 319"/>
                  <a:gd name="T46" fmla="*/ 308548725 w 448"/>
                  <a:gd name="T47" fmla="*/ 2147483647 h 319"/>
                  <a:gd name="T48" fmla="*/ 0 w 448"/>
                  <a:gd name="T49" fmla="*/ 2147483647 h 319"/>
                  <a:gd name="T50" fmla="*/ 308548725 w 448"/>
                  <a:gd name="T51" fmla="*/ 2147483647 h 319"/>
                  <a:gd name="T52" fmla="*/ 431874797 w 448"/>
                  <a:gd name="T53" fmla="*/ 2147483647 h 319"/>
                  <a:gd name="T54" fmla="*/ 810946465 w 448"/>
                  <a:gd name="T55" fmla="*/ 2147483647 h 319"/>
                  <a:gd name="T56" fmla="*/ 854076169 w 448"/>
                  <a:gd name="T57" fmla="*/ 2147483647 h 319"/>
                  <a:gd name="T58" fmla="*/ 1162179007 w 448"/>
                  <a:gd name="T59" fmla="*/ 2147483647 h 319"/>
                  <a:gd name="T60" fmla="*/ 1420578945 w 448"/>
                  <a:gd name="T61" fmla="*/ 2147483647 h 319"/>
                  <a:gd name="T62" fmla="*/ 1629304176 w 448"/>
                  <a:gd name="T63" fmla="*/ 2147483647 h 319"/>
                  <a:gd name="T64" fmla="*/ 1832545121 w 448"/>
                  <a:gd name="T65" fmla="*/ 2147483647 h 319"/>
                  <a:gd name="T66" fmla="*/ 1935087337 w 448"/>
                  <a:gd name="T67" fmla="*/ 2147483647 h 319"/>
                  <a:gd name="T68" fmla="*/ 2147483647 w 448"/>
                  <a:gd name="T69" fmla="*/ 2147483647 h 319"/>
                  <a:gd name="T70" fmla="*/ 2147483647 w 448"/>
                  <a:gd name="T71" fmla="*/ 2147483647 h 319"/>
                  <a:gd name="T72" fmla="*/ 2147483647 w 448"/>
                  <a:gd name="T73" fmla="*/ 2147483647 h 319"/>
                  <a:gd name="T74" fmla="*/ 2147483647 w 448"/>
                  <a:gd name="T75" fmla="*/ 2147483647 h 319"/>
                  <a:gd name="T76" fmla="*/ 2147483647 w 448"/>
                  <a:gd name="T77" fmla="*/ 2147483647 h 319"/>
                  <a:gd name="T78" fmla="*/ 2147483647 w 448"/>
                  <a:gd name="T79" fmla="*/ 2147483647 h 319"/>
                  <a:gd name="T80" fmla="*/ 2147483647 w 448"/>
                  <a:gd name="T81" fmla="*/ 2147483647 h 319"/>
                  <a:gd name="T82" fmla="*/ 2147483647 w 448"/>
                  <a:gd name="T83" fmla="*/ 2147483647 h 319"/>
                  <a:gd name="T84" fmla="*/ 2147483647 w 448"/>
                  <a:gd name="T85" fmla="*/ 2147483647 h 319"/>
                  <a:gd name="T86" fmla="*/ 2147483647 w 448"/>
                  <a:gd name="T87" fmla="*/ 2147483647 h 319"/>
                  <a:gd name="T88" fmla="*/ 2147483647 w 448"/>
                  <a:gd name="T89" fmla="*/ 2147483647 h 319"/>
                  <a:gd name="T90" fmla="*/ 2147483647 w 448"/>
                  <a:gd name="T91" fmla="*/ 2147483647 h 319"/>
                  <a:gd name="T92" fmla="*/ 2147483647 w 448"/>
                  <a:gd name="T93" fmla="*/ 2147483647 h 319"/>
                  <a:gd name="T94" fmla="*/ 2147483647 w 448"/>
                  <a:gd name="T95" fmla="*/ 2147483647 h 319"/>
                  <a:gd name="T96" fmla="*/ 2147483647 w 448"/>
                  <a:gd name="T97" fmla="*/ 2147483647 h 319"/>
                  <a:gd name="T98" fmla="*/ 2147483647 w 448"/>
                  <a:gd name="T99" fmla="*/ 2147483647 h 319"/>
                  <a:gd name="T100" fmla="*/ 2147483647 w 448"/>
                  <a:gd name="T101" fmla="*/ 2147483647 h 319"/>
                  <a:gd name="T102" fmla="*/ 2147483647 w 448"/>
                  <a:gd name="T103" fmla="*/ 2147483647 h 319"/>
                  <a:gd name="T104" fmla="*/ 2147483647 w 448"/>
                  <a:gd name="T105" fmla="*/ 2147483647 h 319"/>
                  <a:gd name="T106" fmla="*/ 2147483647 w 448"/>
                  <a:gd name="T107" fmla="*/ 2147483647 h 319"/>
                  <a:gd name="T108" fmla="*/ 2147483647 w 448"/>
                  <a:gd name="T109" fmla="*/ 2147483647 h 319"/>
                  <a:gd name="T110" fmla="*/ 2147483647 w 448"/>
                  <a:gd name="T111" fmla="*/ 2147483647 h 319"/>
                  <a:gd name="T112" fmla="*/ 2147483647 w 448"/>
                  <a:gd name="T113" fmla="*/ 2147483647 h 319"/>
                  <a:gd name="T114" fmla="*/ 2147483647 w 448"/>
                  <a:gd name="T115" fmla="*/ 2147483647 h 319"/>
                  <a:gd name="T116" fmla="*/ 2147483647 w 448"/>
                  <a:gd name="T117" fmla="*/ 2147483647 h 319"/>
                  <a:gd name="T118" fmla="*/ 2147483647 w 448"/>
                  <a:gd name="T119" fmla="*/ 2147483647 h 319"/>
                  <a:gd name="T120" fmla="*/ 2147483647 w 448"/>
                  <a:gd name="T121" fmla="*/ 2147483647 h 319"/>
                  <a:gd name="T122" fmla="*/ 2147483647 w 448"/>
                  <a:gd name="T123" fmla="*/ 2147483647 h 319"/>
                  <a:gd name="T124" fmla="*/ 2147483647 w 448"/>
                  <a:gd name="T125" fmla="*/ 2147483647 h 31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48"/>
                  <a:gd name="T190" fmla="*/ 0 h 319"/>
                  <a:gd name="T191" fmla="*/ 448 w 448"/>
                  <a:gd name="T192" fmla="*/ 319 h 31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48" h="319">
                    <a:moveTo>
                      <a:pt x="443" y="167"/>
                    </a:moveTo>
                    <a:cubicBezTo>
                      <a:pt x="443" y="167"/>
                      <a:pt x="439" y="158"/>
                      <a:pt x="428" y="156"/>
                    </a:cubicBezTo>
                    <a:cubicBezTo>
                      <a:pt x="419" y="155"/>
                      <a:pt x="407" y="170"/>
                      <a:pt x="407" y="170"/>
                    </a:cubicBezTo>
                    <a:cubicBezTo>
                      <a:pt x="402" y="170"/>
                      <a:pt x="402" y="170"/>
                      <a:pt x="402" y="170"/>
                    </a:cubicBezTo>
                    <a:cubicBezTo>
                      <a:pt x="402" y="177"/>
                      <a:pt x="402" y="177"/>
                      <a:pt x="402" y="177"/>
                    </a:cubicBezTo>
                    <a:cubicBezTo>
                      <a:pt x="402" y="177"/>
                      <a:pt x="399" y="178"/>
                      <a:pt x="387" y="175"/>
                    </a:cubicBezTo>
                    <a:cubicBezTo>
                      <a:pt x="376" y="173"/>
                      <a:pt x="377" y="167"/>
                      <a:pt x="377" y="167"/>
                    </a:cubicBezTo>
                    <a:cubicBezTo>
                      <a:pt x="365" y="162"/>
                      <a:pt x="365" y="162"/>
                      <a:pt x="365" y="162"/>
                    </a:cubicBezTo>
                    <a:cubicBezTo>
                      <a:pt x="368" y="156"/>
                      <a:pt x="368" y="156"/>
                      <a:pt x="368" y="156"/>
                    </a:cubicBezTo>
                    <a:cubicBezTo>
                      <a:pt x="361" y="136"/>
                      <a:pt x="361" y="136"/>
                      <a:pt x="361" y="136"/>
                    </a:cubicBezTo>
                    <a:cubicBezTo>
                      <a:pt x="357" y="119"/>
                      <a:pt x="357" y="119"/>
                      <a:pt x="357" y="119"/>
                    </a:cubicBezTo>
                    <a:cubicBezTo>
                      <a:pt x="361" y="116"/>
                      <a:pt x="361" y="116"/>
                      <a:pt x="361" y="116"/>
                    </a:cubicBezTo>
                    <a:cubicBezTo>
                      <a:pt x="361" y="116"/>
                      <a:pt x="361" y="102"/>
                      <a:pt x="360" y="94"/>
                    </a:cubicBezTo>
                    <a:cubicBezTo>
                      <a:pt x="358" y="85"/>
                      <a:pt x="350" y="83"/>
                      <a:pt x="350" y="83"/>
                    </a:cubicBezTo>
                    <a:cubicBezTo>
                      <a:pt x="350" y="83"/>
                      <a:pt x="349" y="76"/>
                      <a:pt x="346" y="71"/>
                    </a:cubicBezTo>
                    <a:cubicBezTo>
                      <a:pt x="345" y="67"/>
                      <a:pt x="332" y="65"/>
                      <a:pt x="332" y="65"/>
                    </a:cubicBezTo>
                    <a:cubicBezTo>
                      <a:pt x="332" y="65"/>
                      <a:pt x="316" y="46"/>
                      <a:pt x="310" y="40"/>
                    </a:cubicBezTo>
                    <a:cubicBezTo>
                      <a:pt x="304" y="36"/>
                      <a:pt x="299" y="33"/>
                      <a:pt x="291" y="18"/>
                    </a:cubicBezTo>
                    <a:cubicBezTo>
                      <a:pt x="285" y="4"/>
                      <a:pt x="270" y="2"/>
                      <a:pt x="270" y="2"/>
                    </a:cubicBezTo>
                    <a:cubicBezTo>
                      <a:pt x="252" y="0"/>
                      <a:pt x="247" y="24"/>
                      <a:pt x="247" y="24"/>
                    </a:cubicBezTo>
                    <a:cubicBezTo>
                      <a:pt x="247" y="24"/>
                      <a:pt x="230" y="33"/>
                      <a:pt x="215" y="37"/>
                    </a:cubicBezTo>
                    <a:cubicBezTo>
                      <a:pt x="199" y="41"/>
                      <a:pt x="211" y="48"/>
                      <a:pt x="202" y="51"/>
                    </a:cubicBezTo>
                    <a:cubicBezTo>
                      <a:pt x="192" y="53"/>
                      <a:pt x="182" y="40"/>
                      <a:pt x="178" y="39"/>
                    </a:cubicBezTo>
                    <a:cubicBezTo>
                      <a:pt x="173" y="37"/>
                      <a:pt x="164" y="44"/>
                      <a:pt x="164" y="44"/>
                    </a:cubicBezTo>
                    <a:cubicBezTo>
                      <a:pt x="164" y="44"/>
                      <a:pt x="141" y="45"/>
                      <a:pt x="129" y="46"/>
                    </a:cubicBezTo>
                    <a:cubicBezTo>
                      <a:pt x="116" y="47"/>
                      <a:pt x="122" y="37"/>
                      <a:pt x="115" y="37"/>
                    </a:cubicBezTo>
                    <a:cubicBezTo>
                      <a:pt x="110" y="37"/>
                      <a:pt x="111" y="48"/>
                      <a:pt x="111" y="48"/>
                    </a:cubicBezTo>
                    <a:cubicBezTo>
                      <a:pt x="107" y="47"/>
                      <a:pt x="107" y="47"/>
                      <a:pt x="107" y="47"/>
                    </a:cubicBezTo>
                    <a:cubicBezTo>
                      <a:pt x="105" y="52"/>
                      <a:pt x="105" y="52"/>
                      <a:pt x="105" y="52"/>
                    </a:cubicBezTo>
                    <a:cubicBezTo>
                      <a:pt x="93" y="67"/>
                      <a:pt x="93" y="67"/>
                      <a:pt x="93" y="67"/>
                    </a:cubicBezTo>
                    <a:cubicBezTo>
                      <a:pt x="84" y="67"/>
                      <a:pt x="84" y="67"/>
                      <a:pt x="84" y="67"/>
                    </a:cubicBezTo>
                    <a:cubicBezTo>
                      <a:pt x="81" y="70"/>
                      <a:pt x="81" y="70"/>
                      <a:pt x="81" y="70"/>
                    </a:cubicBezTo>
                    <a:cubicBezTo>
                      <a:pt x="70" y="87"/>
                      <a:pt x="70" y="87"/>
                      <a:pt x="70" y="87"/>
                    </a:cubicBezTo>
                    <a:cubicBezTo>
                      <a:pt x="71" y="94"/>
                      <a:pt x="71" y="94"/>
                      <a:pt x="71" y="94"/>
                    </a:cubicBezTo>
                    <a:cubicBezTo>
                      <a:pt x="67" y="97"/>
                      <a:pt x="67" y="97"/>
                      <a:pt x="67" y="97"/>
                    </a:cubicBezTo>
                    <a:cubicBezTo>
                      <a:pt x="65" y="108"/>
                      <a:pt x="65" y="108"/>
                      <a:pt x="65" y="108"/>
                    </a:cubicBezTo>
                    <a:cubicBezTo>
                      <a:pt x="58" y="119"/>
                      <a:pt x="58" y="119"/>
                      <a:pt x="58" y="119"/>
                    </a:cubicBezTo>
                    <a:cubicBezTo>
                      <a:pt x="59" y="125"/>
                      <a:pt x="59" y="125"/>
                      <a:pt x="59" y="125"/>
                    </a:cubicBezTo>
                    <a:cubicBezTo>
                      <a:pt x="53" y="135"/>
                      <a:pt x="53" y="135"/>
                      <a:pt x="53" y="135"/>
                    </a:cubicBezTo>
                    <a:cubicBezTo>
                      <a:pt x="55" y="140"/>
                      <a:pt x="55" y="140"/>
                      <a:pt x="55" y="140"/>
                    </a:cubicBezTo>
                    <a:cubicBezTo>
                      <a:pt x="49" y="148"/>
                      <a:pt x="49" y="148"/>
                      <a:pt x="49" y="148"/>
                    </a:cubicBezTo>
                    <a:cubicBezTo>
                      <a:pt x="45" y="148"/>
                      <a:pt x="45" y="148"/>
                      <a:pt x="45" y="148"/>
                    </a:cubicBezTo>
                    <a:cubicBezTo>
                      <a:pt x="47" y="161"/>
                      <a:pt x="47" y="161"/>
                      <a:pt x="47" y="161"/>
                    </a:cubicBezTo>
                    <a:cubicBezTo>
                      <a:pt x="43" y="164"/>
                      <a:pt x="43" y="164"/>
                      <a:pt x="43" y="164"/>
                    </a:cubicBezTo>
                    <a:cubicBezTo>
                      <a:pt x="43" y="164"/>
                      <a:pt x="45" y="170"/>
                      <a:pt x="42" y="173"/>
                    </a:cubicBezTo>
                    <a:cubicBezTo>
                      <a:pt x="39" y="177"/>
                      <a:pt x="33" y="173"/>
                      <a:pt x="27" y="174"/>
                    </a:cubicBezTo>
                    <a:cubicBezTo>
                      <a:pt x="22" y="175"/>
                      <a:pt x="24" y="182"/>
                      <a:pt x="21" y="183"/>
                    </a:cubicBezTo>
                    <a:cubicBezTo>
                      <a:pt x="17" y="184"/>
                      <a:pt x="12" y="181"/>
                      <a:pt x="12" y="181"/>
                    </a:cubicBezTo>
                    <a:cubicBezTo>
                      <a:pt x="10" y="184"/>
                      <a:pt x="10" y="184"/>
                      <a:pt x="10" y="184"/>
                    </a:cubicBezTo>
                    <a:cubicBezTo>
                      <a:pt x="0" y="184"/>
                      <a:pt x="0" y="184"/>
                      <a:pt x="0" y="184"/>
                    </a:cubicBezTo>
                    <a:cubicBezTo>
                      <a:pt x="7" y="195"/>
                      <a:pt x="7" y="195"/>
                      <a:pt x="7" y="195"/>
                    </a:cubicBezTo>
                    <a:cubicBezTo>
                      <a:pt x="12" y="194"/>
                      <a:pt x="12" y="194"/>
                      <a:pt x="12" y="194"/>
                    </a:cubicBezTo>
                    <a:cubicBezTo>
                      <a:pt x="15" y="197"/>
                      <a:pt x="15" y="197"/>
                      <a:pt x="15" y="197"/>
                    </a:cubicBezTo>
                    <a:cubicBezTo>
                      <a:pt x="17" y="197"/>
                      <a:pt x="17" y="197"/>
                      <a:pt x="17" y="197"/>
                    </a:cubicBezTo>
                    <a:cubicBezTo>
                      <a:pt x="17" y="197"/>
                      <a:pt x="18" y="208"/>
                      <a:pt x="22" y="208"/>
                    </a:cubicBezTo>
                    <a:cubicBezTo>
                      <a:pt x="25" y="208"/>
                      <a:pt x="31" y="205"/>
                      <a:pt x="31" y="205"/>
                    </a:cubicBezTo>
                    <a:cubicBezTo>
                      <a:pt x="28" y="216"/>
                      <a:pt x="28" y="216"/>
                      <a:pt x="28" y="216"/>
                    </a:cubicBezTo>
                    <a:cubicBezTo>
                      <a:pt x="33" y="219"/>
                      <a:pt x="33" y="219"/>
                      <a:pt x="33" y="219"/>
                    </a:cubicBezTo>
                    <a:cubicBezTo>
                      <a:pt x="30" y="224"/>
                      <a:pt x="30" y="224"/>
                      <a:pt x="30" y="224"/>
                    </a:cubicBezTo>
                    <a:cubicBezTo>
                      <a:pt x="45" y="235"/>
                      <a:pt x="45" y="235"/>
                      <a:pt x="45" y="235"/>
                    </a:cubicBezTo>
                    <a:cubicBezTo>
                      <a:pt x="50" y="233"/>
                      <a:pt x="50" y="233"/>
                      <a:pt x="50" y="233"/>
                    </a:cubicBezTo>
                    <a:cubicBezTo>
                      <a:pt x="55" y="237"/>
                      <a:pt x="55" y="237"/>
                      <a:pt x="55" y="237"/>
                    </a:cubicBezTo>
                    <a:cubicBezTo>
                      <a:pt x="55" y="237"/>
                      <a:pt x="67" y="231"/>
                      <a:pt x="68" y="239"/>
                    </a:cubicBezTo>
                    <a:cubicBezTo>
                      <a:pt x="68" y="247"/>
                      <a:pt x="63" y="254"/>
                      <a:pt x="63" y="254"/>
                    </a:cubicBezTo>
                    <a:cubicBezTo>
                      <a:pt x="72" y="256"/>
                      <a:pt x="72" y="256"/>
                      <a:pt x="72" y="256"/>
                    </a:cubicBezTo>
                    <a:cubicBezTo>
                      <a:pt x="71" y="260"/>
                      <a:pt x="71" y="260"/>
                      <a:pt x="71" y="260"/>
                    </a:cubicBezTo>
                    <a:cubicBezTo>
                      <a:pt x="63" y="263"/>
                      <a:pt x="63" y="263"/>
                      <a:pt x="63" y="263"/>
                    </a:cubicBezTo>
                    <a:cubicBezTo>
                      <a:pt x="63" y="263"/>
                      <a:pt x="72" y="265"/>
                      <a:pt x="75" y="266"/>
                    </a:cubicBezTo>
                    <a:cubicBezTo>
                      <a:pt x="77" y="267"/>
                      <a:pt x="79" y="272"/>
                      <a:pt x="83" y="273"/>
                    </a:cubicBezTo>
                    <a:cubicBezTo>
                      <a:pt x="88" y="275"/>
                      <a:pt x="92" y="268"/>
                      <a:pt x="95" y="271"/>
                    </a:cubicBezTo>
                    <a:cubicBezTo>
                      <a:pt x="99" y="273"/>
                      <a:pt x="99" y="282"/>
                      <a:pt x="103" y="281"/>
                    </a:cubicBezTo>
                    <a:cubicBezTo>
                      <a:pt x="107" y="281"/>
                      <a:pt x="108" y="263"/>
                      <a:pt x="115" y="263"/>
                    </a:cubicBezTo>
                    <a:cubicBezTo>
                      <a:pt x="124" y="265"/>
                      <a:pt x="130" y="270"/>
                      <a:pt x="130" y="270"/>
                    </a:cubicBezTo>
                    <a:cubicBezTo>
                      <a:pt x="129" y="274"/>
                      <a:pt x="129" y="274"/>
                      <a:pt x="129" y="274"/>
                    </a:cubicBezTo>
                    <a:cubicBezTo>
                      <a:pt x="125" y="272"/>
                      <a:pt x="125" y="272"/>
                      <a:pt x="125" y="272"/>
                    </a:cubicBezTo>
                    <a:cubicBezTo>
                      <a:pt x="123" y="278"/>
                      <a:pt x="123" y="278"/>
                      <a:pt x="123" y="278"/>
                    </a:cubicBezTo>
                    <a:cubicBezTo>
                      <a:pt x="120" y="278"/>
                      <a:pt x="120" y="278"/>
                      <a:pt x="120" y="278"/>
                    </a:cubicBezTo>
                    <a:cubicBezTo>
                      <a:pt x="123" y="290"/>
                      <a:pt x="123" y="290"/>
                      <a:pt x="123" y="290"/>
                    </a:cubicBezTo>
                    <a:cubicBezTo>
                      <a:pt x="123" y="290"/>
                      <a:pt x="129" y="286"/>
                      <a:pt x="130" y="290"/>
                    </a:cubicBezTo>
                    <a:cubicBezTo>
                      <a:pt x="131" y="291"/>
                      <a:pt x="130" y="293"/>
                      <a:pt x="129" y="294"/>
                    </a:cubicBezTo>
                    <a:cubicBezTo>
                      <a:pt x="133" y="296"/>
                      <a:pt x="139" y="299"/>
                      <a:pt x="141" y="299"/>
                    </a:cubicBezTo>
                    <a:cubicBezTo>
                      <a:pt x="145" y="300"/>
                      <a:pt x="148" y="298"/>
                      <a:pt x="148" y="302"/>
                    </a:cubicBezTo>
                    <a:cubicBezTo>
                      <a:pt x="149" y="307"/>
                      <a:pt x="142" y="306"/>
                      <a:pt x="141" y="312"/>
                    </a:cubicBezTo>
                    <a:cubicBezTo>
                      <a:pt x="141" y="317"/>
                      <a:pt x="145" y="318"/>
                      <a:pt x="151" y="318"/>
                    </a:cubicBezTo>
                    <a:cubicBezTo>
                      <a:pt x="156" y="319"/>
                      <a:pt x="166" y="310"/>
                      <a:pt x="170" y="310"/>
                    </a:cubicBezTo>
                    <a:cubicBezTo>
                      <a:pt x="173" y="310"/>
                      <a:pt x="179" y="314"/>
                      <a:pt x="179" y="314"/>
                    </a:cubicBezTo>
                    <a:cubicBezTo>
                      <a:pt x="187" y="314"/>
                      <a:pt x="187" y="314"/>
                      <a:pt x="187" y="314"/>
                    </a:cubicBezTo>
                    <a:cubicBezTo>
                      <a:pt x="187" y="314"/>
                      <a:pt x="196" y="319"/>
                      <a:pt x="206" y="318"/>
                    </a:cubicBezTo>
                    <a:cubicBezTo>
                      <a:pt x="217" y="317"/>
                      <a:pt x="218" y="312"/>
                      <a:pt x="221" y="309"/>
                    </a:cubicBezTo>
                    <a:cubicBezTo>
                      <a:pt x="225" y="308"/>
                      <a:pt x="226" y="310"/>
                      <a:pt x="229" y="310"/>
                    </a:cubicBezTo>
                    <a:cubicBezTo>
                      <a:pt x="234" y="312"/>
                      <a:pt x="243" y="307"/>
                      <a:pt x="243" y="307"/>
                    </a:cubicBezTo>
                    <a:cubicBezTo>
                      <a:pt x="250" y="310"/>
                      <a:pt x="250" y="310"/>
                      <a:pt x="250" y="310"/>
                    </a:cubicBezTo>
                    <a:cubicBezTo>
                      <a:pt x="256" y="307"/>
                      <a:pt x="256" y="307"/>
                      <a:pt x="256" y="307"/>
                    </a:cubicBezTo>
                    <a:cubicBezTo>
                      <a:pt x="256" y="307"/>
                      <a:pt x="258" y="312"/>
                      <a:pt x="271" y="309"/>
                    </a:cubicBezTo>
                    <a:cubicBezTo>
                      <a:pt x="283" y="306"/>
                      <a:pt x="286" y="298"/>
                      <a:pt x="290" y="292"/>
                    </a:cubicBezTo>
                    <a:cubicBezTo>
                      <a:pt x="294" y="286"/>
                      <a:pt x="302" y="276"/>
                      <a:pt x="308" y="275"/>
                    </a:cubicBezTo>
                    <a:cubicBezTo>
                      <a:pt x="313" y="274"/>
                      <a:pt x="328" y="265"/>
                      <a:pt x="337" y="262"/>
                    </a:cubicBezTo>
                    <a:cubicBezTo>
                      <a:pt x="345" y="259"/>
                      <a:pt x="351" y="267"/>
                      <a:pt x="355" y="268"/>
                    </a:cubicBezTo>
                    <a:cubicBezTo>
                      <a:pt x="359" y="269"/>
                      <a:pt x="365" y="262"/>
                      <a:pt x="367" y="262"/>
                    </a:cubicBezTo>
                    <a:cubicBezTo>
                      <a:pt x="369" y="262"/>
                      <a:pt x="369" y="267"/>
                      <a:pt x="372" y="268"/>
                    </a:cubicBezTo>
                    <a:cubicBezTo>
                      <a:pt x="375" y="269"/>
                      <a:pt x="381" y="262"/>
                      <a:pt x="381" y="262"/>
                    </a:cubicBezTo>
                    <a:cubicBezTo>
                      <a:pt x="385" y="272"/>
                      <a:pt x="385" y="272"/>
                      <a:pt x="385" y="272"/>
                    </a:cubicBezTo>
                    <a:cubicBezTo>
                      <a:pt x="385" y="272"/>
                      <a:pt x="393" y="274"/>
                      <a:pt x="397" y="274"/>
                    </a:cubicBezTo>
                    <a:cubicBezTo>
                      <a:pt x="401" y="275"/>
                      <a:pt x="413" y="273"/>
                      <a:pt x="413" y="273"/>
                    </a:cubicBezTo>
                    <a:cubicBezTo>
                      <a:pt x="413" y="273"/>
                      <a:pt x="415" y="265"/>
                      <a:pt x="414" y="257"/>
                    </a:cubicBezTo>
                    <a:cubicBezTo>
                      <a:pt x="414" y="249"/>
                      <a:pt x="408" y="239"/>
                      <a:pt x="408" y="239"/>
                    </a:cubicBezTo>
                    <a:cubicBezTo>
                      <a:pt x="419" y="214"/>
                      <a:pt x="419" y="214"/>
                      <a:pt x="419" y="214"/>
                    </a:cubicBezTo>
                    <a:cubicBezTo>
                      <a:pt x="411" y="221"/>
                      <a:pt x="411" y="221"/>
                      <a:pt x="411" y="221"/>
                    </a:cubicBezTo>
                    <a:cubicBezTo>
                      <a:pt x="411" y="209"/>
                      <a:pt x="411" y="209"/>
                      <a:pt x="411" y="209"/>
                    </a:cubicBezTo>
                    <a:cubicBezTo>
                      <a:pt x="407" y="207"/>
                      <a:pt x="407" y="207"/>
                      <a:pt x="407" y="207"/>
                    </a:cubicBezTo>
                    <a:cubicBezTo>
                      <a:pt x="415" y="203"/>
                      <a:pt x="415" y="203"/>
                      <a:pt x="415" y="203"/>
                    </a:cubicBezTo>
                    <a:cubicBezTo>
                      <a:pt x="415" y="203"/>
                      <a:pt x="411" y="197"/>
                      <a:pt x="413" y="191"/>
                    </a:cubicBezTo>
                    <a:cubicBezTo>
                      <a:pt x="414" y="184"/>
                      <a:pt x="421" y="189"/>
                      <a:pt x="421" y="189"/>
                    </a:cubicBezTo>
                    <a:cubicBezTo>
                      <a:pt x="420" y="193"/>
                      <a:pt x="420" y="193"/>
                      <a:pt x="420" y="193"/>
                    </a:cubicBezTo>
                    <a:cubicBezTo>
                      <a:pt x="422" y="198"/>
                      <a:pt x="422" y="198"/>
                      <a:pt x="422" y="198"/>
                    </a:cubicBezTo>
                    <a:cubicBezTo>
                      <a:pt x="424" y="195"/>
                      <a:pt x="424" y="195"/>
                      <a:pt x="424" y="195"/>
                    </a:cubicBezTo>
                    <a:cubicBezTo>
                      <a:pt x="426" y="198"/>
                      <a:pt x="426" y="198"/>
                      <a:pt x="426" y="198"/>
                    </a:cubicBezTo>
                    <a:cubicBezTo>
                      <a:pt x="419" y="204"/>
                      <a:pt x="419" y="204"/>
                      <a:pt x="419" y="204"/>
                    </a:cubicBezTo>
                    <a:cubicBezTo>
                      <a:pt x="423" y="207"/>
                      <a:pt x="423" y="207"/>
                      <a:pt x="423" y="207"/>
                    </a:cubicBezTo>
                    <a:cubicBezTo>
                      <a:pt x="423" y="207"/>
                      <a:pt x="428" y="202"/>
                      <a:pt x="431" y="199"/>
                    </a:cubicBezTo>
                    <a:cubicBezTo>
                      <a:pt x="434" y="198"/>
                      <a:pt x="439" y="198"/>
                      <a:pt x="443" y="192"/>
                    </a:cubicBezTo>
                    <a:cubicBezTo>
                      <a:pt x="448" y="187"/>
                      <a:pt x="443" y="167"/>
                      <a:pt x="443" y="167"/>
                    </a:cubicBezTo>
                    <a:close/>
                    <a:moveTo>
                      <a:pt x="415" y="211"/>
                    </a:moveTo>
                    <a:cubicBezTo>
                      <a:pt x="418" y="212"/>
                      <a:pt x="418" y="212"/>
                      <a:pt x="418" y="212"/>
                    </a:cubicBezTo>
                    <a:cubicBezTo>
                      <a:pt x="420" y="209"/>
                      <a:pt x="420" y="209"/>
                      <a:pt x="420" y="209"/>
                    </a:cubicBezTo>
                    <a:cubicBezTo>
                      <a:pt x="418" y="207"/>
                      <a:pt x="418" y="207"/>
                      <a:pt x="418" y="207"/>
                    </a:cubicBezTo>
                    <a:lnTo>
                      <a:pt x="415" y="211"/>
                    </a:lnTo>
                    <a:close/>
                  </a:path>
                </a:pathLst>
              </a:custGeom>
              <a:solidFill>
                <a:srgbClr val="00B050"/>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44" name="Freeform 268" descr="© INSCALE GmbH, 18.06.2010">
                <a:extLst>
                  <a:ext uri="{FF2B5EF4-FFF2-40B4-BE49-F238E27FC236}">
                    <a16:creationId xmlns:a16="http://schemas.microsoft.com/office/drawing/2014/main" id="{DE5E3D16-CEE9-43CD-897F-C3F8EDA18E42}"/>
                  </a:ext>
                </a:extLst>
              </p:cNvPr>
              <p:cNvSpPr>
                <a:spLocks/>
              </p:cNvSpPr>
              <p:nvPr/>
            </p:nvSpPr>
            <p:spPr bwMode="auto">
              <a:xfrm>
                <a:off x="3304" y="2752"/>
                <a:ext cx="521" cy="380"/>
              </a:xfrm>
              <a:custGeom>
                <a:avLst/>
                <a:gdLst>
                  <a:gd name="T0" fmla="*/ 2147483647 w 300"/>
                  <a:gd name="T1" fmla="*/ 390722679 h 219"/>
                  <a:gd name="T2" fmla="*/ 2147483647 w 300"/>
                  <a:gd name="T3" fmla="*/ 81436136 h 219"/>
                  <a:gd name="T4" fmla="*/ 2147483647 w 300"/>
                  <a:gd name="T5" fmla="*/ 81436136 h 219"/>
                  <a:gd name="T6" fmla="*/ 2147483647 w 300"/>
                  <a:gd name="T7" fmla="*/ 81436136 h 219"/>
                  <a:gd name="T8" fmla="*/ 2147483647 w 300"/>
                  <a:gd name="T9" fmla="*/ 863274695 h 219"/>
                  <a:gd name="T10" fmla="*/ 2147483647 w 300"/>
                  <a:gd name="T11" fmla="*/ 1258248931 h 219"/>
                  <a:gd name="T12" fmla="*/ 2147483647 w 300"/>
                  <a:gd name="T13" fmla="*/ 1258248931 h 219"/>
                  <a:gd name="T14" fmla="*/ 2147483647 w 300"/>
                  <a:gd name="T15" fmla="*/ 1317755845 h 219"/>
                  <a:gd name="T16" fmla="*/ 1832710423 w 300"/>
                  <a:gd name="T17" fmla="*/ 1438270185 h 219"/>
                  <a:gd name="T18" fmla="*/ 1385020724 w 300"/>
                  <a:gd name="T19" fmla="*/ 1333488549 h 219"/>
                  <a:gd name="T20" fmla="*/ 593007016 w 300"/>
                  <a:gd name="T21" fmla="*/ 1396949739 h 219"/>
                  <a:gd name="T22" fmla="*/ 593007016 w 300"/>
                  <a:gd name="T23" fmla="*/ 1045198683 h 219"/>
                  <a:gd name="T24" fmla="*/ 217456531 w 300"/>
                  <a:gd name="T25" fmla="*/ 1031750060 h 219"/>
                  <a:gd name="T26" fmla="*/ 48271658 w 300"/>
                  <a:gd name="T27" fmla="*/ 1317755845 h 219"/>
                  <a:gd name="T28" fmla="*/ 217456531 w 300"/>
                  <a:gd name="T29" fmla="*/ 1935817268 h 219"/>
                  <a:gd name="T30" fmla="*/ 732870368 w 300"/>
                  <a:gd name="T31" fmla="*/ 2147483647 h 219"/>
                  <a:gd name="T32" fmla="*/ 777246323 w 300"/>
                  <a:gd name="T33" fmla="*/ 2147483647 h 219"/>
                  <a:gd name="T34" fmla="*/ 439093953 w 300"/>
                  <a:gd name="T35" fmla="*/ 2147483647 h 219"/>
                  <a:gd name="T36" fmla="*/ 463527760 w 300"/>
                  <a:gd name="T37" fmla="*/ 2147483647 h 219"/>
                  <a:gd name="T38" fmla="*/ 560680688 w 300"/>
                  <a:gd name="T39" fmla="*/ 2147483647 h 219"/>
                  <a:gd name="T40" fmla="*/ 593007016 w 300"/>
                  <a:gd name="T41" fmla="*/ 2147483647 h 219"/>
                  <a:gd name="T42" fmla="*/ 1138994565 w 300"/>
                  <a:gd name="T43" fmla="*/ 2147483647 h 219"/>
                  <a:gd name="T44" fmla="*/ 1398005317 w 300"/>
                  <a:gd name="T45" fmla="*/ 2147483647 h 219"/>
                  <a:gd name="T46" fmla="*/ 1433355277 w 300"/>
                  <a:gd name="T47" fmla="*/ 2147483647 h 219"/>
                  <a:gd name="T48" fmla="*/ 1832710423 w 300"/>
                  <a:gd name="T49" fmla="*/ 2147483647 h 219"/>
                  <a:gd name="T50" fmla="*/ 2020906105 w 300"/>
                  <a:gd name="T51" fmla="*/ 2147483647 h 219"/>
                  <a:gd name="T52" fmla="*/ 2147483647 w 300"/>
                  <a:gd name="T53" fmla="*/ 2147483647 h 219"/>
                  <a:gd name="T54" fmla="*/ 2147483647 w 300"/>
                  <a:gd name="T55" fmla="*/ 2147483647 h 219"/>
                  <a:gd name="T56" fmla="*/ 2147483647 w 300"/>
                  <a:gd name="T57" fmla="*/ 2147483647 h 219"/>
                  <a:gd name="T58" fmla="*/ 2147483647 w 300"/>
                  <a:gd name="T59" fmla="*/ 2147483647 h 219"/>
                  <a:gd name="T60" fmla="*/ 2147483647 w 300"/>
                  <a:gd name="T61" fmla="*/ 2147483647 h 219"/>
                  <a:gd name="T62" fmla="*/ 2147483647 w 300"/>
                  <a:gd name="T63" fmla="*/ 2147483647 h 219"/>
                  <a:gd name="T64" fmla="*/ 2147483647 w 300"/>
                  <a:gd name="T65" fmla="*/ 2147483647 h 219"/>
                  <a:gd name="T66" fmla="*/ 2147483647 w 300"/>
                  <a:gd name="T67" fmla="*/ 2147483647 h 219"/>
                  <a:gd name="T68" fmla="*/ 2147483647 w 300"/>
                  <a:gd name="T69" fmla="*/ 2147483647 h 219"/>
                  <a:gd name="T70" fmla="*/ 2147483647 w 300"/>
                  <a:gd name="T71" fmla="*/ 2147483647 h 219"/>
                  <a:gd name="T72" fmla="*/ 2147483647 w 300"/>
                  <a:gd name="T73" fmla="*/ 2147483647 h 219"/>
                  <a:gd name="T74" fmla="*/ 2147483647 w 300"/>
                  <a:gd name="T75" fmla="*/ 2147483647 h 219"/>
                  <a:gd name="T76" fmla="*/ 2147483647 w 300"/>
                  <a:gd name="T77" fmla="*/ 2147483647 h 219"/>
                  <a:gd name="T78" fmla="*/ 2147483647 w 300"/>
                  <a:gd name="T79" fmla="*/ 2147483647 h 219"/>
                  <a:gd name="T80" fmla="*/ 2147483647 w 300"/>
                  <a:gd name="T81" fmla="*/ 2147483647 h 219"/>
                  <a:gd name="T82" fmla="*/ 2147483647 w 300"/>
                  <a:gd name="T83" fmla="*/ 2147483647 h 219"/>
                  <a:gd name="T84" fmla="*/ 2147483647 w 300"/>
                  <a:gd name="T85" fmla="*/ 2147483647 h 219"/>
                  <a:gd name="T86" fmla="*/ 2147483647 w 300"/>
                  <a:gd name="T87" fmla="*/ 2147483647 h 219"/>
                  <a:gd name="T88" fmla="*/ 2147483647 w 300"/>
                  <a:gd name="T89" fmla="*/ 2147483647 h 219"/>
                  <a:gd name="T90" fmla="*/ 2147483647 w 300"/>
                  <a:gd name="T91" fmla="*/ 2147483647 h 219"/>
                  <a:gd name="T92" fmla="*/ 2147483647 w 300"/>
                  <a:gd name="T93" fmla="*/ 2147483647 h 219"/>
                  <a:gd name="T94" fmla="*/ 2147483647 w 300"/>
                  <a:gd name="T95" fmla="*/ 2147483647 h 219"/>
                  <a:gd name="T96" fmla="*/ 2147483647 w 300"/>
                  <a:gd name="T97" fmla="*/ 1920762415 h 219"/>
                  <a:gd name="T98" fmla="*/ 2147483647 w 300"/>
                  <a:gd name="T99" fmla="*/ 1470177127 h 219"/>
                  <a:gd name="T100" fmla="*/ 2147483647 w 300"/>
                  <a:gd name="T101" fmla="*/ 1045198683 h 219"/>
                  <a:gd name="T102" fmla="*/ 2147483647 w 300"/>
                  <a:gd name="T103" fmla="*/ 677966119 h 219"/>
                  <a:gd name="T104" fmla="*/ 2147483647 w 300"/>
                  <a:gd name="T105" fmla="*/ 367667325 h 21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00"/>
                  <a:gd name="T160" fmla="*/ 0 h 219"/>
                  <a:gd name="T161" fmla="*/ 300 w 300"/>
                  <a:gd name="T162" fmla="*/ 219 h 21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00" h="219">
                    <a:moveTo>
                      <a:pt x="294" y="14"/>
                    </a:moveTo>
                    <a:cubicBezTo>
                      <a:pt x="294" y="14"/>
                      <a:pt x="282" y="16"/>
                      <a:pt x="278" y="15"/>
                    </a:cubicBezTo>
                    <a:cubicBezTo>
                      <a:pt x="274" y="15"/>
                      <a:pt x="266" y="13"/>
                      <a:pt x="266" y="13"/>
                    </a:cubicBezTo>
                    <a:cubicBezTo>
                      <a:pt x="262" y="3"/>
                      <a:pt x="262" y="3"/>
                      <a:pt x="262" y="3"/>
                    </a:cubicBezTo>
                    <a:cubicBezTo>
                      <a:pt x="262" y="3"/>
                      <a:pt x="256" y="10"/>
                      <a:pt x="253" y="9"/>
                    </a:cubicBezTo>
                    <a:cubicBezTo>
                      <a:pt x="250" y="8"/>
                      <a:pt x="250" y="3"/>
                      <a:pt x="248" y="3"/>
                    </a:cubicBezTo>
                    <a:cubicBezTo>
                      <a:pt x="246" y="3"/>
                      <a:pt x="240" y="10"/>
                      <a:pt x="236" y="9"/>
                    </a:cubicBezTo>
                    <a:cubicBezTo>
                      <a:pt x="232" y="8"/>
                      <a:pt x="226" y="0"/>
                      <a:pt x="218" y="3"/>
                    </a:cubicBezTo>
                    <a:cubicBezTo>
                      <a:pt x="209" y="6"/>
                      <a:pt x="194" y="15"/>
                      <a:pt x="189" y="16"/>
                    </a:cubicBezTo>
                    <a:cubicBezTo>
                      <a:pt x="183" y="17"/>
                      <a:pt x="175" y="27"/>
                      <a:pt x="171" y="33"/>
                    </a:cubicBezTo>
                    <a:cubicBezTo>
                      <a:pt x="167" y="39"/>
                      <a:pt x="164" y="47"/>
                      <a:pt x="152" y="50"/>
                    </a:cubicBezTo>
                    <a:cubicBezTo>
                      <a:pt x="139" y="53"/>
                      <a:pt x="137" y="48"/>
                      <a:pt x="137" y="48"/>
                    </a:cubicBezTo>
                    <a:cubicBezTo>
                      <a:pt x="131" y="51"/>
                      <a:pt x="131" y="51"/>
                      <a:pt x="131" y="51"/>
                    </a:cubicBezTo>
                    <a:cubicBezTo>
                      <a:pt x="124" y="48"/>
                      <a:pt x="124" y="48"/>
                      <a:pt x="124" y="48"/>
                    </a:cubicBezTo>
                    <a:cubicBezTo>
                      <a:pt x="124" y="48"/>
                      <a:pt x="115" y="53"/>
                      <a:pt x="110" y="51"/>
                    </a:cubicBezTo>
                    <a:cubicBezTo>
                      <a:pt x="107" y="51"/>
                      <a:pt x="106" y="49"/>
                      <a:pt x="102" y="50"/>
                    </a:cubicBezTo>
                    <a:cubicBezTo>
                      <a:pt x="99" y="53"/>
                      <a:pt x="98" y="58"/>
                      <a:pt x="87" y="59"/>
                    </a:cubicBezTo>
                    <a:cubicBezTo>
                      <a:pt x="77" y="60"/>
                      <a:pt x="68" y="55"/>
                      <a:pt x="68" y="55"/>
                    </a:cubicBezTo>
                    <a:cubicBezTo>
                      <a:pt x="60" y="55"/>
                      <a:pt x="60" y="55"/>
                      <a:pt x="60" y="55"/>
                    </a:cubicBezTo>
                    <a:cubicBezTo>
                      <a:pt x="60" y="55"/>
                      <a:pt x="54" y="51"/>
                      <a:pt x="51" y="51"/>
                    </a:cubicBezTo>
                    <a:cubicBezTo>
                      <a:pt x="47" y="51"/>
                      <a:pt x="37" y="60"/>
                      <a:pt x="32" y="59"/>
                    </a:cubicBezTo>
                    <a:cubicBezTo>
                      <a:pt x="26" y="59"/>
                      <a:pt x="22" y="58"/>
                      <a:pt x="22" y="53"/>
                    </a:cubicBezTo>
                    <a:cubicBezTo>
                      <a:pt x="23" y="47"/>
                      <a:pt x="30" y="48"/>
                      <a:pt x="29" y="43"/>
                    </a:cubicBezTo>
                    <a:cubicBezTo>
                      <a:pt x="29" y="39"/>
                      <a:pt x="26" y="41"/>
                      <a:pt x="22" y="40"/>
                    </a:cubicBezTo>
                    <a:cubicBezTo>
                      <a:pt x="20" y="40"/>
                      <a:pt x="14" y="37"/>
                      <a:pt x="10" y="35"/>
                    </a:cubicBezTo>
                    <a:cubicBezTo>
                      <a:pt x="9" y="38"/>
                      <a:pt x="8" y="39"/>
                      <a:pt x="8" y="39"/>
                    </a:cubicBezTo>
                    <a:cubicBezTo>
                      <a:pt x="8" y="39"/>
                      <a:pt x="9" y="44"/>
                      <a:pt x="7" y="47"/>
                    </a:cubicBezTo>
                    <a:cubicBezTo>
                      <a:pt x="5" y="49"/>
                      <a:pt x="2" y="50"/>
                      <a:pt x="2" y="50"/>
                    </a:cubicBezTo>
                    <a:cubicBezTo>
                      <a:pt x="0" y="65"/>
                      <a:pt x="0" y="65"/>
                      <a:pt x="0" y="65"/>
                    </a:cubicBezTo>
                    <a:cubicBezTo>
                      <a:pt x="8" y="74"/>
                      <a:pt x="8" y="74"/>
                      <a:pt x="8" y="74"/>
                    </a:cubicBezTo>
                    <a:cubicBezTo>
                      <a:pt x="11" y="83"/>
                      <a:pt x="11" y="83"/>
                      <a:pt x="11" y="83"/>
                    </a:cubicBezTo>
                    <a:cubicBezTo>
                      <a:pt x="11" y="83"/>
                      <a:pt x="23" y="86"/>
                      <a:pt x="27" y="89"/>
                    </a:cubicBezTo>
                    <a:cubicBezTo>
                      <a:pt x="33" y="92"/>
                      <a:pt x="38" y="101"/>
                      <a:pt x="38" y="101"/>
                    </a:cubicBezTo>
                    <a:cubicBezTo>
                      <a:pt x="29" y="116"/>
                      <a:pt x="29" y="116"/>
                      <a:pt x="29" y="116"/>
                    </a:cubicBezTo>
                    <a:cubicBezTo>
                      <a:pt x="29" y="116"/>
                      <a:pt x="28" y="120"/>
                      <a:pt x="26" y="121"/>
                    </a:cubicBezTo>
                    <a:cubicBezTo>
                      <a:pt x="23" y="122"/>
                      <a:pt x="19" y="120"/>
                      <a:pt x="16" y="123"/>
                    </a:cubicBezTo>
                    <a:cubicBezTo>
                      <a:pt x="11" y="126"/>
                      <a:pt x="11" y="130"/>
                      <a:pt x="11" y="130"/>
                    </a:cubicBezTo>
                    <a:cubicBezTo>
                      <a:pt x="17" y="132"/>
                      <a:pt x="17" y="132"/>
                      <a:pt x="17" y="132"/>
                    </a:cubicBezTo>
                    <a:cubicBezTo>
                      <a:pt x="13" y="141"/>
                      <a:pt x="13" y="141"/>
                      <a:pt x="13" y="141"/>
                    </a:cubicBezTo>
                    <a:cubicBezTo>
                      <a:pt x="21" y="149"/>
                      <a:pt x="21" y="149"/>
                      <a:pt x="21" y="149"/>
                    </a:cubicBezTo>
                    <a:cubicBezTo>
                      <a:pt x="13" y="160"/>
                      <a:pt x="13" y="160"/>
                      <a:pt x="13" y="160"/>
                    </a:cubicBezTo>
                    <a:cubicBezTo>
                      <a:pt x="13" y="160"/>
                      <a:pt x="20" y="164"/>
                      <a:pt x="22" y="166"/>
                    </a:cubicBezTo>
                    <a:cubicBezTo>
                      <a:pt x="24" y="169"/>
                      <a:pt x="27" y="174"/>
                      <a:pt x="32" y="173"/>
                    </a:cubicBezTo>
                    <a:cubicBezTo>
                      <a:pt x="42" y="173"/>
                      <a:pt x="42" y="173"/>
                      <a:pt x="42" y="173"/>
                    </a:cubicBezTo>
                    <a:cubicBezTo>
                      <a:pt x="43" y="186"/>
                      <a:pt x="43" y="186"/>
                      <a:pt x="43" y="186"/>
                    </a:cubicBezTo>
                    <a:cubicBezTo>
                      <a:pt x="52" y="190"/>
                      <a:pt x="52" y="190"/>
                      <a:pt x="52" y="190"/>
                    </a:cubicBezTo>
                    <a:cubicBezTo>
                      <a:pt x="49" y="199"/>
                      <a:pt x="49" y="199"/>
                      <a:pt x="49" y="199"/>
                    </a:cubicBezTo>
                    <a:cubicBezTo>
                      <a:pt x="53" y="219"/>
                      <a:pt x="53" y="219"/>
                      <a:pt x="53" y="219"/>
                    </a:cubicBezTo>
                    <a:cubicBezTo>
                      <a:pt x="63" y="218"/>
                      <a:pt x="63" y="218"/>
                      <a:pt x="63" y="218"/>
                    </a:cubicBezTo>
                    <a:cubicBezTo>
                      <a:pt x="68" y="213"/>
                      <a:pt x="68" y="213"/>
                      <a:pt x="68" y="213"/>
                    </a:cubicBezTo>
                    <a:cubicBezTo>
                      <a:pt x="73" y="215"/>
                      <a:pt x="73" y="215"/>
                      <a:pt x="73" y="215"/>
                    </a:cubicBezTo>
                    <a:cubicBezTo>
                      <a:pt x="75" y="211"/>
                      <a:pt x="75" y="211"/>
                      <a:pt x="75" y="211"/>
                    </a:cubicBezTo>
                    <a:cubicBezTo>
                      <a:pt x="87" y="211"/>
                      <a:pt x="87" y="211"/>
                      <a:pt x="87" y="211"/>
                    </a:cubicBezTo>
                    <a:cubicBezTo>
                      <a:pt x="89" y="208"/>
                      <a:pt x="89" y="208"/>
                      <a:pt x="89" y="208"/>
                    </a:cubicBezTo>
                    <a:cubicBezTo>
                      <a:pt x="92" y="207"/>
                      <a:pt x="92" y="207"/>
                      <a:pt x="92" y="207"/>
                    </a:cubicBezTo>
                    <a:cubicBezTo>
                      <a:pt x="99" y="202"/>
                      <a:pt x="99" y="202"/>
                      <a:pt x="99" y="202"/>
                    </a:cubicBezTo>
                    <a:cubicBezTo>
                      <a:pt x="101" y="205"/>
                      <a:pt x="101" y="205"/>
                      <a:pt x="101" y="205"/>
                    </a:cubicBezTo>
                    <a:cubicBezTo>
                      <a:pt x="106" y="201"/>
                      <a:pt x="106" y="201"/>
                      <a:pt x="106" y="201"/>
                    </a:cubicBezTo>
                    <a:cubicBezTo>
                      <a:pt x="105" y="196"/>
                      <a:pt x="105" y="196"/>
                      <a:pt x="105" y="196"/>
                    </a:cubicBezTo>
                    <a:cubicBezTo>
                      <a:pt x="111" y="196"/>
                      <a:pt x="111" y="196"/>
                      <a:pt x="111" y="196"/>
                    </a:cubicBezTo>
                    <a:cubicBezTo>
                      <a:pt x="114" y="192"/>
                      <a:pt x="114" y="192"/>
                      <a:pt x="114" y="192"/>
                    </a:cubicBezTo>
                    <a:cubicBezTo>
                      <a:pt x="114" y="192"/>
                      <a:pt x="117" y="198"/>
                      <a:pt x="119" y="197"/>
                    </a:cubicBezTo>
                    <a:cubicBezTo>
                      <a:pt x="121" y="195"/>
                      <a:pt x="128" y="191"/>
                      <a:pt x="128" y="191"/>
                    </a:cubicBezTo>
                    <a:cubicBezTo>
                      <a:pt x="134" y="198"/>
                      <a:pt x="134" y="198"/>
                      <a:pt x="134" y="198"/>
                    </a:cubicBezTo>
                    <a:cubicBezTo>
                      <a:pt x="138" y="197"/>
                      <a:pt x="138" y="197"/>
                      <a:pt x="138" y="197"/>
                    </a:cubicBezTo>
                    <a:cubicBezTo>
                      <a:pt x="143" y="203"/>
                      <a:pt x="143" y="203"/>
                      <a:pt x="143" y="203"/>
                    </a:cubicBezTo>
                    <a:cubicBezTo>
                      <a:pt x="149" y="198"/>
                      <a:pt x="149" y="198"/>
                      <a:pt x="149" y="198"/>
                    </a:cubicBezTo>
                    <a:cubicBezTo>
                      <a:pt x="163" y="202"/>
                      <a:pt x="163" y="202"/>
                      <a:pt x="163" y="202"/>
                    </a:cubicBezTo>
                    <a:cubicBezTo>
                      <a:pt x="163" y="202"/>
                      <a:pt x="166" y="207"/>
                      <a:pt x="168" y="206"/>
                    </a:cubicBezTo>
                    <a:cubicBezTo>
                      <a:pt x="169" y="206"/>
                      <a:pt x="192" y="195"/>
                      <a:pt x="192" y="195"/>
                    </a:cubicBezTo>
                    <a:cubicBezTo>
                      <a:pt x="199" y="196"/>
                      <a:pt x="199" y="196"/>
                      <a:pt x="199" y="196"/>
                    </a:cubicBezTo>
                    <a:cubicBezTo>
                      <a:pt x="199" y="196"/>
                      <a:pt x="208" y="192"/>
                      <a:pt x="209" y="185"/>
                    </a:cubicBezTo>
                    <a:cubicBezTo>
                      <a:pt x="209" y="176"/>
                      <a:pt x="199" y="171"/>
                      <a:pt x="201" y="168"/>
                    </a:cubicBezTo>
                    <a:cubicBezTo>
                      <a:pt x="204" y="166"/>
                      <a:pt x="215" y="165"/>
                      <a:pt x="215" y="165"/>
                    </a:cubicBezTo>
                    <a:cubicBezTo>
                      <a:pt x="215" y="165"/>
                      <a:pt x="213" y="160"/>
                      <a:pt x="216" y="158"/>
                    </a:cubicBezTo>
                    <a:cubicBezTo>
                      <a:pt x="218" y="156"/>
                      <a:pt x="223" y="159"/>
                      <a:pt x="225" y="156"/>
                    </a:cubicBezTo>
                    <a:cubicBezTo>
                      <a:pt x="226" y="152"/>
                      <a:pt x="221" y="148"/>
                      <a:pt x="224" y="145"/>
                    </a:cubicBezTo>
                    <a:cubicBezTo>
                      <a:pt x="229" y="144"/>
                      <a:pt x="235" y="148"/>
                      <a:pt x="239" y="143"/>
                    </a:cubicBezTo>
                    <a:cubicBezTo>
                      <a:pt x="245" y="139"/>
                      <a:pt x="245" y="136"/>
                      <a:pt x="247" y="134"/>
                    </a:cubicBezTo>
                    <a:cubicBezTo>
                      <a:pt x="249" y="133"/>
                      <a:pt x="250" y="136"/>
                      <a:pt x="250" y="136"/>
                    </a:cubicBezTo>
                    <a:cubicBezTo>
                      <a:pt x="250" y="136"/>
                      <a:pt x="252" y="130"/>
                      <a:pt x="256" y="130"/>
                    </a:cubicBezTo>
                    <a:cubicBezTo>
                      <a:pt x="259" y="132"/>
                      <a:pt x="264" y="138"/>
                      <a:pt x="268" y="139"/>
                    </a:cubicBezTo>
                    <a:cubicBezTo>
                      <a:pt x="273" y="139"/>
                      <a:pt x="278" y="135"/>
                      <a:pt x="278" y="135"/>
                    </a:cubicBezTo>
                    <a:cubicBezTo>
                      <a:pt x="285" y="138"/>
                      <a:pt x="285" y="138"/>
                      <a:pt x="285" y="138"/>
                    </a:cubicBezTo>
                    <a:cubicBezTo>
                      <a:pt x="285" y="133"/>
                      <a:pt x="285" y="133"/>
                      <a:pt x="285" y="133"/>
                    </a:cubicBezTo>
                    <a:cubicBezTo>
                      <a:pt x="288" y="133"/>
                      <a:pt x="288" y="133"/>
                      <a:pt x="288" y="133"/>
                    </a:cubicBezTo>
                    <a:cubicBezTo>
                      <a:pt x="294" y="130"/>
                      <a:pt x="294" y="130"/>
                      <a:pt x="294" y="130"/>
                    </a:cubicBezTo>
                    <a:cubicBezTo>
                      <a:pt x="284" y="121"/>
                      <a:pt x="284" y="121"/>
                      <a:pt x="284" y="121"/>
                    </a:cubicBezTo>
                    <a:cubicBezTo>
                      <a:pt x="278" y="117"/>
                      <a:pt x="278" y="117"/>
                      <a:pt x="278" y="117"/>
                    </a:cubicBezTo>
                    <a:cubicBezTo>
                      <a:pt x="276" y="111"/>
                      <a:pt x="276" y="111"/>
                      <a:pt x="276" y="111"/>
                    </a:cubicBezTo>
                    <a:cubicBezTo>
                      <a:pt x="267" y="103"/>
                      <a:pt x="267" y="103"/>
                      <a:pt x="267" y="103"/>
                    </a:cubicBezTo>
                    <a:cubicBezTo>
                      <a:pt x="267" y="103"/>
                      <a:pt x="266" y="106"/>
                      <a:pt x="264" y="108"/>
                    </a:cubicBezTo>
                    <a:cubicBezTo>
                      <a:pt x="262" y="110"/>
                      <a:pt x="256" y="108"/>
                      <a:pt x="256" y="108"/>
                    </a:cubicBezTo>
                    <a:cubicBezTo>
                      <a:pt x="260" y="98"/>
                      <a:pt x="260" y="98"/>
                      <a:pt x="260" y="98"/>
                    </a:cubicBezTo>
                    <a:cubicBezTo>
                      <a:pt x="268" y="97"/>
                      <a:pt x="268" y="97"/>
                      <a:pt x="268" y="97"/>
                    </a:cubicBezTo>
                    <a:cubicBezTo>
                      <a:pt x="268" y="88"/>
                      <a:pt x="268" y="88"/>
                      <a:pt x="268" y="88"/>
                    </a:cubicBezTo>
                    <a:cubicBezTo>
                      <a:pt x="278" y="85"/>
                      <a:pt x="278" y="85"/>
                      <a:pt x="278" y="85"/>
                    </a:cubicBezTo>
                    <a:cubicBezTo>
                      <a:pt x="278" y="85"/>
                      <a:pt x="274" y="80"/>
                      <a:pt x="273" y="73"/>
                    </a:cubicBezTo>
                    <a:cubicBezTo>
                      <a:pt x="273" y="66"/>
                      <a:pt x="272" y="56"/>
                      <a:pt x="272" y="56"/>
                    </a:cubicBezTo>
                    <a:cubicBezTo>
                      <a:pt x="264" y="56"/>
                      <a:pt x="264" y="56"/>
                      <a:pt x="264" y="56"/>
                    </a:cubicBezTo>
                    <a:cubicBezTo>
                      <a:pt x="264" y="56"/>
                      <a:pt x="274" y="54"/>
                      <a:pt x="275" y="51"/>
                    </a:cubicBezTo>
                    <a:cubicBezTo>
                      <a:pt x="276" y="49"/>
                      <a:pt x="271" y="44"/>
                      <a:pt x="279" y="40"/>
                    </a:cubicBezTo>
                    <a:cubicBezTo>
                      <a:pt x="286" y="34"/>
                      <a:pt x="294" y="38"/>
                      <a:pt x="294" y="38"/>
                    </a:cubicBezTo>
                    <a:cubicBezTo>
                      <a:pt x="300" y="26"/>
                      <a:pt x="300" y="26"/>
                      <a:pt x="300" y="26"/>
                    </a:cubicBezTo>
                    <a:cubicBezTo>
                      <a:pt x="300" y="26"/>
                      <a:pt x="297" y="23"/>
                      <a:pt x="296" y="19"/>
                    </a:cubicBezTo>
                    <a:cubicBezTo>
                      <a:pt x="295" y="17"/>
                      <a:pt x="294" y="14"/>
                      <a:pt x="294" y="14"/>
                    </a:cubicBezTo>
                    <a:close/>
                  </a:path>
                </a:pathLst>
              </a:custGeom>
              <a:solidFill>
                <a:srgbClr val="DDDDDD"/>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45" name="Freeform 269" descr="© INSCALE GmbH, 18.06.2010">
                <a:extLst>
                  <a:ext uri="{FF2B5EF4-FFF2-40B4-BE49-F238E27FC236}">
                    <a16:creationId xmlns:a16="http://schemas.microsoft.com/office/drawing/2014/main" id="{772D8DD4-BD27-4D1F-A76C-3CF35F98B721}"/>
                  </a:ext>
                </a:extLst>
              </p:cNvPr>
              <p:cNvSpPr>
                <a:spLocks noEditPoints="1"/>
              </p:cNvSpPr>
              <p:nvPr/>
            </p:nvSpPr>
            <p:spPr bwMode="auto">
              <a:xfrm>
                <a:off x="3127" y="3038"/>
                <a:ext cx="837" cy="784"/>
              </a:xfrm>
              <a:custGeom>
                <a:avLst/>
                <a:gdLst>
                  <a:gd name="T0" fmla="*/ 2147483647 w 482"/>
                  <a:gd name="T1" fmla="*/ 2147483647 h 452"/>
                  <a:gd name="T2" fmla="*/ 2147483647 w 482"/>
                  <a:gd name="T3" fmla="*/ 2147483647 h 452"/>
                  <a:gd name="T4" fmla="*/ 2147483647 w 482"/>
                  <a:gd name="T5" fmla="*/ 2147483647 h 452"/>
                  <a:gd name="T6" fmla="*/ 2147483647 w 482"/>
                  <a:gd name="T7" fmla="*/ 2147483647 h 452"/>
                  <a:gd name="T8" fmla="*/ 2147483647 w 482"/>
                  <a:gd name="T9" fmla="*/ 2147483647 h 452"/>
                  <a:gd name="T10" fmla="*/ 2147483647 w 482"/>
                  <a:gd name="T11" fmla="*/ 2147483647 h 452"/>
                  <a:gd name="T12" fmla="*/ 2147483647 w 482"/>
                  <a:gd name="T13" fmla="*/ 2147483647 h 452"/>
                  <a:gd name="T14" fmla="*/ 2147483647 w 482"/>
                  <a:gd name="T15" fmla="*/ 1902542860 h 452"/>
                  <a:gd name="T16" fmla="*/ 2147483647 w 482"/>
                  <a:gd name="T17" fmla="*/ 1511500084 h 452"/>
                  <a:gd name="T18" fmla="*/ 2147483647 w 482"/>
                  <a:gd name="T19" fmla="*/ 0 h 452"/>
                  <a:gd name="T20" fmla="*/ 2147483647 w 482"/>
                  <a:gd name="T21" fmla="*/ 671534755 h 452"/>
                  <a:gd name="T22" fmla="*/ 2147483647 w 482"/>
                  <a:gd name="T23" fmla="*/ 1199883230 h 452"/>
                  <a:gd name="T24" fmla="*/ 2147483647 w 482"/>
                  <a:gd name="T25" fmla="*/ 1836128059 h 452"/>
                  <a:gd name="T26" fmla="*/ 1491308292 w 482"/>
                  <a:gd name="T27" fmla="*/ 2147483647 h 452"/>
                  <a:gd name="T28" fmla="*/ 775364596 w 482"/>
                  <a:gd name="T29" fmla="*/ 2147483647 h 452"/>
                  <a:gd name="T30" fmla="*/ 1578338266 w 482"/>
                  <a:gd name="T31" fmla="*/ 2147483647 h 452"/>
                  <a:gd name="T32" fmla="*/ 2147483647 w 482"/>
                  <a:gd name="T33" fmla="*/ 2147483647 h 452"/>
                  <a:gd name="T34" fmla="*/ 2147483647 w 482"/>
                  <a:gd name="T35" fmla="*/ 2147483647 h 452"/>
                  <a:gd name="T36" fmla="*/ 2147483647 w 482"/>
                  <a:gd name="T37" fmla="*/ 2147483647 h 452"/>
                  <a:gd name="T38" fmla="*/ 2147483647 w 482"/>
                  <a:gd name="T39" fmla="*/ 2147483647 h 452"/>
                  <a:gd name="T40" fmla="*/ 2147483647 w 482"/>
                  <a:gd name="T41" fmla="*/ 2147483647 h 452"/>
                  <a:gd name="T42" fmla="*/ 2147483647 w 482"/>
                  <a:gd name="T43" fmla="*/ 2147483647 h 452"/>
                  <a:gd name="T44" fmla="*/ 2147483647 w 482"/>
                  <a:gd name="T45" fmla="*/ 2147483647 h 452"/>
                  <a:gd name="T46" fmla="*/ 2147483647 w 482"/>
                  <a:gd name="T47" fmla="*/ 2147483647 h 452"/>
                  <a:gd name="T48" fmla="*/ 2147483647 w 482"/>
                  <a:gd name="T49" fmla="*/ 2147483647 h 452"/>
                  <a:gd name="T50" fmla="*/ 2147483647 w 482"/>
                  <a:gd name="T51" fmla="*/ 2147483647 h 452"/>
                  <a:gd name="T52" fmla="*/ 2147483647 w 482"/>
                  <a:gd name="T53" fmla="*/ 2147483647 h 452"/>
                  <a:gd name="T54" fmla="*/ 2147483647 w 482"/>
                  <a:gd name="T55" fmla="*/ 2147483647 h 452"/>
                  <a:gd name="T56" fmla="*/ 2147483647 w 482"/>
                  <a:gd name="T57" fmla="*/ 2147483647 h 452"/>
                  <a:gd name="T58" fmla="*/ 2147483647 w 482"/>
                  <a:gd name="T59" fmla="*/ 2147483647 h 452"/>
                  <a:gd name="T60" fmla="*/ 2147483647 w 482"/>
                  <a:gd name="T61" fmla="*/ 2147483647 h 452"/>
                  <a:gd name="T62" fmla="*/ 2147483647 w 482"/>
                  <a:gd name="T63" fmla="*/ 2147483647 h 452"/>
                  <a:gd name="T64" fmla="*/ 2147483647 w 482"/>
                  <a:gd name="T65" fmla="*/ 2147483647 h 452"/>
                  <a:gd name="T66" fmla="*/ 2147483647 w 482"/>
                  <a:gd name="T67" fmla="*/ 2147483647 h 452"/>
                  <a:gd name="T68" fmla="*/ 2147483647 w 482"/>
                  <a:gd name="T69" fmla="*/ 2147483647 h 452"/>
                  <a:gd name="T70" fmla="*/ 2147483647 w 482"/>
                  <a:gd name="T71" fmla="*/ 2147483647 h 452"/>
                  <a:gd name="T72" fmla="*/ 2147483647 w 482"/>
                  <a:gd name="T73" fmla="*/ 2147483647 h 452"/>
                  <a:gd name="T74" fmla="*/ 2147483647 w 482"/>
                  <a:gd name="T75" fmla="*/ 2147483647 h 452"/>
                  <a:gd name="T76" fmla="*/ 2147483647 w 482"/>
                  <a:gd name="T77" fmla="*/ 2147483647 h 452"/>
                  <a:gd name="T78" fmla="*/ 2147483647 w 482"/>
                  <a:gd name="T79" fmla="*/ 2147483647 h 452"/>
                  <a:gd name="T80" fmla="*/ 2147483647 w 482"/>
                  <a:gd name="T81" fmla="*/ 2147483647 h 452"/>
                  <a:gd name="T82" fmla="*/ 2147483647 w 482"/>
                  <a:gd name="T83" fmla="*/ 2147483647 h 452"/>
                  <a:gd name="T84" fmla="*/ 2147483647 w 482"/>
                  <a:gd name="T85" fmla="*/ 2147483647 h 452"/>
                  <a:gd name="T86" fmla="*/ 2147483647 w 482"/>
                  <a:gd name="T87" fmla="*/ 2147483647 h 452"/>
                  <a:gd name="T88" fmla="*/ 2147483647 w 482"/>
                  <a:gd name="T89" fmla="*/ 2147483647 h 452"/>
                  <a:gd name="T90" fmla="*/ 2147483647 w 482"/>
                  <a:gd name="T91" fmla="*/ 2147483647 h 452"/>
                  <a:gd name="T92" fmla="*/ 1687237315 w 482"/>
                  <a:gd name="T93" fmla="*/ 2147483647 h 452"/>
                  <a:gd name="T94" fmla="*/ 1491308292 w 482"/>
                  <a:gd name="T95" fmla="*/ 2147483647 h 452"/>
                  <a:gd name="T96" fmla="*/ 482132994 w 482"/>
                  <a:gd name="T97" fmla="*/ 2147483647 h 452"/>
                  <a:gd name="T98" fmla="*/ 2147483647 w 482"/>
                  <a:gd name="T99" fmla="*/ 2147483647 h 452"/>
                  <a:gd name="T100" fmla="*/ 2147483647 w 482"/>
                  <a:gd name="T101" fmla="*/ 2147483647 h 452"/>
                  <a:gd name="T102" fmla="*/ 2147483647 w 482"/>
                  <a:gd name="T103" fmla="*/ 2147483647 h 452"/>
                  <a:gd name="T104" fmla="*/ 2147483647 w 482"/>
                  <a:gd name="T105" fmla="*/ 2147483647 h 452"/>
                  <a:gd name="T106" fmla="*/ 2147483647 w 482"/>
                  <a:gd name="T107" fmla="*/ 2147483647 h 452"/>
                  <a:gd name="T108" fmla="*/ 2147483647 w 482"/>
                  <a:gd name="T109" fmla="*/ 2147483647 h 452"/>
                  <a:gd name="T110" fmla="*/ 2147483647 w 482"/>
                  <a:gd name="T111" fmla="*/ 2147483647 h 452"/>
                  <a:gd name="T112" fmla="*/ 2147483647 w 482"/>
                  <a:gd name="T113" fmla="*/ 2147483647 h 452"/>
                  <a:gd name="T114" fmla="*/ 2147483647 w 482"/>
                  <a:gd name="T115" fmla="*/ 2147483647 h 452"/>
                  <a:gd name="T116" fmla="*/ 2147483647 w 482"/>
                  <a:gd name="T117" fmla="*/ 2147483647 h 4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82"/>
                  <a:gd name="T178" fmla="*/ 0 h 452"/>
                  <a:gd name="T179" fmla="*/ 482 w 482"/>
                  <a:gd name="T180" fmla="*/ 452 h 45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82" h="452">
                    <a:moveTo>
                      <a:pt x="253" y="275"/>
                    </a:moveTo>
                    <a:cubicBezTo>
                      <a:pt x="253" y="275"/>
                      <a:pt x="245" y="270"/>
                      <a:pt x="243" y="261"/>
                    </a:cubicBezTo>
                    <a:cubicBezTo>
                      <a:pt x="241" y="254"/>
                      <a:pt x="243" y="248"/>
                      <a:pt x="243" y="244"/>
                    </a:cubicBezTo>
                    <a:cubicBezTo>
                      <a:pt x="243" y="240"/>
                      <a:pt x="223" y="239"/>
                      <a:pt x="219" y="239"/>
                    </a:cubicBezTo>
                    <a:cubicBezTo>
                      <a:pt x="214" y="238"/>
                      <a:pt x="214" y="232"/>
                      <a:pt x="214" y="232"/>
                    </a:cubicBezTo>
                    <a:cubicBezTo>
                      <a:pt x="214" y="232"/>
                      <a:pt x="210" y="235"/>
                      <a:pt x="207" y="232"/>
                    </a:cubicBezTo>
                    <a:cubicBezTo>
                      <a:pt x="204" y="231"/>
                      <a:pt x="193" y="222"/>
                      <a:pt x="193" y="222"/>
                    </a:cubicBezTo>
                    <a:cubicBezTo>
                      <a:pt x="193" y="222"/>
                      <a:pt x="190" y="226"/>
                      <a:pt x="189" y="226"/>
                    </a:cubicBezTo>
                    <a:cubicBezTo>
                      <a:pt x="187" y="226"/>
                      <a:pt x="185" y="220"/>
                      <a:pt x="185" y="220"/>
                    </a:cubicBezTo>
                    <a:cubicBezTo>
                      <a:pt x="169" y="219"/>
                      <a:pt x="169" y="219"/>
                      <a:pt x="169" y="219"/>
                    </a:cubicBezTo>
                    <a:cubicBezTo>
                      <a:pt x="168" y="214"/>
                      <a:pt x="168" y="214"/>
                      <a:pt x="168" y="214"/>
                    </a:cubicBezTo>
                    <a:cubicBezTo>
                      <a:pt x="168" y="214"/>
                      <a:pt x="160" y="217"/>
                      <a:pt x="160" y="213"/>
                    </a:cubicBezTo>
                    <a:cubicBezTo>
                      <a:pt x="160" y="209"/>
                      <a:pt x="174" y="211"/>
                      <a:pt x="174" y="211"/>
                    </a:cubicBezTo>
                    <a:cubicBezTo>
                      <a:pt x="174" y="211"/>
                      <a:pt x="184" y="211"/>
                      <a:pt x="193" y="213"/>
                    </a:cubicBezTo>
                    <a:cubicBezTo>
                      <a:pt x="203" y="216"/>
                      <a:pt x="210" y="224"/>
                      <a:pt x="210" y="224"/>
                    </a:cubicBezTo>
                    <a:cubicBezTo>
                      <a:pt x="216" y="225"/>
                      <a:pt x="216" y="225"/>
                      <a:pt x="216" y="225"/>
                    </a:cubicBezTo>
                    <a:cubicBezTo>
                      <a:pt x="216" y="225"/>
                      <a:pt x="217" y="232"/>
                      <a:pt x="219" y="235"/>
                    </a:cubicBezTo>
                    <a:cubicBezTo>
                      <a:pt x="221" y="237"/>
                      <a:pt x="225" y="235"/>
                      <a:pt x="227" y="235"/>
                    </a:cubicBezTo>
                    <a:cubicBezTo>
                      <a:pt x="229" y="235"/>
                      <a:pt x="238" y="235"/>
                      <a:pt x="244" y="239"/>
                    </a:cubicBezTo>
                    <a:cubicBezTo>
                      <a:pt x="251" y="244"/>
                      <a:pt x="258" y="258"/>
                      <a:pt x="258" y="258"/>
                    </a:cubicBezTo>
                    <a:cubicBezTo>
                      <a:pt x="258" y="258"/>
                      <a:pt x="267" y="259"/>
                      <a:pt x="269" y="257"/>
                    </a:cubicBezTo>
                    <a:cubicBezTo>
                      <a:pt x="271" y="256"/>
                      <a:pt x="269" y="244"/>
                      <a:pt x="269" y="244"/>
                    </a:cubicBezTo>
                    <a:cubicBezTo>
                      <a:pt x="269" y="244"/>
                      <a:pt x="257" y="246"/>
                      <a:pt x="253" y="239"/>
                    </a:cubicBezTo>
                    <a:cubicBezTo>
                      <a:pt x="247" y="231"/>
                      <a:pt x="249" y="224"/>
                      <a:pt x="249" y="224"/>
                    </a:cubicBezTo>
                    <a:cubicBezTo>
                      <a:pt x="242" y="222"/>
                      <a:pt x="242" y="222"/>
                      <a:pt x="242" y="222"/>
                    </a:cubicBezTo>
                    <a:cubicBezTo>
                      <a:pt x="240" y="214"/>
                      <a:pt x="240" y="214"/>
                      <a:pt x="240" y="214"/>
                    </a:cubicBezTo>
                    <a:cubicBezTo>
                      <a:pt x="240" y="214"/>
                      <a:pt x="236" y="216"/>
                      <a:pt x="229" y="216"/>
                    </a:cubicBezTo>
                    <a:cubicBezTo>
                      <a:pt x="222" y="216"/>
                      <a:pt x="220" y="212"/>
                      <a:pt x="220" y="212"/>
                    </a:cubicBezTo>
                    <a:cubicBezTo>
                      <a:pt x="217" y="214"/>
                      <a:pt x="217" y="214"/>
                      <a:pt x="217" y="214"/>
                    </a:cubicBezTo>
                    <a:cubicBezTo>
                      <a:pt x="204" y="207"/>
                      <a:pt x="204" y="207"/>
                      <a:pt x="204" y="207"/>
                    </a:cubicBezTo>
                    <a:cubicBezTo>
                      <a:pt x="204" y="207"/>
                      <a:pt x="200" y="197"/>
                      <a:pt x="196" y="196"/>
                    </a:cubicBezTo>
                    <a:cubicBezTo>
                      <a:pt x="192" y="195"/>
                      <a:pt x="185" y="201"/>
                      <a:pt x="180" y="200"/>
                    </a:cubicBezTo>
                    <a:cubicBezTo>
                      <a:pt x="176" y="199"/>
                      <a:pt x="169" y="192"/>
                      <a:pt x="168" y="189"/>
                    </a:cubicBezTo>
                    <a:cubicBezTo>
                      <a:pt x="167" y="185"/>
                      <a:pt x="174" y="184"/>
                      <a:pt x="174" y="184"/>
                    </a:cubicBezTo>
                    <a:cubicBezTo>
                      <a:pt x="173" y="182"/>
                      <a:pt x="173" y="182"/>
                      <a:pt x="173" y="182"/>
                    </a:cubicBezTo>
                    <a:cubicBezTo>
                      <a:pt x="173" y="182"/>
                      <a:pt x="184" y="181"/>
                      <a:pt x="187" y="186"/>
                    </a:cubicBezTo>
                    <a:cubicBezTo>
                      <a:pt x="191" y="192"/>
                      <a:pt x="182" y="193"/>
                      <a:pt x="182" y="193"/>
                    </a:cubicBezTo>
                    <a:cubicBezTo>
                      <a:pt x="184" y="197"/>
                      <a:pt x="184" y="197"/>
                      <a:pt x="184" y="197"/>
                    </a:cubicBezTo>
                    <a:cubicBezTo>
                      <a:pt x="193" y="193"/>
                      <a:pt x="193" y="193"/>
                      <a:pt x="193" y="193"/>
                    </a:cubicBezTo>
                    <a:cubicBezTo>
                      <a:pt x="193" y="184"/>
                      <a:pt x="193" y="184"/>
                      <a:pt x="193" y="184"/>
                    </a:cubicBezTo>
                    <a:cubicBezTo>
                      <a:pt x="179" y="169"/>
                      <a:pt x="179" y="169"/>
                      <a:pt x="179" y="169"/>
                    </a:cubicBezTo>
                    <a:cubicBezTo>
                      <a:pt x="170" y="166"/>
                      <a:pt x="170" y="166"/>
                      <a:pt x="170" y="166"/>
                    </a:cubicBezTo>
                    <a:cubicBezTo>
                      <a:pt x="170" y="166"/>
                      <a:pt x="167" y="159"/>
                      <a:pt x="167" y="154"/>
                    </a:cubicBezTo>
                    <a:cubicBezTo>
                      <a:pt x="167" y="149"/>
                      <a:pt x="156" y="148"/>
                      <a:pt x="156" y="148"/>
                    </a:cubicBezTo>
                    <a:cubicBezTo>
                      <a:pt x="156" y="143"/>
                      <a:pt x="156" y="143"/>
                      <a:pt x="156" y="143"/>
                    </a:cubicBezTo>
                    <a:cubicBezTo>
                      <a:pt x="156" y="143"/>
                      <a:pt x="151" y="141"/>
                      <a:pt x="147" y="134"/>
                    </a:cubicBezTo>
                    <a:cubicBezTo>
                      <a:pt x="143" y="129"/>
                      <a:pt x="149" y="117"/>
                      <a:pt x="149" y="117"/>
                    </a:cubicBezTo>
                    <a:cubicBezTo>
                      <a:pt x="147" y="112"/>
                      <a:pt x="147" y="112"/>
                      <a:pt x="147" y="112"/>
                    </a:cubicBezTo>
                    <a:cubicBezTo>
                      <a:pt x="148" y="106"/>
                      <a:pt x="148" y="106"/>
                      <a:pt x="148" y="106"/>
                    </a:cubicBezTo>
                    <a:cubicBezTo>
                      <a:pt x="154" y="106"/>
                      <a:pt x="154" y="106"/>
                      <a:pt x="154" y="106"/>
                    </a:cubicBezTo>
                    <a:cubicBezTo>
                      <a:pt x="159" y="100"/>
                      <a:pt x="159" y="100"/>
                      <a:pt x="159" y="100"/>
                    </a:cubicBezTo>
                    <a:cubicBezTo>
                      <a:pt x="159" y="97"/>
                      <a:pt x="159" y="97"/>
                      <a:pt x="159" y="97"/>
                    </a:cubicBezTo>
                    <a:cubicBezTo>
                      <a:pt x="164" y="102"/>
                      <a:pt x="164" y="102"/>
                      <a:pt x="164" y="102"/>
                    </a:cubicBezTo>
                    <a:cubicBezTo>
                      <a:pt x="158" y="106"/>
                      <a:pt x="158" y="106"/>
                      <a:pt x="158" y="106"/>
                    </a:cubicBezTo>
                    <a:cubicBezTo>
                      <a:pt x="161" y="113"/>
                      <a:pt x="161" y="113"/>
                      <a:pt x="161" y="113"/>
                    </a:cubicBezTo>
                    <a:cubicBezTo>
                      <a:pt x="168" y="113"/>
                      <a:pt x="168" y="113"/>
                      <a:pt x="168" y="113"/>
                    </a:cubicBezTo>
                    <a:cubicBezTo>
                      <a:pt x="174" y="117"/>
                      <a:pt x="174" y="117"/>
                      <a:pt x="174" y="117"/>
                    </a:cubicBezTo>
                    <a:cubicBezTo>
                      <a:pt x="174" y="117"/>
                      <a:pt x="182" y="118"/>
                      <a:pt x="186" y="120"/>
                    </a:cubicBezTo>
                    <a:cubicBezTo>
                      <a:pt x="189" y="121"/>
                      <a:pt x="188" y="126"/>
                      <a:pt x="188" y="129"/>
                    </a:cubicBezTo>
                    <a:cubicBezTo>
                      <a:pt x="188" y="132"/>
                      <a:pt x="191" y="134"/>
                      <a:pt x="191" y="134"/>
                    </a:cubicBezTo>
                    <a:cubicBezTo>
                      <a:pt x="192" y="138"/>
                      <a:pt x="192" y="138"/>
                      <a:pt x="192" y="138"/>
                    </a:cubicBezTo>
                    <a:cubicBezTo>
                      <a:pt x="206" y="138"/>
                      <a:pt x="206" y="138"/>
                      <a:pt x="206" y="138"/>
                    </a:cubicBezTo>
                    <a:cubicBezTo>
                      <a:pt x="210" y="138"/>
                      <a:pt x="212" y="135"/>
                      <a:pt x="209" y="134"/>
                    </a:cubicBezTo>
                    <a:cubicBezTo>
                      <a:pt x="205" y="132"/>
                      <a:pt x="195" y="130"/>
                      <a:pt x="195" y="130"/>
                    </a:cubicBezTo>
                    <a:cubicBezTo>
                      <a:pt x="195" y="130"/>
                      <a:pt x="189" y="122"/>
                      <a:pt x="189" y="118"/>
                    </a:cubicBezTo>
                    <a:cubicBezTo>
                      <a:pt x="189" y="114"/>
                      <a:pt x="194" y="117"/>
                      <a:pt x="194" y="117"/>
                    </a:cubicBezTo>
                    <a:cubicBezTo>
                      <a:pt x="202" y="117"/>
                      <a:pt x="202" y="117"/>
                      <a:pt x="202" y="117"/>
                    </a:cubicBezTo>
                    <a:cubicBezTo>
                      <a:pt x="212" y="127"/>
                      <a:pt x="212" y="127"/>
                      <a:pt x="212" y="127"/>
                    </a:cubicBezTo>
                    <a:cubicBezTo>
                      <a:pt x="221" y="134"/>
                      <a:pt x="221" y="134"/>
                      <a:pt x="221" y="134"/>
                    </a:cubicBezTo>
                    <a:cubicBezTo>
                      <a:pt x="221" y="134"/>
                      <a:pt x="225" y="130"/>
                      <a:pt x="222" y="125"/>
                    </a:cubicBezTo>
                    <a:cubicBezTo>
                      <a:pt x="220" y="119"/>
                      <a:pt x="214" y="118"/>
                      <a:pt x="212" y="118"/>
                    </a:cubicBezTo>
                    <a:cubicBezTo>
                      <a:pt x="209" y="117"/>
                      <a:pt x="206" y="115"/>
                      <a:pt x="206" y="111"/>
                    </a:cubicBezTo>
                    <a:cubicBezTo>
                      <a:pt x="205" y="107"/>
                      <a:pt x="209" y="106"/>
                      <a:pt x="209" y="106"/>
                    </a:cubicBezTo>
                    <a:cubicBezTo>
                      <a:pt x="225" y="110"/>
                      <a:pt x="225" y="110"/>
                      <a:pt x="225" y="110"/>
                    </a:cubicBezTo>
                    <a:cubicBezTo>
                      <a:pt x="229" y="111"/>
                      <a:pt x="229" y="111"/>
                      <a:pt x="229" y="111"/>
                    </a:cubicBezTo>
                    <a:cubicBezTo>
                      <a:pt x="230" y="113"/>
                      <a:pt x="230" y="113"/>
                      <a:pt x="230" y="113"/>
                    </a:cubicBezTo>
                    <a:cubicBezTo>
                      <a:pt x="236" y="119"/>
                      <a:pt x="236" y="119"/>
                      <a:pt x="236" y="119"/>
                    </a:cubicBezTo>
                    <a:cubicBezTo>
                      <a:pt x="240" y="114"/>
                      <a:pt x="240" y="114"/>
                      <a:pt x="240" y="114"/>
                    </a:cubicBezTo>
                    <a:cubicBezTo>
                      <a:pt x="227" y="103"/>
                      <a:pt x="227" y="103"/>
                      <a:pt x="227" y="103"/>
                    </a:cubicBezTo>
                    <a:cubicBezTo>
                      <a:pt x="224" y="103"/>
                      <a:pt x="224" y="103"/>
                      <a:pt x="224" y="103"/>
                    </a:cubicBezTo>
                    <a:cubicBezTo>
                      <a:pt x="217" y="100"/>
                      <a:pt x="217" y="100"/>
                      <a:pt x="217" y="100"/>
                    </a:cubicBezTo>
                    <a:cubicBezTo>
                      <a:pt x="217" y="104"/>
                      <a:pt x="217" y="104"/>
                      <a:pt x="217" y="104"/>
                    </a:cubicBezTo>
                    <a:cubicBezTo>
                      <a:pt x="217" y="104"/>
                      <a:pt x="213" y="102"/>
                      <a:pt x="210" y="102"/>
                    </a:cubicBezTo>
                    <a:cubicBezTo>
                      <a:pt x="207" y="101"/>
                      <a:pt x="210" y="95"/>
                      <a:pt x="210" y="95"/>
                    </a:cubicBezTo>
                    <a:cubicBezTo>
                      <a:pt x="210" y="95"/>
                      <a:pt x="200" y="88"/>
                      <a:pt x="200" y="86"/>
                    </a:cubicBezTo>
                    <a:cubicBezTo>
                      <a:pt x="200" y="84"/>
                      <a:pt x="206" y="81"/>
                      <a:pt x="206" y="81"/>
                    </a:cubicBezTo>
                    <a:cubicBezTo>
                      <a:pt x="206" y="81"/>
                      <a:pt x="214" y="82"/>
                      <a:pt x="218" y="82"/>
                    </a:cubicBezTo>
                    <a:cubicBezTo>
                      <a:pt x="221" y="82"/>
                      <a:pt x="228" y="73"/>
                      <a:pt x="228" y="73"/>
                    </a:cubicBezTo>
                    <a:cubicBezTo>
                      <a:pt x="229" y="68"/>
                      <a:pt x="229" y="68"/>
                      <a:pt x="229" y="68"/>
                    </a:cubicBezTo>
                    <a:cubicBezTo>
                      <a:pt x="229" y="68"/>
                      <a:pt x="234" y="64"/>
                      <a:pt x="236" y="64"/>
                    </a:cubicBezTo>
                    <a:cubicBezTo>
                      <a:pt x="239" y="63"/>
                      <a:pt x="244" y="67"/>
                      <a:pt x="250" y="67"/>
                    </a:cubicBezTo>
                    <a:cubicBezTo>
                      <a:pt x="256" y="66"/>
                      <a:pt x="259" y="64"/>
                      <a:pt x="260" y="63"/>
                    </a:cubicBezTo>
                    <a:cubicBezTo>
                      <a:pt x="262" y="60"/>
                      <a:pt x="267" y="55"/>
                      <a:pt x="267" y="55"/>
                    </a:cubicBezTo>
                    <a:cubicBezTo>
                      <a:pt x="263" y="51"/>
                      <a:pt x="263" y="51"/>
                      <a:pt x="263" y="51"/>
                    </a:cubicBezTo>
                    <a:cubicBezTo>
                      <a:pt x="265" y="50"/>
                      <a:pt x="265" y="50"/>
                      <a:pt x="265" y="50"/>
                    </a:cubicBezTo>
                    <a:cubicBezTo>
                      <a:pt x="269" y="54"/>
                      <a:pt x="269" y="54"/>
                      <a:pt x="269" y="54"/>
                    </a:cubicBezTo>
                    <a:cubicBezTo>
                      <a:pt x="269" y="58"/>
                      <a:pt x="269" y="58"/>
                      <a:pt x="269" y="58"/>
                    </a:cubicBezTo>
                    <a:cubicBezTo>
                      <a:pt x="275" y="60"/>
                      <a:pt x="275" y="60"/>
                      <a:pt x="275" y="60"/>
                    </a:cubicBezTo>
                    <a:cubicBezTo>
                      <a:pt x="279" y="58"/>
                      <a:pt x="279" y="58"/>
                      <a:pt x="279" y="58"/>
                    </a:cubicBezTo>
                    <a:cubicBezTo>
                      <a:pt x="279" y="58"/>
                      <a:pt x="305" y="59"/>
                      <a:pt x="310" y="59"/>
                    </a:cubicBezTo>
                    <a:cubicBezTo>
                      <a:pt x="315" y="60"/>
                      <a:pt x="316" y="66"/>
                      <a:pt x="316" y="66"/>
                    </a:cubicBezTo>
                    <a:cubicBezTo>
                      <a:pt x="316" y="66"/>
                      <a:pt x="326" y="55"/>
                      <a:pt x="328" y="50"/>
                    </a:cubicBezTo>
                    <a:cubicBezTo>
                      <a:pt x="331" y="46"/>
                      <a:pt x="323" y="40"/>
                      <a:pt x="323" y="40"/>
                    </a:cubicBezTo>
                    <a:cubicBezTo>
                      <a:pt x="322" y="31"/>
                      <a:pt x="322" y="31"/>
                      <a:pt x="322" y="31"/>
                    </a:cubicBezTo>
                    <a:cubicBezTo>
                      <a:pt x="329" y="24"/>
                      <a:pt x="329" y="24"/>
                      <a:pt x="329" y="24"/>
                    </a:cubicBezTo>
                    <a:cubicBezTo>
                      <a:pt x="329" y="24"/>
                      <a:pt x="335" y="25"/>
                      <a:pt x="337" y="23"/>
                    </a:cubicBezTo>
                    <a:cubicBezTo>
                      <a:pt x="339" y="21"/>
                      <a:pt x="333" y="16"/>
                      <a:pt x="332" y="14"/>
                    </a:cubicBezTo>
                    <a:cubicBezTo>
                      <a:pt x="331" y="11"/>
                      <a:pt x="331" y="5"/>
                      <a:pt x="331" y="5"/>
                    </a:cubicBezTo>
                    <a:cubicBezTo>
                      <a:pt x="324" y="2"/>
                      <a:pt x="324" y="2"/>
                      <a:pt x="324" y="2"/>
                    </a:cubicBezTo>
                    <a:cubicBezTo>
                      <a:pt x="317" y="0"/>
                      <a:pt x="317" y="0"/>
                      <a:pt x="317" y="0"/>
                    </a:cubicBezTo>
                    <a:cubicBezTo>
                      <a:pt x="317" y="0"/>
                      <a:pt x="306" y="1"/>
                      <a:pt x="303" y="3"/>
                    </a:cubicBezTo>
                    <a:cubicBezTo>
                      <a:pt x="301" y="6"/>
                      <a:pt x="311" y="11"/>
                      <a:pt x="311" y="20"/>
                    </a:cubicBezTo>
                    <a:cubicBezTo>
                      <a:pt x="310" y="27"/>
                      <a:pt x="301" y="31"/>
                      <a:pt x="301" y="31"/>
                    </a:cubicBezTo>
                    <a:cubicBezTo>
                      <a:pt x="294" y="30"/>
                      <a:pt x="294" y="30"/>
                      <a:pt x="294" y="30"/>
                    </a:cubicBezTo>
                    <a:cubicBezTo>
                      <a:pt x="294" y="30"/>
                      <a:pt x="271" y="41"/>
                      <a:pt x="270" y="41"/>
                    </a:cubicBezTo>
                    <a:cubicBezTo>
                      <a:pt x="268" y="42"/>
                      <a:pt x="265" y="37"/>
                      <a:pt x="265" y="37"/>
                    </a:cubicBezTo>
                    <a:cubicBezTo>
                      <a:pt x="251" y="33"/>
                      <a:pt x="251" y="33"/>
                      <a:pt x="251" y="33"/>
                    </a:cubicBezTo>
                    <a:cubicBezTo>
                      <a:pt x="245" y="38"/>
                      <a:pt x="245" y="38"/>
                      <a:pt x="245" y="38"/>
                    </a:cubicBezTo>
                    <a:cubicBezTo>
                      <a:pt x="240" y="32"/>
                      <a:pt x="240" y="32"/>
                      <a:pt x="240" y="32"/>
                    </a:cubicBezTo>
                    <a:cubicBezTo>
                      <a:pt x="236" y="33"/>
                      <a:pt x="236" y="33"/>
                      <a:pt x="236" y="33"/>
                    </a:cubicBezTo>
                    <a:cubicBezTo>
                      <a:pt x="230" y="26"/>
                      <a:pt x="230" y="26"/>
                      <a:pt x="230" y="26"/>
                    </a:cubicBezTo>
                    <a:cubicBezTo>
                      <a:pt x="230" y="26"/>
                      <a:pt x="223" y="30"/>
                      <a:pt x="221" y="32"/>
                    </a:cubicBezTo>
                    <a:cubicBezTo>
                      <a:pt x="219" y="33"/>
                      <a:pt x="216" y="27"/>
                      <a:pt x="216" y="27"/>
                    </a:cubicBezTo>
                    <a:cubicBezTo>
                      <a:pt x="213" y="31"/>
                      <a:pt x="213" y="31"/>
                      <a:pt x="213" y="31"/>
                    </a:cubicBezTo>
                    <a:cubicBezTo>
                      <a:pt x="207" y="31"/>
                      <a:pt x="207" y="31"/>
                      <a:pt x="207" y="31"/>
                    </a:cubicBezTo>
                    <a:cubicBezTo>
                      <a:pt x="208" y="36"/>
                      <a:pt x="208" y="36"/>
                      <a:pt x="208" y="36"/>
                    </a:cubicBezTo>
                    <a:cubicBezTo>
                      <a:pt x="203" y="40"/>
                      <a:pt x="203" y="40"/>
                      <a:pt x="203" y="40"/>
                    </a:cubicBezTo>
                    <a:cubicBezTo>
                      <a:pt x="201" y="37"/>
                      <a:pt x="201" y="37"/>
                      <a:pt x="201" y="37"/>
                    </a:cubicBezTo>
                    <a:cubicBezTo>
                      <a:pt x="194" y="42"/>
                      <a:pt x="194" y="42"/>
                      <a:pt x="194" y="42"/>
                    </a:cubicBezTo>
                    <a:cubicBezTo>
                      <a:pt x="191" y="43"/>
                      <a:pt x="191" y="43"/>
                      <a:pt x="191" y="43"/>
                    </a:cubicBezTo>
                    <a:cubicBezTo>
                      <a:pt x="189" y="46"/>
                      <a:pt x="189" y="46"/>
                      <a:pt x="189" y="46"/>
                    </a:cubicBezTo>
                    <a:cubicBezTo>
                      <a:pt x="177" y="46"/>
                      <a:pt x="177" y="46"/>
                      <a:pt x="177" y="46"/>
                    </a:cubicBezTo>
                    <a:cubicBezTo>
                      <a:pt x="175" y="50"/>
                      <a:pt x="175" y="50"/>
                      <a:pt x="175" y="50"/>
                    </a:cubicBezTo>
                    <a:cubicBezTo>
                      <a:pt x="170" y="48"/>
                      <a:pt x="170" y="48"/>
                      <a:pt x="170" y="48"/>
                    </a:cubicBezTo>
                    <a:cubicBezTo>
                      <a:pt x="165" y="53"/>
                      <a:pt x="165" y="53"/>
                      <a:pt x="165" y="53"/>
                    </a:cubicBezTo>
                    <a:cubicBezTo>
                      <a:pt x="155" y="54"/>
                      <a:pt x="155" y="54"/>
                      <a:pt x="155" y="54"/>
                    </a:cubicBezTo>
                    <a:cubicBezTo>
                      <a:pt x="155" y="54"/>
                      <a:pt x="146" y="52"/>
                      <a:pt x="146" y="55"/>
                    </a:cubicBezTo>
                    <a:cubicBezTo>
                      <a:pt x="145" y="59"/>
                      <a:pt x="146" y="69"/>
                      <a:pt x="146" y="69"/>
                    </a:cubicBezTo>
                    <a:cubicBezTo>
                      <a:pt x="142" y="66"/>
                      <a:pt x="142" y="66"/>
                      <a:pt x="142" y="66"/>
                    </a:cubicBezTo>
                    <a:cubicBezTo>
                      <a:pt x="141" y="70"/>
                      <a:pt x="141" y="70"/>
                      <a:pt x="141" y="70"/>
                    </a:cubicBezTo>
                    <a:cubicBezTo>
                      <a:pt x="122" y="69"/>
                      <a:pt x="122" y="69"/>
                      <a:pt x="122" y="69"/>
                    </a:cubicBezTo>
                    <a:cubicBezTo>
                      <a:pt x="118" y="72"/>
                      <a:pt x="118" y="72"/>
                      <a:pt x="118" y="72"/>
                    </a:cubicBezTo>
                    <a:cubicBezTo>
                      <a:pt x="111" y="71"/>
                      <a:pt x="111" y="71"/>
                      <a:pt x="111" y="71"/>
                    </a:cubicBezTo>
                    <a:cubicBezTo>
                      <a:pt x="111" y="71"/>
                      <a:pt x="107" y="72"/>
                      <a:pt x="105" y="75"/>
                    </a:cubicBezTo>
                    <a:cubicBezTo>
                      <a:pt x="103" y="80"/>
                      <a:pt x="105" y="84"/>
                      <a:pt x="102" y="87"/>
                    </a:cubicBezTo>
                    <a:cubicBezTo>
                      <a:pt x="98" y="89"/>
                      <a:pt x="92" y="93"/>
                      <a:pt x="92" y="93"/>
                    </a:cubicBezTo>
                    <a:cubicBezTo>
                      <a:pt x="92" y="93"/>
                      <a:pt x="88" y="91"/>
                      <a:pt x="86" y="91"/>
                    </a:cubicBezTo>
                    <a:cubicBezTo>
                      <a:pt x="82" y="91"/>
                      <a:pt x="77" y="97"/>
                      <a:pt x="77" y="97"/>
                    </a:cubicBezTo>
                    <a:cubicBezTo>
                      <a:pt x="61" y="98"/>
                      <a:pt x="61" y="98"/>
                      <a:pt x="61" y="98"/>
                    </a:cubicBezTo>
                    <a:cubicBezTo>
                      <a:pt x="61" y="105"/>
                      <a:pt x="61" y="105"/>
                      <a:pt x="61" y="105"/>
                    </a:cubicBezTo>
                    <a:cubicBezTo>
                      <a:pt x="61" y="105"/>
                      <a:pt x="65" y="109"/>
                      <a:pt x="66" y="113"/>
                    </a:cubicBezTo>
                    <a:cubicBezTo>
                      <a:pt x="66" y="117"/>
                      <a:pt x="61" y="122"/>
                      <a:pt x="61" y="122"/>
                    </a:cubicBezTo>
                    <a:cubicBezTo>
                      <a:pt x="61" y="122"/>
                      <a:pt x="58" y="122"/>
                      <a:pt x="56" y="123"/>
                    </a:cubicBezTo>
                    <a:cubicBezTo>
                      <a:pt x="53" y="126"/>
                      <a:pt x="55" y="132"/>
                      <a:pt x="55" y="132"/>
                    </a:cubicBezTo>
                    <a:cubicBezTo>
                      <a:pt x="51" y="137"/>
                      <a:pt x="51" y="137"/>
                      <a:pt x="51" y="137"/>
                    </a:cubicBezTo>
                    <a:cubicBezTo>
                      <a:pt x="51" y="137"/>
                      <a:pt x="54" y="144"/>
                      <a:pt x="49" y="149"/>
                    </a:cubicBezTo>
                    <a:cubicBezTo>
                      <a:pt x="44" y="153"/>
                      <a:pt x="42" y="150"/>
                      <a:pt x="39" y="151"/>
                    </a:cubicBezTo>
                    <a:cubicBezTo>
                      <a:pt x="36" y="152"/>
                      <a:pt x="37" y="156"/>
                      <a:pt x="37" y="156"/>
                    </a:cubicBezTo>
                    <a:cubicBezTo>
                      <a:pt x="37" y="156"/>
                      <a:pt x="33" y="154"/>
                      <a:pt x="32" y="159"/>
                    </a:cubicBezTo>
                    <a:cubicBezTo>
                      <a:pt x="31" y="162"/>
                      <a:pt x="37" y="165"/>
                      <a:pt x="37" y="165"/>
                    </a:cubicBezTo>
                    <a:cubicBezTo>
                      <a:pt x="38" y="169"/>
                      <a:pt x="38" y="169"/>
                      <a:pt x="38" y="169"/>
                    </a:cubicBezTo>
                    <a:cubicBezTo>
                      <a:pt x="38" y="169"/>
                      <a:pt x="33" y="168"/>
                      <a:pt x="33" y="169"/>
                    </a:cubicBezTo>
                    <a:cubicBezTo>
                      <a:pt x="32" y="172"/>
                      <a:pt x="33" y="175"/>
                      <a:pt x="33" y="175"/>
                    </a:cubicBezTo>
                    <a:cubicBezTo>
                      <a:pt x="33" y="175"/>
                      <a:pt x="28" y="180"/>
                      <a:pt x="26" y="180"/>
                    </a:cubicBezTo>
                    <a:cubicBezTo>
                      <a:pt x="29" y="182"/>
                      <a:pt x="29" y="182"/>
                      <a:pt x="29" y="182"/>
                    </a:cubicBezTo>
                    <a:cubicBezTo>
                      <a:pt x="29" y="188"/>
                      <a:pt x="29" y="188"/>
                      <a:pt x="29" y="188"/>
                    </a:cubicBezTo>
                    <a:cubicBezTo>
                      <a:pt x="34" y="190"/>
                      <a:pt x="34" y="190"/>
                      <a:pt x="34" y="190"/>
                    </a:cubicBezTo>
                    <a:cubicBezTo>
                      <a:pt x="33" y="195"/>
                      <a:pt x="33" y="195"/>
                      <a:pt x="33" y="195"/>
                    </a:cubicBezTo>
                    <a:cubicBezTo>
                      <a:pt x="40" y="204"/>
                      <a:pt x="40" y="204"/>
                      <a:pt x="40" y="204"/>
                    </a:cubicBezTo>
                    <a:cubicBezTo>
                      <a:pt x="48" y="205"/>
                      <a:pt x="48" y="205"/>
                      <a:pt x="48" y="205"/>
                    </a:cubicBezTo>
                    <a:cubicBezTo>
                      <a:pt x="63" y="222"/>
                      <a:pt x="63" y="222"/>
                      <a:pt x="63" y="222"/>
                    </a:cubicBezTo>
                    <a:cubicBezTo>
                      <a:pt x="70" y="215"/>
                      <a:pt x="70" y="215"/>
                      <a:pt x="70" y="215"/>
                    </a:cubicBezTo>
                    <a:cubicBezTo>
                      <a:pt x="85" y="216"/>
                      <a:pt x="85" y="216"/>
                      <a:pt x="85" y="216"/>
                    </a:cubicBezTo>
                    <a:cubicBezTo>
                      <a:pt x="87" y="223"/>
                      <a:pt x="87" y="223"/>
                      <a:pt x="87" y="223"/>
                    </a:cubicBezTo>
                    <a:cubicBezTo>
                      <a:pt x="73" y="220"/>
                      <a:pt x="73" y="220"/>
                      <a:pt x="73" y="220"/>
                    </a:cubicBezTo>
                    <a:cubicBezTo>
                      <a:pt x="73" y="220"/>
                      <a:pt x="63" y="226"/>
                      <a:pt x="59" y="230"/>
                    </a:cubicBezTo>
                    <a:cubicBezTo>
                      <a:pt x="55" y="235"/>
                      <a:pt x="54" y="244"/>
                      <a:pt x="57" y="246"/>
                    </a:cubicBezTo>
                    <a:cubicBezTo>
                      <a:pt x="61" y="249"/>
                      <a:pt x="64" y="242"/>
                      <a:pt x="65" y="238"/>
                    </a:cubicBezTo>
                    <a:cubicBezTo>
                      <a:pt x="67" y="233"/>
                      <a:pt x="71" y="232"/>
                      <a:pt x="71" y="232"/>
                    </a:cubicBezTo>
                    <a:cubicBezTo>
                      <a:pt x="75" y="238"/>
                      <a:pt x="75" y="238"/>
                      <a:pt x="75" y="238"/>
                    </a:cubicBezTo>
                    <a:cubicBezTo>
                      <a:pt x="74" y="246"/>
                      <a:pt x="74" y="246"/>
                      <a:pt x="74" y="246"/>
                    </a:cubicBezTo>
                    <a:cubicBezTo>
                      <a:pt x="80" y="243"/>
                      <a:pt x="80" y="243"/>
                      <a:pt x="80" y="243"/>
                    </a:cubicBezTo>
                    <a:cubicBezTo>
                      <a:pt x="85" y="248"/>
                      <a:pt x="85" y="248"/>
                      <a:pt x="85" y="248"/>
                    </a:cubicBezTo>
                    <a:cubicBezTo>
                      <a:pt x="85" y="248"/>
                      <a:pt x="80" y="258"/>
                      <a:pt x="89" y="259"/>
                    </a:cubicBezTo>
                    <a:cubicBezTo>
                      <a:pt x="97" y="261"/>
                      <a:pt x="98" y="249"/>
                      <a:pt x="98" y="249"/>
                    </a:cubicBezTo>
                    <a:cubicBezTo>
                      <a:pt x="108" y="260"/>
                      <a:pt x="108" y="260"/>
                      <a:pt x="108" y="260"/>
                    </a:cubicBezTo>
                    <a:cubicBezTo>
                      <a:pt x="108" y="260"/>
                      <a:pt x="111" y="257"/>
                      <a:pt x="113" y="255"/>
                    </a:cubicBezTo>
                    <a:cubicBezTo>
                      <a:pt x="116" y="254"/>
                      <a:pt x="121" y="255"/>
                      <a:pt x="121" y="255"/>
                    </a:cubicBezTo>
                    <a:cubicBezTo>
                      <a:pt x="121" y="255"/>
                      <a:pt x="125" y="248"/>
                      <a:pt x="129" y="248"/>
                    </a:cubicBezTo>
                    <a:cubicBezTo>
                      <a:pt x="134" y="248"/>
                      <a:pt x="144" y="251"/>
                      <a:pt x="144" y="251"/>
                    </a:cubicBezTo>
                    <a:cubicBezTo>
                      <a:pt x="146" y="249"/>
                      <a:pt x="146" y="249"/>
                      <a:pt x="146" y="249"/>
                    </a:cubicBezTo>
                    <a:cubicBezTo>
                      <a:pt x="156" y="251"/>
                      <a:pt x="156" y="251"/>
                      <a:pt x="156" y="251"/>
                    </a:cubicBezTo>
                    <a:cubicBezTo>
                      <a:pt x="153" y="245"/>
                      <a:pt x="153" y="245"/>
                      <a:pt x="153" y="245"/>
                    </a:cubicBezTo>
                    <a:cubicBezTo>
                      <a:pt x="155" y="243"/>
                      <a:pt x="155" y="243"/>
                      <a:pt x="155" y="243"/>
                    </a:cubicBezTo>
                    <a:cubicBezTo>
                      <a:pt x="162" y="247"/>
                      <a:pt x="162" y="247"/>
                      <a:pt x="162" y="247"/>
                    </a:cubicBezTo>
                    <a:cubicBezTo>
                      <a:pt x="161" y="252"/>
                      <a:pt x="161" y="252"/>
                      <a:pt x="161" y="252"/>
                    </a:cubicBezTo>
                    <a:cubicBezTo>
                      <a:pt x="164" y="252"/>
                      <a:pt x="164" y="252"/>
                      <a:pt x="164" y="252"/>
                    </a:cubicBezTo>
                    <a:cubicBezTo>
                      <a:pt x="171" y="245"/>
                      <a:pt x="171" y="245"/>
                      <a:pt x="171" y="245"/>
                    </a:cubicBezTo>
                    <a:cubicBezTo>
                      <a:pt x="177" y="254"/>
                      <a:pt x="177" y="254"/>
                      <a:pt x="177" y="254"/>
                    </a:cubicBezTo>
                    <a:cubicBezTo>
                      <a:pt x="177" y="254"/>
                      <a:pt x="192" y="253"/>
                      <a:pt x="197" y="255"/>
                    </a:cubicBezTo>
                    <a:cubicBezTo>
                      <a:pt x="203" y="257"/>
                      <a:pt x="191" y="262"/>
                      <a:pt x="191" y="262"/>
                    </a:cubicBezTo>
                    <a:cubicBezTo>
                      <a:pt x="187" y="262"/>
                      <a:pt x="187" y="262"/>
                      <a:pt x="187" y="262"/>
                    </a:cubicBezTo>
                    <a:cubicBezTo>
                      <a:pt x="182" y="268"/>
                      <a:pt x="182" y="268"/>
                      <a:pt x="182" y="268"/>
                    </a:cubicBezTo>
                    <a:cubicBezTo>
                      <a:pt x="186" y="270"/>
                      <a:pt x="186" y="270"/>
                      <a:pt x="186" y="270"/>
                    </a:cubicBezTo>
                    <a:cubicBezTo>
                      <a:pt x="184" y="273"/>
                      <a:pt x="184" y="273"/>
                      <a:pt x="184" y="273"/>
                    </a:cubicBezTo>
                    <a:cubicBezTo>
                      <a:pt x="184" y="273"/>
                      <a:pt x="172" y="263"/>
                      <a:pt x="167" y="263"/>
                    </a:cubicBezTo>
                    <a:cubicBezTo>
                      <a:pt x="162" y="262"/>
                      <a:pt x="146" y="260"/>
                      <a:pt x="146" y="260"/>
                    </a:cubicBezTo>
                    <a:cubicBezTo>
                      <a:pt x="146" y="260"/>
                      <a:pt x="136" y="255"/>
                      <a:pt x="129" y="255"/>
                    </a:cubicBezTo>
                    <a:cubicBezTo>
                      <a:pt x="122" y="254"/>
                      <a:pt x="116" y="267"/>
                      <a:pt x="116" y="267"/>
                    </a:cubicBezTo>
                    <a:cubicBezTo>
                      <a:pt x="102" y="267"/>
                      <a:pt x="102" y="267"/>
                      <a:pt x="102" y="267"/>
                    </a:cubicBezTo>
                    <a:cubicBezTo>
                      <a:pt x="100" y="279"/>
                      <a:pt x="100" y="279"/>
                      <a:pt x="100" y="279"/>
                    </a:cubicBezTo>
                    <a:cubicBezTo>
                      <a:pt x="100" y="279"/>
                      <a:pt x="91" y="284"/>
                      <a:pt x="91" y="290"/>
                    </a:cubicBezTo>
                    <a:cubicBezTo>
                      <a:pt x="91" y="296"/>
                      <a:pt x="100" y="294"/>
                      <a:pt x="100" y="294"/>
                    </a:cubicBezTo>
                    <a:cubicBezTo>
                      <a:pt x="104" y="303"/>
                      <a:pt x="104" y="303"/>
                      <a:pt x="104" y="303"/>
                    </a:cubicBezTo>
                    <a:cubicBezTo>
                      <a:pt x="104" y="303"/>
                      <a:pt x="114" y="304"/>
                      <a:pt x="122" y="311"/>
                    </a:cubicBezTo>
                    <a:cubicBezTo>
                      <a:pt x="130" y="319"/>
                      <a:pt x="122" y="326"/>
                      <a:pt x="120" y="334"/>
                    </a:cubicBezTo>
                    <a:cubicBezTo>
                      <a:pt x="119" y="340"/>
                      <a:pt x="129" y="346"/>
                      <a:pt x="129" y="346"/>
                    </a:cubicBezTo>
                    <a:cubicBezTo>
                      <a:pt x="129" y="350"/>
                      <a:pt x="129" y="350"/>
                      <a:pt x="129" y="350"/>
                    </a:cubicBezTo>
                    <a:cubicBezTo>
                      <a:pt x="140" y="356"/>
                      <a:pt x="140" y="356"/>
                      <a:pt x="140" y="356"/>
                    </a:cubicBezTo>
                    <a:cubicBezTo>
                      <a:pt x="144" y="353"/>
                      <a:pt x="144" y="353"/>
                      <a:pt x="144" y="353"/>
                    </a:cubicBezTo>
                    <a:cubicBezTo>
                      <a:pt x="144" y="353"/>
                      <a:pt x="141" y="349"/>
                      <a:pt x="144" y="341"/>
                    </a:cubicBezTo>
                    <a:cubicBezTo>
                      <a:pt x="146" y="333"/>
                      <a:pt x="155" y="339"/>
                      <a:pt x="155" y="339"/>
                    </a:cubicBezTo>
                    <a:cubicBezTo>
                      <a:pt x="155" y="345"/>
                      <a:pt x="155" y="345"/>
                      <a:pt x="155" y="345"/>
                    </a:cubicBezTo>
                    <a:cubicBezTo>
                      <a:pt x="155" y="345"/>
                      <a:pt x="160" y="347"/>
                      <a:pt x="165" y="353"/>
                    </a:cubicBezTo>
                    <a:cubicBezTo>
                      <a:pt x="171" y="358"/>
                      <a:pt x="168" y="369"/>
                      <a:pt x="168" y="369"/>
                    </a:cubicBezTo>
                    <a:cubicBezTo>
                      <a:pt x="176" y="374"/>
                      <a:pt x="176" y="374"/>
                      <a:pt x="176" y="374"/>
                    </a:cubicBezTo>
                    <a:cubicBezTo>
                      <a:pt x="176" y="374"/>
                      <a:pt x="173" y="353"/>
                      <a:pt x="181" y="347"/>
                    </a:cubicBezTo>
                    <a:cubicBezTo>
                      <a:pt x="190" y="340"/>
                      <a:pt x="191" y="353"/>
                      <a:pt x="191" y="353"/>
                    </a:cubicBezTo>
                    <a:cubicBezTo>
                      <a:pt x="210" y="368"/>
                      <a:pt x="210" y="368"/>
                      <a:pt x="210" y="368"/>
                    </a:cubicBezTo>
                    <a:cubicBezTo>
                      <a:pt x="213" y="366"/>
                      <a:pt x="213" y="366"/>
                      <a:pt x="213" y="366"/>
                    </a:cubicBezTo>
                    <a:cubicBezTo>
                      <a:pt x="205" y="353"/>
                      <a:pt x="205" y="353"/>
                      <a:pt x="205" y="353"/>
                    </a:cubicBezTo>
                    <a:cubicBezTo>
                      <a:pt x="205" y="346"/>
                      <a:pt x="205" y="346"/>
                      <a:pt x="205" y="346"/>
                    </a:cubicBezTo>
                    <a:cubicBezTo>
                      <a:pt x="192" y="325"/>
                      <a:pt x="192" y="325"/>
                      <a:pt x="192" y="325"/>
                    </a:cubicBezTo>
                    <a:cubicBezTo>
                      <a:pt x="191" y="317"/>
                      <a:pt x="191" y="317"/>
                      <a:pt x="191" y="317"/>
                    </a:cubicBezTo>
                    <a:cubicBezTo>
                      <a:pt x="179" y="299"/>
                      <a:pt x="179" y="299"/>
                      <a:pt x="179" y="299"/>
                    </a:cubicBezTo>
                    <a:cubicBezTo>
                      <a:pt x="200" y="303"/>
                      <a:pt x="200" y="303"/>
                      <a:pt x="200" y="303"/>
                    </a:cubicBezTo>
                    <a:cubicBezTo>
                      <a:pt x="197" y="309"/>
                      <a:pt x="197" y="309"/>
                      <a:pt x="197" y="309"/>
                    </a:cubicBezTo>
                    <a:cubicBezTo>
                      <a:pt x="206" y="311"/>
                      <a:pt x="206" y="311"/>
                      <a:pt x="206" y="311"/>
                    </a:cubicBezTo>
                    <a:cubicBezTo>
                      <a:pt x="211" y="303"/>
                      <a:pt x="211" y="303"/>
                      <a:pt x="211" y="303"/>
                    </a:cubicBezTo>
                    <a:cubicBezTo>
                      <a:pt x="216" y="304"/>
                      <a:pt x="216" y="304"/>
                      <a:pt x="216" y="304"/>
                    </a:cubicBezTo>
                    <a:cubicBezTo>
                      <a:pt x="221" y="296"/>
                      <a:pt x="221" y="296"/>
                      <a:pt x="221" y="296"/>
                    </a:cubicBezTo>
                    <a:cubicBezTo>
                      <a:pt x="216" y="296"/>
                      <a:pt x="216" y="296"/>
                      <a:pt x="216" y="296"/>
                    </a:cubicBezTo>
                    <a:cubicBezTo>
                      <a:pt x="211" y="287"/>
                      <a:pt x="211" y="287"/>
                      <a:pt x="211" y="287"/>
                    </a:cubicBezTo>
                    <a:cubicBezTo>
                      <a:pt x="211" y="287"/>
                      <a:pt x="205" y="291"/>
                      <a:pt x="202" y="289"/>
                    </a:cubicBezTo>
                    <a:cubicBezTo>
                      <a:pt x="197" y="286"/>
                      <a:pt x="202" y="284"/>
                      <a:pt x="202" y="280"/>
                    </a:cubicBezTo>
                    <a:cubicBezTo>
                      <a:pt x="202" y="276"/>
                      <a:pt x="194" y="277"/>
                      <a:pt x="192" y="275"/>
                    </a:cubicBezTo>
                    <a:cubicBezTo>
                      <a:pt x="190" y="274"/>
                      <a:pt x="196" y="272"/>
                      <a:pt x="196" y="272"/>
                    </a:cubicBezTo>
                    <a:cubicBezTo>
                      <a:pt x="208" y="267"/>
                      <a:pt x="208" y="267"/>
                      <a:pt x="208" y="267"/>
                    </a:cubicBezTo>
                    <a:cubicBezTo>
                      <a:pt x="219" y="260"/>
                      <a:pt x="219" y="260"/>
                      <a:pt x="219" y="260"/>
                    </a:cubicBezTo>
                    <a:cubicBezTo>
                      <a:pt x="220" y="265"/>
                      <a:pt x="220" y="265"/>
                      <a:pt x="220" y="265"/>
                    </a:cubicBezTo>
                    <a:cubicBezTo>
                      <a:pt x="226" y="265"/>
                      <a:pt x="226" y="265"/>
                      <a:pt x="226" y="265"/>
                    </a:cubicBezTo>
                    <a:cubicBezTo>
                      <a:pt x="226" y="265"/>
                      <a:pt x="239" y="279"/>
                      <a:pt x="245" y="282"/>
                    </a:cubicBezTo>
                    <a:cubicBezTo>
                      <a:pt x="251" y="284"/>
                      <a:pt x="253" y="275"/>
                      <a:pt x="253" y="275"/>
                    </a:cubicBezTo>
                    <a:close/>
                    <a:moveTo>
                      <a:pt x="247" y="72"/>
                    </a:moveTo>
                    <a:cubicBezTo>
                      <a:pt x="234" y="72"/>
                      <a:pt x="238" y="86"/>
                      <a:pt x="247" y="87"/>
                    </a:cubicBezTo>
                    <a:cubicBezTo>
                      <a:pt x="258" y="88"/>
                      <a:pt x="262" y="72"/>
                      <a:pt x="247" y="72"/>
                    </a:cubicBezTo>
                    <a:close/>
                    <a:moveTo>
                      <a:pt x="288" y="89"/>
                    </a:moveTo>
                    <a:cubicBezTo>
                      <a:pt x="288" y="89"/>
                      <a:pt x="293" y="91"/>
                      <a:pt x="296" y="94"/>
                    </a:cubicBezTo>
                    <a:cubicBezTo>
                      <a:pt x="300" y="96"/>
                      <a:pt x="303" y="89"/>
                      <a:pt x="298" y="84"/>
                    </a:cubicBezTo>
                    <a:cubicBezTo>
                      <a:pt x="292" y="79"/>
                      <a:pt x="288" y="89"/>
                      <a:pt x="288" y="89"/>
                    </a:cubicBezTo>
                    <a:close/>
                    <a:moveTo>
                      <a:pt x="274" y="125"/>
                    </a:moveTo>
                    <a:cubicBezTo>
                      <a:pt x="276" y="133"/>
                      <a:pt x="276" y="133"/>
                      <a:pt x="276" y="133"/>
                    </a:cubicBezTo>
                    <a:cubicBezTo>
                      <a:pt x="285" y="134"/>
                      <a:pt x="285" y="134"/>
                      <a:pt x="285" y="134"/>
                    </a:cubicBezTo>
                    <a:cubicBezTo>
                      <a:pt x="285" y="129"/>
                      <a:pt x="285" y="129"/>
                      <a:pt x="285" y="129"/>
                    </a:cubicBezTo>
                    <a:cubicBezTo>
                      <a:pt x="285" y="129"/>
                      <a:pt x="288" y="134"/>
                      <a:pt x="291" y="134"/>
                    </a:cubicBezTo>
                    <a:cubicBezTo>
                      <a:pt x="294" y="135"/>
                      <a:pt x="290" y="127"/>
                      <a:pt x="290" y="127"/>
                    </a:cubicBezTo>
                    <a:cubicBezTo>
                      <a:pt x="293" y="116"/>
                      <a:pt x="293" y="116"/>
                      <a:pt x="293" y="116"/>
                    </a:cubicBezTo>
                    <a:cubicBezTo>
                      <a:pt x="291" y="116"/>
                      <a:pt x="291" y="116"/>
                      <a:pt x="291" y="116"/>
                    </a:cubicBezTo>
                    <a:cubicBezTo>
                      <a:pt x="287" y="122"/>
                      <a:pt x="287" y="122"/>
                      <a:pt x="287" y="122"/>
                    </a:cubicBezTo>
                    <a:cubicBezTo>
                      <a:pt x="287" y="122"/>
                      <a:pt x="278" y="118"/>
                      <a:pt x="274" y="125"/>
                    </a:cubicBezTo>
                    <a:close/>
                    <a:moveTo>
                      <a:pt x="322" y="160"/>
                    </a:moveTo>
                    <a:cubicBezTo>
                      <a:pt x="322" y="168"/>
                      <a:pt x="322" y="168"/>
                      <a:pt x="322" y="168"/>
                    </a:cubicBezTo>
                    <a:cubicBezTo>
                      <a:pt x="334" y="173"/>
                      <a:pt x="334" y="173"/>
                      <a:pt x="334" y="173"/>
                    </a:cubicBezTo>
                    <a:cubicBezTo>
                      <a:pt x="339" y="168"/>
                      <a:pt x="339" y="168"/>
                      <a:pt x="339" y="168"/>
                    </a:cubicBezTo>
                    <a:cubicBezTo>
                      <a:pt x="337" y="172"/>
                      <a:pt x="337" y="172"/>
                      <a:pt x="337" y="172"/>
                    </a:cubicBezTo>
                    <a:cubicBezTo>
                      <a:pt x="340" y="177"/>
                      <a:pt x="340" y="177"/>
                      <a:pt x="340" y="177"/>
                    </a:cubicBezTo>
                    <a:cubicBezTo>
                      <a:pt x="353" y="176"/>
                      <a:pt x="353" y="176"/>
                      <a:pt x="353" y="176"/>
                    </a:cubicBezTo>
                    <a:cubicBezTo>
                      <a:pt x="353" y="176"/>
                      <a:pt x="361" y="172"/>
                      <a:pt x="361" y="166"/>
                    </a:cubicBezTo>
                    <a:cubicBezTo>
                      <a:pt x="361" y="161"/>
                      <a:pt x="350" y="157"/>
                      <a:pt x="350" y="157"/>
                    </a:cubicBezTo>
                    <a:cubicBezTo>
                      <a:pt x="350" y="157"/>
                      <a:pt x="348" y="150"/>
                      <a:pt x="343" y="151"/>
                    </a:cubicBezTo>
                    <a:cubicBezTo>
                      <a:pt x="338" y="152"/>
                      <a:pt x="336" y="157"/>
                      <a:pt x="336" y="157"/>
                    </a:cubicBezTo>
                    <a:lnTo>
                      <a:pt x="322" y="160"/>
                    </a:lnTo>
                    <a:close/>
                    <a:moveTo>
                      <a:pt x="274" y="154"/>
                    </a:moveTo>
                    <a:cubicBezTo>
                      <a:pt x="274" y="162"/>
                      <a:pt x="277" y="161"/>
                      <a:pt x="279" y="156"/>
                    </a:cubicBezTo>
                    <a:cubicBezTo>
                      <a:pt x="280" y="149"/>
                      <a:pt x="275" y="149"/>
                      <a:pt x="274" y="154"/>
                    </a:cubicBezTo>
                    <a:close/>
                    <a:moveTo>
                      <a:pt x="214" y="193"/>
                    </a:moveTo>
                    <a:cubicBezTo>
                      <a:pt x="221" y="191"/>
                      <a:pt x="221" y="191"/>
                      <a:pt x="221" y="191"/>
                    </a:cubicBezTo>
                    <a:cubicBezTo>
                      <a:pt x="208" y="184"/>
                      <a:pt x="208" y="184"/>
                      <a:pt x="208" y="184"/>
                    </a:cubicBezTo>
                    <a:lnTo>
                      <a:pt x="214" y="193"/>
                    </a:lnTo>
                    <a:close/>
                    <a:moveTo>
                      <a:pt x="202" y="191"/>
                    </a:moveTo>
                    <a:cubicBezTo>
                      <a:pt x="206" y="188"/>
                      <a:pt x="206" y="188"/>
                      <a:pt x="206" y="188"/>
                    </a:cubicBezTo>
                    <a:cubicBezTo>
                      <a:pt x="202" y="185"/>
                      <a:pt x="202" y="185"/>
                      <a:pt x="202" y="185"/>
                    </a:cubicBezTo>
                    <a:cubicBezTo>
                      <a:pt x="197" y="190"/>
                      <a:pt x="197" y="190"/>
                      <a:pt x="197" y="190"/>
                    </a:cubicBezTo>
                    <a:lnTo>
                      <a:pt x="202" y="191"/>
                    </a:lnTo>
                    <a:close/>
                    <a:moveTo>
                      <a:pt x="222" y="185"/>
                    </a:moveTo>
                    <a:cubicBezTo>
                      <a:pt x="225" y="186"/>
                      <a:pt x="225" y="186"/>
                      <a:pt x="225" y="186"/>
                    </a:cubicBezTo>
                    <a:cubicBezTo>
                      <a:pt x="228" y="180"/>
                      <a:pt x="228" y="180"/>
                      <a:pt x="228" y="180"/>
                    </a:cubicBezTo>
                    <a:cubicBezTo>
                      <a:pt x="224" y="179"/>
                      <a:pt x="224" y="179"/>
                      <a:pt x="224" y="179"/>
                    </a:cubicBezTo>
                    <a:lnTo>
                      <a:pt x="222" y="185"/>
                    </a:lnTo>
                    <a:close/>
                    <a:moveTo>
                      <a:pt x="236" y="193"/>
                    </a:moveTo>
                    <a:cubicBezTo>
                      <a:pt x="240" y="195"/>
                      <a:pt x="240" y="189"/>
                      <a:pt x="236" y="189"/>
                    </a:cubicBezTo>
                    <a:cubicBezTo>
                      <a:pt x="231" y="189"/>
                      <a:pt x="230" y="192"/>
                      <a:pt x="236" y="193"/>
                    </a:cubicBezTo>
                    <a:close/>
                    <a:moveTo>
                      <a:pt x="268" y="198"/>
                    </a:moveTo>
                    <a:cubicBezTo>
                      <a:pt x="262" y="200"/>
                      <a:pt x="262" y="200"/>
                      <a:pt x="262" y="200"/>
                    </a:cubicBezTo>
                    <a:cubicBezTo>
                      <a:pt x="255" y="191"/>
                      <a:pt x="255" y="191"/>
                      <a:pt x="255" y="191"/>
                    </a:cubicBezTo>
                    <a:cubicBezTo>
                      <a:pt x="252" y="198"/>
                      <a:pt x="252" y="198"/>
                      <a:pt x="252" y="198"/>
                    </a:cubicBezTo>
                    <a:cubicBezTo>
                      <a:pt x="260" y="206"/>
                      <a:pt x="260" y="206"/>
                      <a:pt x="260" y="206"/>
                    </a:cubicBezTo>
                    <a:lnTo>
                      <a:pt x="268" y="198"/>
                    </a:lnTo>
                    <a:close/>
                    <a:moveTo>
                      <a:pt x="350" y="220"/>
                    </a:moveTo>
                    <a:cubicBezTo>
                      <a:pt x="350" y="213"/>
                      <a:pt x="343" y="203"/>
                      <a:pt x="343" y="203"/>
                    </a:cubicBezTo>
                    <a:cubicBezTo>
                      <a:pt x="329" y="208"/>
                      <a:pt x="329" y="208"/>
                      <a:pt x="329" y="208"/>
                    </a:cubicBezTo>
                    <a:cubicBezTo>
                      <a:pt x="333" y="213"/>
                      <a:pt x="333" y="213"/>
                      <a:pt x="333" y="213"/>
                    </a:cubicBezTo>
                    <a:cubicBezTo>
                      <a:pt x="333" y="213"/>
                      <a:pt x="337" y="216"/>
                      <a:pt x="339" y="220"/>
                    </a:cubicBezTo>
                    <a:cubicBezTo>
                      <a:pt x="341" y="222"/>
                      <a:pt x="334" y="227"/>
                      <a:pt x="334" y="227"/>
                    </a:cubicBezTo>
                    <a:cubicBezTo>
                      <a:pt x="343" y="233"/>
                      <a:pt x="343" y="233"/>
                      <a:pt x="343" y="233"/>
                    </a:cubicBezTo>
                    <a:cubicBezTo>
                      <a:pt x="343" y="233"/>
                      <a:pt x="350" y="225"/>
                      <a:pt x="350" y="220"/>
                    </a:cubicBezTo>
                    <a:close/>
                    <a:moveTo>
                      <a:pt x="318" y="206"/>
                    </a:moveTo>
                    <a:cubicBezTo>
                      <a:pt x="315" y="207"/>
                      <a:pt x="315" y="207"/>
                      <a:pt x="315" y="207"/>
                    </a:cubicBezTo>
                    <a:cubicBezTo>
                      <a:pt x="317" y="213"/>
                      <a:pt x="317" y="213"/>
                      <a:pt x="317" y="213"/>
                    </a:cubicBezTo>
                    <a:cubicBezTo>
                      <a:pt x="319" y="211"/>
                      <a:pt x="319" y="211"/>
                      <a:pt x="319" y="211"/>
                    </a:cubicBezTo>
                    <a:lnTo>
                      <a:pt x="318" y="206"/>
                    </a:lnTo>
                    <a:close/>
                    <a:moveTo>
                      <a:pt x="355" y="207"/>
                    </a:moveTo>
                    <a:cubicBezTo>
                      <a:pt x="348" y="205"/>
                      <a:pt x="348" y="205"/>
                      <a:pt x="348" y="205"/>
                    </a:cubicBezTo>
                    <a:cubicBezTo>
                      <a:pt x="350" y="208"/>
                      <a:pt x="350" y="208"/>
                      <a:pt x="350" y="208"/>
                    </a:cubicBezTo>
                    <a:lnTo>
                      <a:pt x="355" y="207"/>
                    </a:lnTo>
                    <a:close/>
                    <a:moveTo>
                      <a:pt x="295" y="267"/>
                    </a:moveTo>
                    <a:cubicBezTo>
                      <a:pt x="292" y="263"/>
                      <a:pt x="292" y="263"/>
                      <a:pt x="292" y="263"/>
                    </a:cubicBezTo>
                    <a:cubicBezTo>
                      <a:pt x="294" y="262"/>
                      <a:pt x="294" y="262"/>
                      <a:pt x="294" y="262"/>
                    </a:cubicBezTo>
                    <a:cubicBezTo>
                      <a:pt x="290" y="255"/>
                      <a:pt x="290" y="255"/>
                      <a:pt x="290" y="255"/>
                    </a:cubicBezTo>
                    <a:cubicBezTo>
                      <a:pt x="286" y="255"/>
                      <a:pt x="286" y="255"/>
                      <a:pt x="286" y="255"/>
                    </a:cubicBezTo>
                    <a:cubicBezTo>
                      <a:pt x="282" y="249"/>
                      <a:pt x="282" y="249"/>
                      <a:pt x="282" y="249"/>
                    </a:cubicBezTo>
                    <a:cubicBezTo>
                      <a:pt x="276" y="257"/>
                      <a:pt x="276" y="257"/>
                      <a:pt x="276" y="257"/>
                    </a:cubicBezTo>
                    <a:cubicBezTo>
                      <a:pt x="292" y="271"/>
                      <a:pt x="292" y="271"/>
                      <a:pt x="292" y="271"/>
                    </a:cubicBezTo>
                    <a:lnTo>
                      <a:pt x="295" y="267"/>
                    </a:lnTo>
                    <a:close/>
                    <a:moveTo>
                      <a:pt x="295" y="273"/>
                    </a:moveTo>
                    <a:cubicBezTo>
                      <a:pt x="301" y="276"/>
                      <a:pt x="301" y="276"/>
                      <a:pt x="301" y="276"/>
                    </a:cubicBezTo>
                    <a:cubicBezTo>
                      <a:pt x="302" y="278"/>
                      <a:pt x="302" y="278"/>
                      <a:pt x="302" y="278"/>
                    </a:cubicBezTo>
                    <a:cubicBezTo>
                      <a:pt x="309" y="275"/>
                      <a:pt x="309" y="275"/>
                      <a:pt x="309" y="275"/>
                    </a:cubicBezTo>
                    <a:cubicBezTo>
                      <a:pt x="308" y="271"/>
                      <a:pt x="308" y="271"/>
                      <a:pt x="308" y="271"/>
                    </a:cubicBezTo>
                    <a:cubicBezTo>
                      <a:pt x="296" y="271"/>
                      <a:pt x="296" y="271"/>
                      <a:pt x="296" y="271"/>
                    </a:cubicBezTo>
                    <a:lnTo>
                      <a:pt x="295" y="273"/>
                    </a:lnTo>
                    <a:close/>
                    <a:moveTo>
                      <a:pt x="298" y="288"/>
                    </a:moveTo>
                    <a:cubicBezTo>
                      <a:pt x="293" y="282"/>
                      <a:pt x="293" y="282"/>
                      <a:pt x="293" y="282"/>
                    </a:cubicBezTo>
                    <a:cubicBezTo>
                      <a:pt x="291" y="282"/>
                      <a:pt x="291" y="282"/>
                      <a:pt x="291" y="282"/>
                    </a:cubicBezTo>
                    <a:cubicBezTo>
                      <a:pt x="291" y="290"/>
                      <a:pt x="291" y="290"/>
                      <a:pt x="291" y="290"/>
                    </a:cubicBezTo>
                    <a:lnTo>
                      <a:pt x="298" y="288"/>
                    </a:lnTo>
                    <a:close/>
                    <a:moveTo>
                      <a:pt x="284" y="273"/>
                    </a:moveTo>
                    <a:cubicBezTo>
                      <a:pt x="278" y="278"/>
                      <a:pt x="278" y="278"/>
                      <a:pt x="278" y="278"/>
                    </a:cubicBezTo>
                    <a:cubicBezTo>
                      <a:pt x="285" y="279"/>
                      <a:pt x="285" y="279"/>
                      <a:pt x="285" y="279"/>
                    </a:cubicBezTo>
                    <a:lnTo>
                      <a:pt x="284" y="273"/>
                    </a:lnTo>
                    <a:close/>
                    <a:moveTo>
                      <a:pt x="315" y="278"/>
                    </a:moveTo>
                    <a:cubicBezTo>
                      <a:pt x="311" y="283"/>
                      <a:pt x="311" y="283"/>
                      <a:pt x="311" y="283"/>
                    </a:cubicBezTo>
                    <a:cubicBezTo>
                      <a:pt x="316" y="283"/>
                      <a:pt x="316" y="283"/>
                      <a:pt x="316" y="283"/>
                    </a:cubicBezTo>
                    <a:cubicBezTo>
                      <a:pt x="322" y="278"/>
                      <a:pt x="322" y="278"/>
                      <a:pt x="322" y="278"/>
                    </a:cubicBezTo>
                    <a:lnTo>
                      <a:pt x="315" y="278"/>
                    </a:lnTo>
                    <a:close/>
                    <a:moveTo>
                      <a:pt x="322" y="310"/>
                    </a:moveTo>
                    <a:cubicBezTo>
                      <a:pt x="324" y="314"/>
                      <a:pt x="327" y="316"/>
                      <a:pt x="327" y="316"/>
                    </a:cubicBezTo>
                    <a:cubicBezTo>
                      <a:pt x="333" y="307"/>
                      <a:pt x="333" y="307"/>
                      <a:pt x="333" y="307"/>
                    </a:cubicBezTo>
                    <a:cubicBezTo>
                      <a:pt x="335" y="300"/>
                      <a:pt x="335" y="300"/>
                      <a:pt x="335" y="300"/>
                    </a:cubicBezTo>
                    <a:cubicBezTo>
                      <a:pt x="326" y="295"/>
                      <a:pt x="326" y="295"/>
                      <a:pt x="326" y="295"/>
                    </a:cubicBezTo>
                    <a:cubicBezTo>
                      <a:pt x="320" y="305"/>
                      <a:pt x="320" y="305"/>
                      <a:pt x="320" y="305"/>
                    </a:cubicBezTo>
                    <a:cubicBezTo>
                      <a:pt x="320" y="305"/>
                      <a:pt x="319" y="307"/>
                      <a:pt x="322" y="310"/>
                    </a:cubicBezTo>
                    <a:close/>
                    <a:moveTo>
                      <a:pt x="310" y="303"/>
                    </a:moveTo>
                    <a:cubicBezTo>
                      <a:pt x="310" y="303"/>
                      <a:pt x="308" y="305"/>
                      <a:pt x="308" y="307"/>
                    </a:cubicBezTo>
                    <a:cubicBezTo>
                      <a:pt x="307" y="310"/>
                      <a:pt x="310" y="316"/>
                      <a:pt x="312" y="314"/>
                    </a:cubicBezTo>
                    <a:cubicBezTo>
                      <a:pt x="316" y="310"/>
                      <a:pt x="317" y="303"/>
                      <a:pt x="317" y="303"/>
                    </a:cubicBezTo>
                    <a:lnTo>
                      <a:pt x="310" y="303"/>
                    </a:lnTo>
                    <a:close/>
                    <a:moveTo>
                      <a:pt x="306" y="309"/>
                    </a:moveTo>
                    <a:cubicBezTo>
                      <a:pt x="302" y="315"/>
                      <a:pt x="302" y="315"/>
                      <a:pt x="302" y="315"/>
                    </a:cubicBezTo>
                    <a:cubicBezTo>
                      <a:pt x="307" y="316"/>
                      <a:pt x="307" y="316"/>
                      <a:pt x="307" y="316"/>
                    </a:cubicBezTo>
                    <a:lnTo>
                      <a:pt x="306" y="309"/>
                    </a:lnTo>
                    <a:close/>
                    <a:moveTo>
                      <a:pt x="290" y="320"/>
                    </a:moveTo>
                    <a:cubicBezTo>
                      <a:pt x="290" y="320"/>
                      <a:pt x="290" y="318"/>
                      <a:pt x="288" y="316"/>
                    </a:cubicBezTo>
                    <a:cubicBezTo>
                      <a:pt x="285" y="314"/>
                      <a:pt x="283" y="316"/>
                      <a:pt x="283" y="316"/>
                    </a:cubicBezTo>
                    <a:cubicBezTo>
                      <a:pt x="288" y="323"/>
                      <a:pt x="288" y="323"/>
                      <a:pt x="288" y="323"/>
                    </a:cubicBezTo>
                    <a:lnTo>
                      <a:pt x="290" y="320"/>
                    </a:lnTo>
                    <a:close/>
                    <a:moveTo>
                      <a:pt x="271" y="311"/>
                    </a:moveTo>
                    <a:cubicBezTo>
                      <a:pt x="274" y="311"/>
                      <a:pt x="274" y="311"/>
                      <a:pt x="274" y="311"/>
                    </a:cubicBezTo>
                    <a:cubicBezTo>
                      <a:pt x="277" y="307"/>
                      <a:pt x="277" y="307"/>
                      <a:pt x="277" y="307"/>
                    </a:cubicBezTo>
                    <a:cubicBezTo>
                      <a:pt x="275" y="304"/>
                      <a:pt x="275" y="304"/>
                      <a:pt x="275" y="304"/>
                    </a:cubicBezTo>
                    <a:cubicBezTo>
                      <a:pt x="272" y="306"/>
                      <a:pt x="272" y="306"/>
                      <a:pt x="272" y="306"/>
                    </a:cubicBezTo>
                    <a:lnTo>
                      <a:pt x="271" y="311"/>
                    </a:lnTo>
                    <a:close/>
                    <a:moveTo>
                      <a:pt x="270" y="294"/>
                    </a:moveTo>
                    <a:cubicBezTo>
                      <a:pt x="271" y="290"/>
                      <a:pt x="270" y="288"/>
                      <a:pt x="270" y="288"/>
                    </a:cubicBezTo>
                    <a:cubicBezTo>
                      <a:pt x="266" y="290"/>
                      <a:pt x="266" y="290"/>
                      <a:pt x="266" y="290"/>
                    </a:cubicBezTo>
                    <a:cubicBezTo>
                      <a:pt x="266" y="296"/>
                      <a:pt x="266" y="296"/>
                      <a:pt x="266" y="296"/>
                    </a:cubicBezTo>
                    <a:cubicBezTo>
                      <a:pt x="267" y="301"/>
                      <a:pt x="267" y="301"/>
                      <a:pt x="267" y="301"/>
                    </a:cubicBezTo>
                    <a:cubicBezTo>
                      <a:pt x="267" y="301"/>
                      <a:pt x="270" y="300"/>
                      <a:pt x="270" y="294"/>
                    </a:cubicBezTo>
                    <a:close/>
                    <a:moveTo>
                      <a:pt x="260" y="275"/>
                    </a:moveTo>
                    <a:cubicBezTo>
                      <a:pt x="259" y="287"/>
                      <a:pt x="259" y="287"/>
                      <a:pt x="259" y="287"/>
                    </a:cubicBezTo>
                    <a:cubicBezTo>
                      <a:pt x="267" y="276"/>
                      <a:pt x="267" y="276"/>
                      <a:pt x="267" y="276"/>
                    </a:cubicBezTo>
                    <a:lnTo>
                      <a:pt x="260" y="275"/>
                    </a:lnTo>
                    <a:close/>
                    <a:moveTo>
                      <a:pt x="366" y="261"/>
                    </a:moveTo>
                    <a:cubicBezTo>
                      <a:pt x="367" y="258"/>
                      <a:pt x="367" y="258"/>
                      <a:pt x="367" y="258"/>
                    </a:cubicBezTo>
                    <a:cubicBezTo>
                      <a:pt x="359" y="262"/>
                      <a:pt x="359" y="262"/>
                      <a:pt x="359" y="262"/>
                    </a:cubicBezTo>
                    <a:cubicBezTo>
                      <a:pt x="359" y="262"/>
                      <a:pt x="356" y="257"/>
                      <a:pt x="352" y="262"/>
                    </a:cubicBezTo>
                    <a:cubicBezTo>
                      <a:pt x="348" y="269"/>
                      <a:pt x="351" y="274"/>
                      <a:pt x="351" y="274"/>
                    </a:cubicBezTo>
                    <a:cubicBezTo>
                      <a:pt x="358" y="269"/>
                      <a:pt x="358" y="269"/>
                      <a:pt x="358" y="269"/>
                    </a:cubicBezTo>
                    <a:cubicBezTo>
                      <a:pt x="362" y="269"/>
                      <a:pt x="362" y="269"/>
                      <a:pt x="362" y="269"/>
                    </a:cubicBezTo>
                    <a:lnTo>
                      <a:pt x="366" y="261"/>
                    </a:lnTo>
                    <a:close/>
                    <a:moveTo>
                      <a:pt x="381" y="255"/>
                    </a:moveTo>
                    <a:cubicBezTo>
                      <a:pt x="384" y="253"/>
                      <a:pt x="384" y="253"/>
                      <a:pt x="384" y="253"/>
                    </a:cubicBezTo>
                    <a:cubicBezTo>
                      <a:pt x="384" y="253"/>
                      <a:pt x="390" y="258"/>
                      <a:pt x="393" y="257"/>
                    </a:cubicBezTo>
                    <a:cubicBezTo>
                      <a:pt x="396" y="256"/>
                      <a:pt x="401" y="249"/>
                      <a:pt x="401" y="249"/>
                    </a:cubicBezTo>
                    <a:cubicBezTo>
                      <a:pt x="402" y="244"/>
                      <a:pt x="402" y="244"/>
                      <a:pt x="402" y="244"/>
                    </a:cubicBezTo>
                    <a:cubicBezTo>
                      <a:pt x="398" y="244"/>
                      <a:pt x="398" y="244"/>
                      <a:pt x="398" y="244"/>
                    </a:cubicBezTo>
                    <a:cubicBezTo>
                      <a:pt x="398" y="246"/>
                      <a:pt x="398" y="246"/>
                      <a:pt x="398" y="246"/>
                    </a:cubicBezTo>
                    <a:cubicBezTo>
                      <a:pt x="398" y="246"/>
                      <a:pt x="393" y="242"/>
                      <a:pt x="387" y="245"/>
                    </a:cubicBezTo>
                    <a:cubicBezTo>
                      <a:pt x="381" y="248"/>
                      <a:pt x="376" y="252"/>
                      <a:pt x="376" y="252"/>
                    </a:cubicBezTo>
                    <a:cubicBezTo>
                      <a:pt x="377" y="257"/>
                      <a:pt x="377" y="257"/>
                      <a:pt x="377" y="257"/>
                    </a:cubicBezTo>
                    <a:lnTo>
                      <a:pt x="381" y="255"/>
                    </a:lnTo>
                    <a:close/>
                    <a:moveTo>
                      <a:pt x="373" y="258"/>
                    </a:moveTo>
                    <a:cubicBezTo>
                      <a:pt x="370" y="263"/>
                      <a:pt x="370" y="263"/>
                      <a:pt x="370" y="263"/>
                    </a:cubicBezTo>
                    <a:cubicBezTo>
                      <a:pt x="376" y="264"/>
                      <a:pt x="376" y="264"/>
                      <a:pt x="376" y="264"/>
                    </a:cubicBezTo>
                    <a:lnTo>
                      <a:pt x="373" y="258"/>
                    </a:lnTo>
                    <a:close/>
                    <a:moveTo>
                      <a:pt x="377" y="276"/>
                    </a:moveTo>
                    <a:cubicBezTo>
                      <a:pt x="382" y="284"/>
                      <a:pt x="382" y="284"/>
                      <a:pt x="382" y="284"/>
                    </a:cubicBezTo>
                    <a:cubicBezTo>
                      <a:pt x="382" y="274"/>
                      <a:pt x="382" y="274"/>
                      <a:pt x="382" y="274"/>
                    </a:cubicBezTo>
                    <a:lnTo>
                      <a:pt x="377" y="276"/>
                    </a:lnTo>
                    <a:close/>
                    <a:moveTo>
                      <a:pt x="398" y="264"/>
                    </a:moveTo>
                    <a:cubicBezTo>
                      <a:pt x="402" y="269"/>
                      <a:pt x="402" y="269"/>
                      <a:pt x="402" y="269"/>
                    </a:cubicBezTo>
                    <a:cubicBezTo>
                      <a:pt x="405" y="267"/>
                      <a:pt x="405" y="267"/>
                      <a:pt x="405" y="267"/>
                    </a:cubicBezTo>
                    <a:lnTo>
                      <a:pt x="398" y="264"/>
                    </a:lnTo>
                    <a:close/>
                    <a:moveTo>
                      <a:pt x="387" y="278"/>
                    </a:moveTo>
                    <a:cubicBezTo>
                      <a:pt x="393" y="278"/>
                      <a:pt x="393" y="278"/>
                      <a:pt x="393" y="278"/>
                    </a:cubicBezTo>
                    <a:cubicBezTo>
                      <a:pt x="396" y="276"/>
                      <a:pt x="396" y="276"/>
                      <a:pt x="396" y="276"/>
                    </a:cubicBezTo>
                    <a:cubicBezTo>
                      <a:pt x="387" y="276"/>
                      <a:pt x="387" y="276"/>
                      <a:pt x="387" y="276"/>
                    </a:cubicBezTo>
                    <a:lnTo>
                      <a:pt x="387" y="278"/>
                    </a:lnTo>
                    <a:close/>
                    <a:moveTo>
                      <a:pt x="393" y="285"/>
                    </a:moveTo>
                    <a:cubicBezTo>
                      <a:pt x="398" y="290"/>
                      <a:pt x="398" y="290"/>
                      <a:pt x="398" y="290"/>
                    </a:cubicBezTo>
                    <a:cubicBezTo>
                      <a:pt x="402" y="289"/>
                      <a:pt x="402" y="289"/>
                      <a:pt x="402" y="289"/>
                    </a:cubicBezTo>
                    <a:cubicBezTo>
                      <a:pt x="398" y="284"/>
                      <a:pt x="398" y="284"/>
                      <a:pt x="398" y="284"/>
                    </a:cubicBezTo>
                    <a:lnTo>
                      <a:pt x="393" y="285"/>
                    </a:lnTo>
                    <a:close/>
                    <a:moveTo>
                      <a:pt x="410" y="292"/>
                    </a:moveTo>
                    <a:cubicBezTo>
                      <a:pt x="403" y="292"/>
                      <a:pt x="403" y="292"/>
                      <a:pt x="403" y="292"/>
                    </a:cubicBezTo>
                    <a:cubicBezTo>
                      <a:pt x="405" y="300"/>
                      <a:pt x="405" y="300"/>
                      <a:pt x="405" y="300"/>
                    </a:cubicBezTo>
                    <a:cubicBezTo>
                      <a:pt x="413" y="299"/>
                      <a:pt x="413" y="299"/>
                      <a:pt x="413" y="299"/>
                    </a:cubicBezTo>
                    <a:lnTo>
                      <a:pt x="410" y="292"/>
                    </a:lnTo>
                    <a:close/>
                    <a:moveTo>
                      <a:pt x="430" y="301"/>
                    </a:moveTo>
                    <a:cubicBezTo>
                      <a:pt x="421" y="296"/>
                      <a:pt x="421" y="296"/>
                      <a:pt x="421" y="296"/>
                    </a:cubicBezTo>
                    <a:cubicBezTo>
                      <a:pt x="406" y="314"/>
                      <a:pt x="406" y="314"/>
                      <a:pt x="406" y="314"/>
                    </a:cubicBezTo>
                    <a:cubicBezTo>
                      <a:pt x="409" y="317"/>
                      <a:pt x="409" y="317"/>
                      <a:pt x="409" y="317"/>
                    </a:cubicBezTo>
                    <a:cubicBezTo>
                      <a:pt x="411" y="312"/>
                      <a:pt x="411" y="312"/>
                      <a:pt x="411" y="312"/>
                    </a:cubicBezTo>
                    <a:cubicBezTo>
                      <a:pt x="418" y="311"/>
                      <a:pt x="418" y="311"/>
                      <a:pt x="418" y="311"/>
                    </a:cubicBezTo>
                    <a:cubicBezTo>
                      <a:pt x="421" y="306"/>
                      <a:pt x="421" y="306"/>
                      <a:pt x="421" y="306"/>
                    </a:cubicBezTo>
                    <a:lnTo>
                      <a:pt x="430" y="301"/>
                    </a:lnTo>
                    <a:close/>
                    <a:moveTo>
                      <a:pt x="328" y="330"/>
                    </a:moveTo>
                    <a:cubicBezTo>
                      <a:pt x="319" y="322"/>
                      <a:pt x="319" y="322"/>
                      <a:pt x="319" y="322"/>
                    </a:cubicBezTo>
                    <a:cubicBezTo>
                      <a:pt x="319" y="329"/>
                      <a:pt x="319" y="329"/>
                      <a:pt x="319" y="329"/>
                    </a:cubicBezTo>
                    <a:cubicBezTo>
                      <a:pt x="326" y="333"/>
                      <a:pt x="326" y="333"/>
                      <a:pt x="326" y="333"/>
                    </a:cubicBezTo>
                    <a:lnTo>
                      <a:pt x="328" y="330"/>
                    </a:lnTo>
                    <a:close/>
                    <a:moveTo>
                      <a:pt x="354" y="306"/>
                    </a:moveTo>
                    <a:cubicBezTo>
                      <a:pt x="344" y="321"/>
                      <a:pt x="344" y="321"/>
                      <a:pt x="344" y="321"/>
                    </a:cubicBezTo>
                    <a:cubicBezTo>
                      <a:pt x="352" y="319"/>
                      <a:pt x="352" y="319"/>
                      <a:pt x="352" y="319"/>
                    </a:cubicBezTo>
                    <a:cubicBezTo>
                      <a:pt x="355" y="311"/>
                      <a:pt x="355" y="311"/>
                      <a:pt x="355" y="311"/>
                    </a:cubicBezTo>
                    <a:cubicBezTo>
                      <a:pt x="360" y="308"/>
                      <a:pt x="360" y="308"/>
                      <a:pt x="360" y="308"/>
                    </a:cubicBezTo>
                    <a:lnTo>
                      <a:pt x="354" y="306"/>
                    </a:lnTo>
                    <a:close/>
                    <a:moveTo>
                      <a:pt x="378" y="333"/>
                    </a:moveTo>
                    <a:cubicBezTo>
                      <a:pt x="386" y="323"/>
                      <a:pt x="386" y="323"/>
                      <a:pt x="386" y="323"/>
                    </a:cubicBezTo>
                    <a:cubicBezTo>
                      <a:pt x="383" y="321"/>
                      <a:pt x="383" y="321"/>
                      <a:pt x="383" y="321"/>
                    </a:cubicBezTo>
                    <a:cubicBezTo>
                      <a:pt x="375" y="326"/>
                      <a:pt x="375" y="326"/>
                      <a:pt x="375" y="326"/>
                    </a:cubicBezTo>
                    <a:lnTo>
                      <a:pt x="378" y="333"/>
                    </a:lnTo>
                    <a:close/>
                    <a:moveTo>
                      <a:pt x="231" y="176"/>
                    </a:moveTo>
                    <a:cubicBezTo>
                      <a:pt x="233" y="170"/>
                      <a:pt x="233" y="170"/>
                      <a:pt x="233" y="170"/>
                    </a:cubicBezTo>
                    <a:cubicBezTo>
                      <a:pt x="228" y="175"/>
                      <a:pt x="228" y="175"/>
                      <a:pt x="228" y="175"/>
                    </a:cubicBezTo>
                    <a:lnTo>
                      <a:pt x="231" y="176"/>
                    </a:lnTo>
                    <a:close/>
                    <a:moveTo>
                      <a:pt x="211" y="268"/>
                    </a:moveTo>
                    <a:cubicBezTo>
                      <a:pt x="213" y="272"/>
                      <a:pt x="213" y="272"/>
                      <a:pt x="213" y="272"/>
                    </a:cubicBezTo>
                    <a:cubicBezTo>
                      <a:pt x="218" y="269"/>
                      <a:pt x="218" y="269"/>
                      <a:pt x="218" y="269"/>
                    </a:cubicBezTo>
                    <a:cubicBezTo>
                      <a:pt x="216" y="263"/>
                      <a:pt x="216" y="263"/>
                      <a:pt x="216" y="263"/>
                    </a:cubicBezTo>
                    <a:lnTo>
                      <a:pt x="211" y="268"/>
                    </a:lnTo>
                    <a:close/>
                    <a:moveTo>
                      <a:pt x="222" y="278"/>
                    </a:moveTo>
                    <a:cubicBezTo>
                      <a:pt x="213" y="278"/>
                      <a:pt x="213" y="278"/>
                      <a:pt x="213" y="278"/>
                    </a:cubicBezTo>
                    <a:cubicBezTo>
                      <a:pt x="217" y="286"/>
                      <a:pt x="217" y="286"/>
                      <a:pt x="217" y="286"/>
                    </a:cubicBezTo>
                    <a:lnTo>
                      <a:pt x="222" y="278"/>
                    </a:lnTo>
                    <a:close/>
                    <a:moveTo>
                      <a:pt x="200" y="382"/>
                    </a:moveTo>
                    <a:cubicBezTo>
                      <a:pt x="209" y="386"/>
                      <a:pt x="209" y="386"/>
                      <a:pt x="209" y="386"/>
                    </a:cubicBezTo>
                    <a:cubicBezTo>
                      <a:pt x="210" y="379"/>
                      <a:pt x="210" y="379"/>
                      <a:pt x="210" y="379"/>
                    </a:cubicBezTo>
                    <a:cubicBezTo>
                      <a:pt x="201" y="372"/>
                      <a:pt x="201" y="372"/>
                      <a:pt x="201" y="372"/>
                    </a:cubicBezTo>
                    <a:lnTo>
                      <a:pt x="200" y="382"/>
                    </a:lnTo>
                    <a:close/>
                    <a:moveTo>
                      <a:pt x="283" y="333"/>
                    </a:moveTo>
                    <a:cubicBezTo>
                      <a:pt x="276" y="332"/>
                      <a:pt x="276" y="332"/>
                      <a:pt x="276" y="332"/>
                    </a:cubicBezTo>
                    <a:cubicBezTo>
                      <a:pt x="276" y="337"/>
                      <a:pt x="276" y="337"/>
                      <a:pt x="276" y="337"/>
                    </a:cubicBezTo>
                    <a:cubicBezTo>
                      <a:pt x="273" y="334"/>
                      <a:pt x="273" y="334"/>
                      <a:pt x="273" y="334"/>
                    </a:cubicBezTo>
                    <a:cubicBezTo>
                      <a:pt x="270" y="335"/>
                      <a:pt x="270" y="335"/>
                      <a:pt x="270" y="335"/>
                    </a:cubicBezTo>
                    <a:cubicBezTo>
                      <a:pt x="269" y="345"/>
                      <a:pt x="269" y="345"/>
                      <a:pt x="269" y="345"/>
                    </a:cubicBezTo>
                    <a:cubicBezTo>
                      <a:pt x="283" y="341"/>
                      <a:pt x="283" y="341"/>
                      <a:pt x="283" y="341"/>
                    </a:cubicBezTo>
                    <a:lnTo>
                      <a:pt x="283" y="333"/>
                    </a:lnTo>
                    <a:close/>
                    <a:moveTo>
                      <a:pt x="263" y="327"/>
                    </a:moveTo>
                    <a:cubicBezTo>
                      <a:pt x="259" y="331"/>
                      <a:pt x="259" y="331"/>
                      <a:pt x="259" y="331"/>
                    </a:cubicBezTo>
                    <a:cubicBezTo>
                      <a:pt x="266" y="335"/>
                      <a:pt x="266" y="335"/>
                      <a:pt x="266" y="335"/>
                    </a:cubicBezTo>
                    <a:lnTo>
                      <a:pt x="263" y="327"/>
                    </a:lnTo>
                    <a:close/>
                    <a:moveTo>
                      <a:pt x="311" y="327"/>
                    </a:moveTo>
                    <a:cubicBezTo>
                      <a:pt x="305" y="337"/>
                      <a:pt x="305" y="337"/>
                      <a:pt x="305" y="337"/>
                    </a:cubicBezTo>
                    <a:cubicBezTo>
                      <a:pt x="316" y="332"/>
                      <a:pt x="316" y="332"/>
                      <a:pt x="316" y="332"/>
                    </a:cubicBezTo>
                    <a:lnTo>
                      <a:pt x="311" y="327"/>
                    </a:lnTo>
                    <a:close/>
                    <a:moveTo>
                      <a:pt x="337" y="350"/>
                    </a:moveTo>
                    <a:cubicBezTo>
                      <a:pt x="331" y="340"/>
                      <a:pt x="331" y="340"/>
                      <a:pt x="331" y="340"/>
                    </a:cubicBezTo>
                    <a:cubicBezTo>
                      <a:pt x="325" y="343"/>
                      <a:pt x="325" y="343"/>
                      <a:pt x="325" y="343"/>
                    </a:cubicBezTo>
                    <a:cubicBezTo>
                      <a:pt x="329" y="352"/>
                      <a:pt x="329" y="352"/>
                      <a:pt x="329" y="352"/>
                    </a:cubicBezTo>
                    <a:lnTo>
                      <a:pt x="337" y="350"/>
                    </a:lnTo>
                    <a:close/>
                    <a:moveTo>
                      <a:pt x="349" y="349"/>
                    </a:moveTo>
                    <a:cubicBezTo>
                      <a:pt x="356" y="346"/>
                      <a:pt x="356" y="346"/>
                      <a:pt x="356" y="346"/>
                    </a:cubicBezTo>
                    <a:cubicBezTo>
                      <a:pt x="351" y="341"/>
                      <a:pt x="351" y="341"/>
                      <a:pt x="351" y="341"/>
                    </a:cubicBezTo>
                    <a:lnTo>
                      <a:pt x="349" y="349"/>
                    </a:lnTo>
                    <a:close/>
                    <a:moveTo>
                      <a:pt x="304" y="339"/>
                    </a:moveTo>
                    <a:cubicBezTo>
                      <a:pt x="298" y="335"/>
                      <a:pt x="298" y="335"/>
                      <a:pt x="298" y="335"/>
                    </a:cubicBezTo>
                    <a:cubicBezTo>
                      <a:pt x="296" y="337"/>
                      <a:pt x="296" y="337"/>
                      <a:pt x="296" y="337"/>
                    </a:cubicBezTo>
                    <a:cubicBezTo>
                      <a:pt x="303" y="342"/>
                      <a:pt x="303" y="342"/>
                      <a:pt x="303" y="342"/>
                    </a:cubicBezTo>
                    <a:lnTo>
                      <a:pt x="304" y="339"/>
                    </a:lnTo>
                    <a:close/>
                    <a:moveTo>
                      <a:pt x="63" y="291"/>
                    </a:moveTo>
                    <a:cubicBezTo>
                      <a:pt x="67" y="300"/>
                      <a:pt x="67" y="300"/>
                      <a:pt x="67" y="300"/>
                    </a:cubicBezTo>
                    <a:cubicBezTo>
                      <a:pt x="80" y="306"/>
                      <a:pt x="80" y="306"/>
                      <a:pt x="80" y="306"/>
                    </a:cubicBezTo>
                    <a:cubicBezTo>
                      <a:pt x="80" y="300"/>
                      <a:pt x="80" y="300"/>
                      <a:pt x="80" y="300"/>
                    </a:cubicBezTo>
                    <a:cubicBezTo>
                      <a:pt x="86" y="296"/>
                      <a:pt x="86" y="296"/>
                      <a:pt x="86" y="296"/>
                    </a:cubicBezTo>
                    <a:cubicBezTo>
                      <a:pt x="69" y="287"/>
                      <a:pt x="69" y="287"/>
                      <a:pt x="69" y="287"/>
                    </a:cubicBezTo>
                    <a:lnTo>
                      <a:pt x="63" y="291"/>
                    </a:lnTo>
                    <a:close/>
                    <a:moveTo>
                      <a:pt x="43" y="268"/>
                    </a:moveTo>
                    <a:cubicBezTo>
                      <a:pt x="44" y="273"/>
                      <a:pt x="44" y="273"/>
                      <a:pt x="44" y="273"/>
                    </a:cubicBezTo>
                    <a:cubicBezTo>
                      <a:pt x="47" y="274"/>
                      <a:pt x="47" y="274"/>
                      <a:pt x="47" y="274"/>
                    </a:cubicBezTo>
                    <a:cubicBezTo>
                      <a:pt x="48" y="263"/>
                      <a:pt x="48" y="263"/>
                      <a:pt x="48" y="263"/>
                    </a:cubicBezTo>
                    <a:cubicBezTo>
                      <a:pt x="47" y="260"/>
                      <a:pt x="47" y="260"/>
                      <a:pt x="47" y="260"/>
                    </a:cubicBezTo>
                    <a:lnTo>
                      <a:pt x="43" y="268"/>
                    </a:lnTo>
                    <a:close/>
                    <a:moveTo>
                      <a:pt x="69" y="279"/>
                    </a:moveTo>
                    <a:cubicBezTo>
                      <a:pt x="72" y="277"/>
                      <a:pt x="71" y="272"/>
                      <a:pt x="66" y="267"/>
                    </a:cubicBezTo>
                    <a:cubicBezTo>
                      <a:pt x="62" y="261"/>
                      <a:pt x="57" y="254"/>
                      <a:pt x="57" y="254"/>
                    </a:cubicBezTo>
                    <a:cubicBezTo>
                      <a:pt x="55" y="255"/>
                      <a:pt x="55" y="255"/>
                      <a:pt x="55" y="255"/>
                    </a:cubicBezTo>
                    <a:cubicBezTo>
                      <a:pt x="55" y="260"/>
                      <a:pt x="55" y="260"/>
                      <a:pt x="55" y="260"/>
                    </a:cubicBezTo>
                    <a:cubicBezTo>
                      <a:pt x="51" y="262"/>
                      <a:pt x="51" y="262"/>
                      <a:pt x="51" y="262"/>
                    </a:cubicBezTo>
                    <a:cubicBezTo>
                      <a:pt x="51" y="262"/>
                      <a:pt x="49" y="277"/>
                      <a:pt x="55" y="277"/>
                    </a:cubicBezTo>
                    <a:cubicBezTo>
                      <a:pt x="59" y="277"/>
                      <a:pt x="64" y="276"/>
                      <a:pt x="64" y="276"/>
                    </a:cubicBezTo>
                    <a:cubicBezTo>
                      <a:pt x="64" y="276"/>
                      <a:pt x="64" y="280"/>
                      <a:pt x="69" y="279"/>
                    </a:cubicBezTo>
                    <a:close/>
                    <a:moveTo>
                      <a:pt x="67" y="263"/>
                    </a:moveTo>
                    <a:cubicBezTo>
                      <a:pt x="71" y="264"/>
                      <a:pt x="74" y="267"/>
                      <a:pt x="74" y="267"/>
                    </a:cubicBezTo>
                    <a:cubicBezTo>
                      <a:pt x="74" y="267"/>
                      <a:pt x="76" y="264"/>
                      <a:pt x="72" y="260"/>
                    </a:cubicBezTo>
                    <a:cubicBezTo>
                      <a:pt x="69" y="257"/>
                      <a:pt x="66" y="251"/>
                      <a:pt x="66" y="251"/>
                    </a:cubicBezTo>
                    <a:cubicBezTo>
                      <a:pt x="62" y="252"/>
                      <a:pt x="62" y="252"/>
                      <a:pt x="62" y="252"/>
                    </a:cubicBezTo>
                    <a:cubicBezTo>
                      <a:pt x="62" y="252"/>
                      <a:pt x="64" y="261"/>
                      <a:pt x="67" y="263"/>
                    </a:cubicBezTo>
                    <a:close/>
                    <a:moveTo>
                      <a:pt x="18" y="190"/>
                    </a:moveTo>
                    <a:cubicBezTo>
                      <a:pt x="16" y="185"/>
                      <a:pt x="18" y="183"/>
                      <a:pt x="18" y="183"/>
                    </a:cubicBezTo>
                    <a:cubicBezTo>
                      <a:pt x="12" y="179"/>
                      <a:pt x="12" y="179"/>
                      <a:pt x="12" y="179"/>
                    </a:cubicBezTo>
                    <a:cubicBezTo>
                      <a:pt x="12" y="179"/>
                      <a:pt x="16" y="180"/>
                      <a:pt x="16" y="177"/>
                    </a:cubicBezTo>
                    <a:cubicBezTo>
                      <a:pt x="16" y="173"/>
                      <a:pt x="12" y="169"/>
                      <a:pt x="6" y="173"/>
                    </a:cubicBezTo>
                    <a:cubicBezTo>
                      <a:pt x="0" y="176"/>
                      <a:pt x="0" y="181"/>
                      <a:pt x="5" y="183"/>
                    </a:cubicBezTo>
                    <a:cubicBezTo>
                      <a:pt x="8" y="185"/>
                      <a:pt x="12" y="189"/>
                      <a:pt x="12" y="189"/>
                    </a:cubicBezTo>
                    <a:cubicBezTo>
                      <a:pt x="12" y="189"/>
                      <a:pt x="10" y="193"/>
                      <a:pt x="14" y="195"/>
                    </a:cubicBezTo>
                    <a:cubicBezTo>
                      <a:pt x="29" y="199"/>
                      <a:pt x="29" y="199"/>
                      <a:pt x="29" y="199"/>
                    </a:cubicBezTo>
                    <a:cubicBezTo>
                      <a:pt x="25" y="193"/>
                      <a:pt x="25" y="193"/>
                      <a:pt x="25" y="193"/>
                    </a:cubicBezTo>
                    <a:cubicBezTo>
                      <a:pt x="25" y="193"/>
                      <a:pt x="21" y="194"/>
                      <a:pt x="18" y="190"/>
                    </a:cubicBezTo>
                    <a:close/>
                    <a:moveTo>
                      <a:pt x="392" y="415"/>
                    </a:moveTo>
                    <a:cubicBezTo>
                      <a:pt x="392" y="415"/>
                      <a:pt x="393" y="410"/>
                      <a:pt x="392" y="409"/>
                    </a:cubicBezTo>
                    <a:cubicBezTo>
                      <a:pt x="390" y="409"/>
                      <a:pt x="385" y="418"/>
                      <a:pt x="385" y="418"/>
                    </a:cubicBezTo>
                    <a:cubicBezTo>
                      <a:pt x="385" y="418"/>
                      <a:pt x="383" y="416"/>
                      <a:pt x="382" y="416"/>
                    </a:cubicBezTo>
                    <a:cubicBezTo>
                      <a:pt x="380" y="416"/>
                      <a:pt x="372" y="421"/>
                      <a:pt x="372" y="421"/>
                    </a:cubicBezTo>
                    <a:cubicBezTo>
                      <a:pt x="370" y="422"/>
                      <a:pt x="370" y="422"/>
                      <a:pt x="370" y="422"/>
                    </a:cubicBezTo>
                    <a:cubicBezTo>
                      <a:pt x="370" y="422"/>
                      <a:pt x="369" y="426"/>
                      <a:pt x="366" y="426"/>
                    </a:cubicBezTo>
                    <a:cubicBezTo>
                      <a:pt x="362" y="427"/>
                      <a:pt x="362" y="418"/>
                      <a:pt x="362" y="418"/>
                    </a:cubicBezTo>
                    <a:cubicBezTo>
                      <a:pt x="362" y="418"/>
                      <a:pt x="367" y="413"/>
                      <a:pt x="360" y="413"/>
                    </a:cubicBezTo>
                    <a:cubicBezTo>
                      <a:pt x="353" y="413"/>
                      <a:pt x="349" y="418"/>
                      <a:pt x="347" y="418"/>
                    </a:cubicBezTo>
                    <a:cubicBezTo>
                      <a:pt x="345" y="419"/>
                      <a:pt x="345" y="416"/>
                      <a:pt x="342" y="416"/>
                    </a:cubicBezTo>
                    <a:cubicBezTo>
                      <a:pt x="338" y="416"/>
                      <a:pt x="324" y="420"/>
                      <a:pt x="324" y="420"/>
                    </a:cubicBezTo>
                    <a:cubicBezTo>
                      <a:pt x="321" y="414"/>
                      <a:pt x="321" y="414"/>
                      <a:pt x="321" y="414"/>
                    </a:cubicBezTo>
                    <a:cubicBezTo>
                      <a:pt x="318" y="414"/>
                      <a:pt x="318" y="414"/>
                      <a:pt x="318" y="414"/>
                    </a:cubicBezTo>
                    <a:cubicBezTo>
                      <a:pt x="317" y="416"/>
                      <a:pt x="317" y="416"/>
                      <a:pt x="317" y="416"/>
                    </a:cubicBezTo>
                    <a:cubicBezTo>
                      <a:pt x="317" y="416"/>
                      <a:pt x="309" y="415"/>
                      <a:pt x="305" y="417"/>
                    </a:cubicBezTo>
                    <a:cubicBezTo>
                      <a:pt x="301" y="418"/>
                      <a:pt x="296" y="421"/>
                      <a:pt x="294" y="424"/>
                    </a:cubicBezTo>
                    <a:cubicBezTo>
                      <a:pt x="292" y="425"/>
                      <a:pt x="282" y="424"/>
                      <a:pt x="282" y="424"/>
                    </a:cubicBezTo>
                    <a:cubicBezTo>
                      <a:pt x="284" y="421"/>
                      <a:pt x="284" y="421"/>
                      <a:pt x="284" y="421"/>
                    </a:cubicBezTo>
                    <a:cubicBezTo>
                      <a:pt x="280" y="418"/>
                      <a:pt x="280" y="418"/>
                      <a:pt x="280" y="418"/>
                    </a:cubicBezTo>
                    <a:cubicBezTo>
                      <a:pt x="277" y="421"/>
                      <a:pt x="277" y="421"/>
                      <a:pt x="277" y="421"/>
                    </a:cubicBezTo>
                    <a:cubicBezTo>
                      <a:pt x="277" y="421"/>
                      <a:pt x="272" y="422"/>
                      <a:pt x="272" y="419"/>
                    </a:cubicBezTo>
                    <a:cubicBezTo>
                      <a:pt x="272" y="415"/>
                      <a:pt x="283" y="422"/>
                      <a:pt x="276" y="414"/>
                    </a:cubicBezTo>
                    <a:cubicBezTo>
                      <a:pt x="271" y="405"/>
                      <a:pt x="268" y="417"/>
                      <a:pt x="268" y="417"/>
                    </a:cubicBezTo>
                    <a:cubicBezTo>
                      <a:pt x="268" y="417"/>
                      <a:pt x="263" y="417"/>
                      <a:pt x="260" y="418"/>
                    </a:cubicBezTo>
                    <a:cubicBezTo>
                      <a:pt x="258" y="419"/>
                      <a:pt x="254" y="418"/>
                      <a:pt x="254" y="418"/>
                    </a:cubicBezTo>
                    <a:cubicBezTo>
                      <a:pt x="254" y="418"/>
                      <a:pt x="253" y="408"/>
                      <a:pt x="250" y="409"/>
                    </a:cubicBezTo>
                    <a:cubicBezTo>
                      <a:pt x="245" y="411"/>
                      <a:pt x="252" y="420"/>
                      <a:pt x="247" y="421"/>
                    </a:cubicBezTo>
                    <a:cubicBezTo>
                      <a:pt x="244" y="422"/>
                      <a:pt x="244" y="414"/>
                      <a:pt x="244" y="414"/>
                    </a:cubicBezTo>
                    <a:cubicBezTo>
                      <a:pt x="242" y="413"/>
                      <a:pt x="242" y="413"/>
                      <a:pt x="242" y="413"/>
                    </a:cubicBezTo>
                    <a:cubicBezTo>
                      <a:pt x="242" y="413"/>
                      <a:pt x="241" y="425"/>
                      <a:pt x="240" y="428"/>
                    </a:cubicBezTo>
                    <a:cubicBezTo>
                      <a:pt x="238" y="432"/>
                      <a:pt x="240" y="435"/>
                      <a:pt x="243" y="440"/>
                    </a:cubicBezTo>
                    <a:cubicBezTo>
                      <a:pt x="246" y="443"/>
                      <a:pt x="258" y="437"/>
                      <a:pt x="260" y="437"/>
                    </a:cubicBezTo>
                    <a:cubicBezTo>
                      <a:pt x="263" y="437"/>
                      <a:pt x="269" y="440"/>
                      <a:pt x="273" y="440"/>
                    </a:cubicBezTo>
                    <a:cubicBezTo>
                      <a:pt x="277" y="440"/>
                      <a:pt x="287" y="436"/>
                      <a:pt x="287" y="436"/>
                    </a:cubicBezTo>
                    <a:cubicBezTo>
                      <a:pt x="298" y="438"/>
                      <a:pt x="298" y="438"/>
                      <a:pt x="298" y="438"/>
                    </a:cubicBezTo>
                    <a:cubicBezTo>
                      <a:pt x="298" y="438"/>
                      <a:pt x="303" y="436"/>
                      <a:pt x="309" y="441"/>
                    </a:cubicBezTo>
                    <a:cubicBezTo>
                      <a:pt x="316" y="444"/>
                      <a:pt x="309" y="450"/>
                      <a:pt x="309" y="450"/>
                    </a:cubicBezTo>
                    <a:cubicBezTo>
                      <a:pt x="310" y="452"/>
                      <a:pt x="310" y="452"/>
                      <a:pt x="310" y="452"/>
                    </a:cubicBezTo>
                    <a:cubicBezTo>
                      <a:pt x="310" y="452"/>
                      <a:pt x="318" y="448"/>
                      <a:pt x="323" y="447"/>
                    </a:cubicBezTo>
                    <a:cubicBezTo>
                      <a:pt x="328" y="446"/>
                      <a:pt x="340" y="442"/>
                      <a:pt x="344" y="440"/>
                    </a:cubicBezTo>
                    <a:cubicBezTo>
                      <a:pt x="348" y="437"/>
                      <a:pt x="360" y="435"/>
                      <a:pt x="360" y="435"/>
                    </a:cubicBezTo>
                    <a:cubicBezTo>
                      <a:pt x="367" y="436"/>
                      <a:pt x="367" y="436"/>
                      <a:pt x="367" y="436"/>
                    </a:cubicBezTo>
                    <a:cubicBezTo>
                      <a:pt x="373" y="431"/>
                      <a:pt x="373" y="431"/>
                      <a:pt x="373" y="431"/>
                    </a:cubicBezTo>
                    <a:cubicBezTo>
                      <a:pt x="373" y="431"/>
                      <a:pt x="384" y="431"/>
                      <a:pt x="389" y="429"/>
                    </a:cubicBezTo>
                    <a:cubicBezTo>
                      <a:pt x="394" y="428"/>
                      <a:pt x="394" y="416"/>
                      <a:pt x="394" y="416"/>
                    </a:cubicBezTo>
                    <a:lnTo>
                      <a:pt x="392" y="415"/>
                    </a:lnTo>
                    <a:close/>
                    <a:moveTo>
                      <a:pt x="482" y="322"/>
                    </a:moveTo>
                    <a:cubicBezTo>
                      <a:pt x="482" y="319"/>
                      <a:pt x="480" y="317"/>
                      <a:pt x="480" y="317"/>
                    </a:cubicBezTo>
                    <a:cubicBezTo>
                      <a:pt x="480" y="317"/>
                      <a:pt x="472" y="320"/>
                      <a:pt x="469" y="323"/>
                    </a:cubicBezTo>
                    <a:cubicBezTo>
                      <a:pt x="465" y="326"/>
                      <a:pt x="463" y="332"/>
                      <a:pt x="463" y="332"/>
                    </a:cubicBezTo>
                    <a:cubicBezTo>
                      <a:pt x="463" y="332"/>
                      <a:pt x="458" y="334"/>
                      <a:pt x="458" y="335"/>
                    </a:cubicBezTo>
                    <a:cubicBezTo>
                      <a:pt x="458" y="338"/>
                      <a:pt x="458" y="338"/>
                      <a:pt x="458" y="338"/>
                    </a:cubicBezTo>
                    <a:cubicBezTo>
                      <a:pt x="458" y="338"/>
                      <a:pt x="453" y="340"/>
                      <a:pt x="455" y="342"/>
                    </a:cubicBezTo>
                    <a:cubicBezTo>
                      <a:pt x="457" y="343"/>
                      <a:pt x="459" y="346"/>
                      <a:pt x="459" y="346"/>
                    </a:cubicBezTo>
                    <a:cubicBezTo>
                      <a:pt x="459" y="352"/>
                      <a:pt x="459" y="352"/>
                      <a:pt x="459" y="352"/>
                    </a:cubicBezTo>
                    <a:cubicBezTo>
                      <a:pt x="459" y="354"/>
                      <a:pt x="462" y="358"/>
                      <a:pt x="462" y="358"/>
                    </a:cubicBezTo>
                    <a:cubicBezTo>
                      <a:pt x="465" y="358"/>
                      <a:pt x="469" y="351"/>
                      <a:pt x="470" y="349"/>
                    </a:cubicBezTo>
                    <a:cubicBezTo>
                      <a:pt x="471" y="347"/>
                      <a:pt x="474" y="343"/>
                      <a:pt x="474" y="343"/>
                    </a:cubicBezTo>
                    <a:cubicBezTo>
                      <a:pt x="478" y="343"/>
                      <a:pt x="478" y="343"/>
                      <a:pt x="478" y="343"/>
                    </a:cubicBezTo>
                    <a:cubicBezTo>
                      <a:pt x="479" y="340"/>
                      <a:pt x="479" y="340"/>
                      <a:pt x="479" y="340"/>
                    </a:cubicBezTo>
                    <a:cubicBezTo>
                      <a:pt x="479" y="340"/>
                      <a:pt x="476" y="340"/>
                      <a:pt x="476" y="338"/>
                    </a:cubicBezTo>
                    <a:cubicBezTo>
                      <a:pt x="478" y="335"/>
                      <a:pt x="480" y="333"/>
                      <a:pt x="480" y="333"/>
                    </a:cubicBezTo>
                    <a:cubicBezTo>
                      <a:pt x="480" y="333"/>
                      <a:pt x="482" y="325"/>
                      <a:pt x="482" y="322"/>
                    </a:cubicBezTo>
                    <a:close/>
                    <a:moveTo>
                      <a:pt x="448" y="337"/>
                    </a:moveTo>
                    <a:cubicBezTo>
                      <a:pt x="442" y="339"/>
                      <a:pt x="444" y="341"/>
                      <a:pt x="448" y="340"/>
                    </a:cubicBezTo>
                    <a:cubicBezTo>
                      <a:pt x="452" y="340"/>
                      <a:pt x="452" y="335"/>
                      <a:pt x="448" y="337"/>
                    </a:cubicBezTo>
                    <a:close/>
                    <a:moveTo>
                      <a:pt x="459" y="310"/>
                    </a:moveTo>
                    <a:cubicBezTo>
                      <a:pt x="457" y="308"/>
                      <a:pt x="457" y="308"/>
                      <a:pt x="457" y="308"/>
                    </a:cubicBezTo>
                    <a:cubicBezTo>
                      <a:pt x="454" y="314"/>
                      <a:pt x="454" y="314"/>
                      <a:pt x="454" y="314"/>
                    </a:cubicBezTo>
                    <a:cubicBezTo>
                      <a:pt x="460" y="317"/>
                      <a:pt x="460" y="317"/>
                      <a:pt x="460" y="317"/>
                    </a:cubicBezTo>
                    <a:lnTo>
                      <a:pt x="459" y="310"/>
                    </a:lnTo>
                    <a:close/>
                    <a:moveTo>
                      <a:pt x="432" y="325"/>
                    </a:moveTo>
                    <a:cubicBezTo>
                      <a:pt x="433" y="329"/>
                      <a:pt x="433" y="329"/>
                      <a:pt x="433" y="329"/>
                    </a:cubicBezTo>
                    <a:cubicBezTo>
                      <a:pt x="441" y="332"/>
                      <a:pt x="441" y="332"/>
                      <a:pt x="441" y="332"/>
                    </a:cubicBezTo>
                    <a:cubicBezTo>
                      <a:pt x="440" y="329"/>
                      <a:pt x="440" y="329"/>
                      <a:pt x="440" y="329"/>
                    </a:cubicBezTo>
                    <a:lnTo>
                      <a:pt x="432" y="325"/>
                    </a:lnTo>
                    <a:close/>
                    <a:moveTo>
                      <a:pt x="422" y="322"/>
                    </a:moveTo>
                    <a:cubicBezTo>
                      <a:pt x="427" y="320"/>
                      <a:pt x="426" y="316"/>
                      <a:pt x="422" y="318"/>
                    </a:cubicBezTo>
                    <a:cubicBezTo>
                      <a:pt x="417" y="320"/>
                      <a:pt x="420" y="323"/>
                      <a:pt x="422" y="322"/>
                    </a:cubicBezTo>
                    <a:close/>
                    <a:moveTo>
                      <a:pt x="435" y="364"/>
                    </a:moveTo>
                    <a:cubicBezTo>
                      <a:pt x="432" y="366"/>
                      <a:pt x="432" y="366"/>
                      <a:pt x="432" y="366"/>
                    </a:cubicBezTo>
                    <a:cubicBezTo>
                      <a:pt x="430" y="380"/>
                      <a:pt x="430" y="380"/>
                      <a:pt x="430" y="380"/>
                    </a:cubicBezTo>
                    <a:cubicBezTo>
                      <a:pt x="427" y="380"/>
                      <a:pt x="427" y="380"/>
                      <a:pt x="427" y="380"/>
                    </a:cubicBezTo>
                    <a:cubicBezTo>
                      <a:pt x="429" y="384"/>
                      <a:pt x="429" y="384"/>
                      <a:pt x="429" y="384"/>
                    </a:cubicBezTo>
                    <a:cubicBezTo>
                      <a:pt x="432" y="386"/>
                      <a:pt x="432" y="386"/>
                      <a:pt x="432" y="386"/>
                    </a:cubicBezTo>
                    <a:cubicBezTo>
                      <a:pt x="433" y="392"/>
                      <a:pt x="433" y="392"/>
                      <a:pt x="433" y="392"/>
                    </a:cubicBezTo>
                    <a:cubicBezTo>
                      <a:pt x="437" y="394"/>
                      <a:pt x="437" y="394"/>
                      <a:pt x="437" y="394"/>
                    </a:cubicBezTo>
                    <a:cubicBezTo>
                      <a:pt x="437" y="390"/>
                      <a:pt x="437" y="390"/>
                      <a:pt x="437" y="390"/>
                    </a:cubicBezTo>
                    <a:cubicBezTo>
                      <a:pt x="439" y="388"/>
                      <a:pt x="439" y="388"/>
                      <a:pt x="439" y="388"/>
                    </a:cubicBezTo>
                    <a:cubicBezTo>
                      <a:pt x="439" y="385"/>
                      <a:pt x="439" y="385"/>
                      <a:pt x="439" y="385"/>
                    </a:cubicBezTo>
                    <a:cubicBezTo>
                      <a:pt x="436" y="382"/>
                      <a:pt x="436" y="382"/>
                      <a:pt x="436" y="382"/>
                    </a:cubicBezTo>
                    <a:lnTo>
                      <a:pt x="435" y="364"/>
                    </a:lnTo>
                    <a:close/>
                    <a:moveTo>
                      <a:pt x="434" y="362"/>
                    </a:moveTo>
                    <a:cubicBezTo>
                      <a:pt x="436" y="358"/>
                      <a:pt x="435" y="353"/>
                      <a:pt x="433" y="357"/>
                    </a:cubicBezTo>
                    <a:cubicBezTo>
                      <a:pt x="431" y="363"/>
                      <a:pt x="431" y="366"/>
                      <a:pt x="434" y="362"/>
                    </a:cubicBezTo>
                    <a:close/>
                    <a:moveTo>
                      <a:pt x="420" y="398"/>
                    </a:moveTo>
                    <a:cubicBezTo>
                      <a:pt x="419" y="402"/>
                      <a:pt x="422" y="400"/>
                      <a:pt x="424" y="399"/>
                    </a:cubicBezTo>
                    <a:cubicBezTo>
                      <a:pt x="430" y="396"/>
                      <a:pt x="429" y="394"/>
                      <a:pt x="429" y="394"/>
                    </a:cubicBezTo>
                    <a:cubicBezTo>
                      <a:pt x="429" y="394"/>
                      <a:pt x="420" y="393"/>
                      <a:pt x="420" y="398"/>
                    </a:cubicBezTo>
                    <a:close/>
                  </a:path>
                </a:pathLst>
              </a:custGeom>
              <a:solidFill>
                <a:srgbClr val="DDDDDD"/>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46" name="Freeform 270" descr="© INSCALE GmbH, 18.06.2010">
                <a:extLst>
                  <a:ext uri="{FF2B5EF4-FFF2-40B4-BE49-F238E27FC236}">
                    <a16:creationId xmlns:a16="http://schemas.microsoft.com/office/drawing/2014/main" id="{546CDA7A-1971-42B2-8F76-6C5F18522BEF}"/>
                  </a:ext>
                </a:extLst>
              </p:cNvPr>
              <p:cNvSpPr>
                <a:spLocks noEditPoints="1"/>
              </p:cNvSpPr>
              <p:nvPr/>
            </p:nvSpPr>
            <p:spPr bwMode="auto">
              <a:xfrm>
                <a:off x="3211" y="1719"/>
                <a:ext cx="1312" cy="893"/>
              </a:xfrm>
              <a:custGeom>
                <a:avLst/>
                <a:gdLst>
                  <a:gd name="T0" fmla="*/ 2147483647 w 756"/>
                  <a:gd name="T1" fmla="*/ 2147483647 h 515"/>
                  <a:gd name="T2" fmla="*/ 2147483647 w 756"/>
                  <a:gd name="T3" fmla="*/ 2147483647 h 515"/>
                  <a:gd name="T4" fmla="*/ 2147483647 w 756"/>
                  <a:gd name="T5" fmla="*/ 2147483647 h 515"/>
                  <a:gd name="T6" fmla="*/ 2147483647 w 756"/>
                  <a:gd name="T7" fmla="*/ 2147483647 h 515"/>
                  <a:gd name="T8" fmla="*/ 2147483647 w 756"/>
                  <a:gd name="T9" fmla="*/ 2147483647 h 515"/>
                  <a:gd name="T10" fmla="*/ 2147483647 w 756"/>
                  <a:gd name="T11" fmla="*/ 2147483647 h 515"/>
                  <a:gd name="T12" fmla="*/ 850610449 w 756"/>
                  <a:gd name="T13" fmla="*/ 2147483647 h 515"/>
                  <a:gd name="T14" fmla="*/ 1444478824 w 756"/>
                  <a:gd name="T15" fmla="*/ 2147483647 h 515"/>
                  <a:gd name="T16" fmla="*/ 314286680 w 756"/>
                  <a:gd name="T17" fmla="*/ 2147483647 h 515"/>
                  <a:gd name="T18" fmla="*/ 248414472 w 756"/>
                  <a:gd name="T19" fmla="*/ 2147483647 h 515"/>
                  <a:gd name="T20" fmla="*/ 499758049 w 756"/>
                  <a:gd name="T21" fmla="*/ 2147483647 h 515"/>
                  <a:gd name="T22" fmla="*/ 1215932218 w 756"/>
                  <a:gd name="T23" fmla="*/ 2147483647 h 515"/>
                  <a:gd name="T24" fmla="*/ 2147483647 w 756"/>
                  <a:gd name="T25" fmla="*/ 2147483647 h 515"/>
                  <a:gd name="T26" fmla="*/ 2147483647 w 756"/>
                  <a:gd name="T27" fmla="*/ 2147483647 h 515"/>
                  <a:gd name="T28" fmla="*/ 2147483647 w 756"/>
                  <a:gd name="T29" fmla="*/ 2147483647 h 515"/>
                  <a:gd name="T30" fmla="*/ 2147483647 w 756"/>
                  <a:gd name="T31" fmla="*/ 2147483647 h 515"/>
                  <a:gd name="T32" fmla="*/ 2147483647 w 756"/>
                  <a:gd name="T33" fmla="*/ 2147483647 h 515"/>
                  <a:gd name="T34" fmla="*/ 2147483647 w 756"/>
                  <a:gd name="T35" fmla="*/ 2147483647 h 515"/>
                  <a:gd name="T36" fmla="*/ 2147483647 w 756"/>
                  <a:gd name="T37" fmla="*/ 2147483647 h 515"/>
                  <a:gd name="T38" fmla="*/ 2147483647 w 756"/>
                  <a:gd name="T39" fmla="*/ 2147483647 h 515"/>
                  <a:gd name="T40" fmla="*/ 2147483647 w 756"/>
                  <a:gd name="T41" fmla="*/ 2147483647 h 515"/>
                  <a:gd name="T42" fmla="*/ 2147483647 w 756"/>
                  <a:gd name="T43" fmla="*/ 2147483647 h 515"/>
                  <a:gd name="T44" fmla="*/ 2147483647 w 756"/>
                  <a:gd name="T45" fmla="*/ 2147483647 h 515"/>
                  <a:gd name="T46" fmla="*/ 2147483647 w 756"/>
                  <a:gd name="T47" fmla="*/ 2147483647 h 515"/>
                  <a:gd name="T48" fmla="*/ 2147483647 w 756"/>
                  <a:gd name="T49" fmla="*/ 2147483647 h 515"/>
                  <a:gd name="T50" fmla="*/ 2147483647 w 756"/>
                  <a:gd name="T51" fmla="*/ 2147483647 h 515"/>
                  <a:gd name="T52" fmla="*/ 2147483647 w 756"/>
                  <a:gd name="T53" fmla="*/ 2147483647 h 515"/>
                  <a:gd name="T54" fmla="*/ 2147483647 w 756"/>
                  <a:gd name="T55" fmla="*/ 2147483647 h 515"/>
                  <a:gd name="T56" fmla="*/ 2147483647 w 756"/>
                  <a:gd name="T57" fmla="*/ 2147483647 h 515"/>
                  <a:gd name="T58" fmla="*/ 2147483647 w 756"/>
                  <a:gd name="T59" fmla="*/ 2147483647 h 515"/>
                  <a:gd name="T60" fmla="*/ 2147483647 w 756"/>
                  <a:gd name="T61" fmla="*/ 2147483647 h 515"/>
                  <a:gd name="T62" fmla="*/ 2147483647 w 756"/>
                  <a:gd name="T63" fmla="*/ 2147483647 h 515"/>
                  <a:gd name="T64" fmla="*/ 2147483647 w 756"/>
                  <a:gd name="T65" fmla="*/ 2147483647 h 515"/>
                  <a:gd name="T66" fmla="*/ 2147483647 w 756"/>
                  <a:gd name="T67" fmla="*/ 2147483647 h 515"/>
                  <a:gd name="T68" fmla="*/ 2147483647 w 756"/>
                  <a:gd name="T69" fmla="*/ 2147483647 h 515"/>
                  <a:gd name="T70" fmla="*/ 2147483647 w 756"/>
                  <a:gd name="T71" fmla="*/ 2147483647 h 515"/>
                  <a:gd name="T72" fmla="*/ 2147483647 w 756"/>
                  <a:gd name="T73" fmla="*/ 2147483647 h 515"/>
                  <a:gd name="T74" fmla="*/ 2147483647 w 756"/>
                  <a:gd name="T75" fmla="*/ 2147483647 h 515"/>
                  <a:gd name="T76" fmla="*/ 2147483647 w 756"/>
                  <a:gd name="T77" fmla="*/ 2147483647 h 515"/>
                  <a:gd name="T78" fmla="*/ 2147483647 w 756"/>
                  <a:gd name="T79" fmla="*/ 2147483647 h 515"/>
                  <a:gd name="T80" fmla="*/ 2147483647 w 756"/>
                  <a:gd name="T81" fmla="*/ 2147483647 h 515"/>
                  <a:gd name="T82" fmla="*/ 2147483647 w 756"/>
                  <a:gd name="T83" fmla="*/ 2147483647 h 515"/>
                  <a:gd name="T84" fmla="*/ 2147483647 w 756"/>
                  <a:gd name="T85" fmla="*/ 2147483647 h 515"/>
                  <a:gd name="T86" fmla="*/ 2147483647 w 756"/>
                  <a:gd name="T87" fmla="*/ 2147483647 h 515"/>
                  <a:gd name="T88" fmla="*/ 2147483647 w 756"/>
                  <a:gd name="T89" fmla="*/ 2147483647 h 515"/>
                  <a:gd name="T90" fmla="*/ 2147483647 w 756"/>
                  <a:gd name="T91" fmla="*/ 2147483647 h 515"/>
                  <a:gd name="T92" fmla="*/ 2147483647 w 756"/>
                  <a:gd name="T93" fmla="*/ 2038505004 h 515"/>
                  <a:gd name="T94" fmla="*/ 2147483647 w 756"/>
                  <a:gd name="T95" fmla="*/ 2147483647 h 515"/>
                  <a:gd name="T96" fmla="*/ 2147483647 w 756"/>
                  <a:gd name="T97" fmla="*/ 2147483647 h 515"/>
                  <a:gd name="T98" fmla="*/ 2147483647 w 756"/>
                  <a:gd name="T99" fmla="*/ 1780314363 h 515"/>
                  <a:gd name="T100" fmla="*/ 2147483647 w 756"/>
                  <a:gd name="T101" fmla="*/ 2147483647 h 515"/>
                  <a:gd name="T102" fmla="*/ 2147483647 w 756"/>
                  <a:gd name="T103" fmla="*/ 1752769554 h 515"/>
                  <a:gd name="T104" fmla="*/ 2147483647 w 756"/>
                  <a:gd name="T105" fmla="*/ 1538701124 h 515"/>
                  <a:gd name="T106" fmla="*/ 2147483647 w 756"/>
                  <a:gd name="T107" fmla="*/ 771154123 h 515"/>
                  <a:gd name="T108" fmla="*/ 2147483647 w 756"/>
                  <a:gd name="T109" fmla="*/ 176856780 h 515"/>
                  <a:gd name="T110" fmla="*/ 2147483647 w 756"/>
                  <a:gd name="T111" fmla="*/ 1291859644 h 51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56"/>
                  <a:gd name="T169" fmla="*/ 0 h 515"/>
                  <a:gd name="T170" fmla="*/ 756 w 756"/>
                  <a:gd name="T171" fmla="*/ 515 h 51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56" h="515">
                    <a:moveTo>
                      <a:pt x="377" y="481"/>
                    </a:moveTo>
                    <a:cubicBezTo>
                      <a:pt x="381" y="480"/>
                      <a:pt x="381" y="480"/>
                      <a:pt x="381" y="480"/>
                    </a:cubicBezTo>
                    <a:cubicBezTo>
                      <a:pt x="386" y="473"/>
                      <a:pt x="386" y="473"/>
                      <a:pt x="386" y="473"/>
                    </a:cubicBezTo>
                    <a:cubicBezTo>
                      <a:pt x="390" y="466"/>
                      <a:pt x="390" y="466"/>
                      <a:pt x="390" y="466"/>
                    </a:cubicBezTo>
                    <a:cubicBezTo>
                      <a:pt x="384" y="471"/>
                      <a:pt x="384" y="471"/>
                      <a:pt x="384" y="471"/>
                    </a:cubicBezTo>
                    <a:lnTo>
                      <a:pt x="377" y="481"/>
                    </a:lnTo>
                    <a:close/>
                    <a:moveTo>
                      <a:pt x="338" y="50"/>
                    </a:moveTo>
                    <a:cubicBezTo>
                      <a:pt x="338" y="50"/>
                      <a:pt x="336" y="56"/>
                      <a:pt x="325" y="57"/>
                    </a:cubicBezTo>
                    <a:cubicBezTo>
                      <a:pt x="314" y="58"/>
                      <a:pt x="313" y="77"/>
                      <a:pt x="312" y="90"/>
                    </a:cubicBezTo>
                    <a:cubicBezTo>
                      <a:pt x="311" y="104"/>
                      <a:pt x="321" y="106"/>
                      <a:pt x="318" y="111"/>
                    </a:cubicBezTo>
                    <a:cubicBezTo>
                      <a:pt x="314" y="116"/>
                      <a:pt x="308" y="106"/>
                      <a:pt x="303" y="101"/>
                    </a:cubicBezTo>
                    <a:cubicBezTo>
                      <a:pt x="296" y="94"/>
                      <a:pt x="283" y="108"/>
                      <a:pt x="283" y="108"/>
                    </a:cubicBezTo>
                    <a:cubicBezTo>
                      <a:pt x="280" y="105"/>
                      <a:pt x="280" y="105"/>
                      <a:pt x="280" y="105"/>
                    </a:cubicBezTo>
                    <a:cubicBezTo>
                      <a:pt x="271" y="109"/>
                      <a:pt x="271" y="109"/>
                      <a:pt x="271" y="109"/>
                    </a:cubicBezTo>
                    <a:cubicBezTo>
                      <a:pt x="271" y="109"/>
                      <a:pt x="271" y="117"/>
                      <a:pt x="266" y="117"/>
                    </a:cubicBezTo>
                    <a:cubicBezTo>
                      <a:pt x="260" y="118"/>
                      <a:pt x="260" y="105"/>
                      <a:pt x="260" y="105"/>
                    </a:cubicBezTo>
                    <a:cubicBezTo>
                      <a:pt x="254" y="102"/>
                      <a:pt x="254" y="102"/>
                      <a:pt x="254" y="102"/>
                    </a:cubicBezTo>
                    <a:cubicBezTo>
                      <a:pt x="252" y="108"/>
                      <a:pt x="252" y="108"/>
                      <a:pt x="252" y="108"/>
                    </a:cubicBezTo>
                    <a:cubicBezTo>
                      <a:pt x="243" y="110"/>
                      <a:pt x="243" y="110"/>
                      <a:pt x="243" y="110"/>
                    </a:cubicBezTo>
                    <a:cubicBezTo>
                      <a:pt x="243" y="110"/>
                      <a:pt x="244" y="118"/>
                      <a:pt x="239" y="119"/>
                    </a:cubicBezTo>
                    <a:cubicBezTo>
                      <a:pt x="234" y="120"/>
                      <a:pt x="236" y="111"/>
                      <a:pt x="236" y="111"/>
                    </a:cubicBezTo>
                    <a:cubicBezTo>
                      <a:pt x="227" y="113"/>
                      <a:pt x="227" y="113"/>
                      <a:pt x="227" y="113"/>
                    </a:cubicBezTo>
                    <a:cubicBezTo>
                      <a:pt x="224" y="118"/>
                      <a:pt x="224" y="118"/>
                      <a:pt x="224" y="118"/>
                    </a:cubicBezTo>
                    <a:cubicBezTo>
                      <a:pt x="219" y="110"/>
                      <a:pt x="219" y="110"/>
                      <a:pt x="219" y="110"/>
                    </a:cubicBezTo>
                    <a:cubicBezTo>
                      <a:pt x="210" y="118"/>
                      <a:pt x="210" y="118"/>
                      <a:pt x="210" y="118"/>
                    </a:cubicBezTo>
                    <a:cubicBezTo>
                      <a:pt x="202" y="118"/>
                      <a:pt x="202" y="118"/>
                      <a:pt x="202" y="118"/>
                    </a:cubicBezTo>
                    <a:cubicBezTo>
                      <a:pt x="202" y="118"/>
                      <a:pt x="205" y="126"/>
                      <a:pt x="202" y="126"/>
                    </a:cubicBezTo>
                    <a:cubicBezTo>
                      <a:pt x="198" y="126"/>
                      <a:pt x="197" y="120"/>
                      <a:pt x="197" y="120"/>
                    </a:cubicBezTo>
                    <a:cubicBezTo>
                      <a:pt x="197" y="120"/>
                      <a:pt x="193" y="119"/>
                      <a:pt x="185" y="121"/>
                    </a:cubicBezTo>
                    <a:cubicBezTo>
                      <a:pt x="177" y="123"/>
                      <a:pt x="180" y="118"/>
                      <a:pt x="175" y="113"/>
                    </a:cubicBezTo>
                    <a:cubicBezTo>
                      <a:pt x="170" y="106"/>
                      <a:pt x="164" y="118"/>
                      <a:pt x="164" y="118"/>
                    </a:cubicBezTo>
                    <a:cubicBezTo>
                      <a:pt x="153" y="113"/>
                      <a:pt x="153" y="113"/>
                      <a:pt x="153" y="113"/>
                    </a:cubicBezTo>
                    <a:cubicBezTo>
                      <a:pt x="146" y="117"/>
                      <a:pt x="146" y="117"/>
                      <a:pt x="146" y="117"/>
                    </a:cubicBezTo>
                    <a:cubicBezTo>
                      <a:pt x="140" y="113"/>
                      <a:pt x="140" y="113"/>
                      <a:pt x="140" y="113"/>
                    </a:cubicBezTo>
                    <a:cubicBezTo>
                      <a:pt x="130" y="113"/>
                      <a:pt x="130" y="113"/>
                      <a:pt x="130" y="113"/>
                    </a:cubicBezTo>
                    <a:cubicBezTo>
                      <a:pt x="130" y="113"/>
                      <a:pt x="122" y="111"/>
                      <a:pt x="116" y="113"/>
                    </a:cubicBezTo>
                    <a:cubicBezTo>
                      <a:pt x="111" y="115"/>
                      <a:pt x="108" y="118"/>
                      <a:pt x="99" y="117"/>
                    </a:cubicBezTo>
                    <a:cubicBezTo>
                      <a:pt x="91" y="116"/>
                      <a:pt x="90" y="117"/>
                      <a:pt x="81" y="121"/>
                    </a:cubicBezTo>
                    <a:cubicBezTo>
                      <a:pt x="73" y="125"/>
                      <a:pt x="67" y="122"/>
                      <a:pt x="60" y="127"/>
                    </a:cubicBezTo>
                    <a:cubicBezTo>
                      <a:pt x="52" y="132"/>
                      <a:pt x="60" y="139"/>
                      <a:pt x="51" y="145"/>
                    </a:cubicBezTo>
                    <a:cubicBezTo>
                      <a:pt x="43" y="151"/>
                      <a:pt x="42" y="146"/>
                      <a:pt x="37" y="146"/>
                    </a:cubicBezTo>
                    <a:cubicBezTo>
                      <a:pt x="32" y="146"/>
                      <a:pt x="32" y="153"/>
                      <a:pt x="32" y="155"/>
                    </a:cubicBezTo>
                    <a:cubicBezTo>
                      <a:pt x="33" y="158"/>
                      <a:pt x="35" y="162"/>
                      <a:pt x="35" y="166"/>
                    </a:cubicBezTo>
                    <a:cubicBezTo>
                      <a:pt x="35" y="172"/>
                      <a:pt x="40" y="173"/>
                      <a:pt x="44" y="177"/>
                    </a:cubicBezTo>
                    <a:cubicBezTo>
                      <a:pt x="48" y="180"/>
                      <a:pt x="50" y="185"/>
                      <a:pt x="52" y="188"/>
                    </a:cubicBezTo>
                    <a:cubicBezTo>
                      <a:pt x="55" y="192"/>
                      <a:pt x="63" y="195"/>
                      <a:pt x="63" y="195"/>
                    </a:cubicBezTo>
                    <a:cubicBezTo>
                      <a:pt x="60" y="198"/>
                      <a:pt x="60" y="198"/>
                      <a:pt x="60" y="198"/>
                    </a:cubicBezTo>
                    <a:cubicBezTo>
                      <a:pt x="60" y="198"/>
                      <a:pt x="56" y="199"/>
                      <a:pt x="55" y="201"/>
                    </a:cubicBezTo>
                    <a:cubicBezTo>
                      <a:pt x="54" y="203"/>
                      <a:pt x="58" y="204"/>
                      <a:pt x="61" y="205"/>
                    </a:cubicBezTo>
                    <a:cubicBezTo>
                      <a:pt x="64" y="208"/>
                      <a:pt x="64" y="216"/>
                      <a:pt x="61" y="224"/>
                    </a:cubicBezTo>
                    <a:cubicBezTo>
                      <a:pt x="58" y="231"/>
                      <a:pt x="47" y="228"/>
                      <a:pt x="47" y="228"/>
                    </a:cubicBezTo>
                    <a:cubicBezTo>
                      <a:pt x="47" y="228"/>
                      <a:pt x="37" y="246"/>
                      <a:pt x="33" y="249"/>
                    </a:cubicBezTo>
                    <a:cubicBezTo>
                      <a:pt x="30" y="253"/>
                      <a:pt x="29" y="264"/>
                      <a:pt x="25" y="271"/>
                    </a:cubicBezTo>
                    <a:cubicBezTo>
                      <a:pt x="22" y="278"/>
                      <a:pt x="12" y="288"/>
                      <a:pt x="12" y="288"/>
                    </a:cubicBezTo>
                    <a:cubicBezTo>
                      <a:pt x="12" y="288"/>
                      <a:pt x="18" y="295"/>
                      <a:pt x="18" y="300"/>
                    </a:cubicBezTo>
                    <a:cubicBezTo>
                      <a:pt x="19" y="305"/>
                      <a:pt x="18" y="308"/>
                      <a:pt x="19" y="311"/>
                    </a:cubicBezTo>
                    <a:cubicBezTo>
                      <a:pt x="21" y="314"/>
                      <a:pt x="29" y="316"/>
                      <a:pt x="29" y="316"/>
                    </a:cubicBezTo>
                    <a:cubicBezTo>
                      <a:pt x="28" y="322"/>
                      <a:pt x="28" y="322"/>
                      <a:pt x="28" y="322"/>
                    </a:cubicBezTo>
                    <a:cubicBezTo>
                      <a:pt x="14" y="318"/>
                      <a:pt x="14" y="318"/>
                      <a:pt x="14" y="318"/>
                    </a:cubicBezTo>
                    <a:cubicBezTo>
                      <a:pt x="9" y="330"/>
                      <a:pt x="9" y="330"/>
                      <a:pt x="9" y="330"/>
                    </a:cubicBezTo>
                    <a:cubicBezTo>
                      <a:pt x="8" y="343"/>
                      <a:pt x="8" y="343"/>
                      <a:pt x="8" y="343"/>
                    </a:cubicBezTo>
                    <a:cubicBezTo>
                      <a:pt x="8" y="343"/>
                      <a:pt x="0" y="351"/>
                      <a:pt x="0" y="355"/>
                    </a:cubicBezTo>
                    <a:cubicBezTo>
                      <a:pt x="0" y="359"/>
                      <a:pt x="2" y="366"/>
                      <a:pt x="2" y="366"/>
                    </a:cubicBezTo>
                    <a:cubicBezTo>
                      <a:pt x="2" y="366"/>
                      <a:pt x="6" y="366"/>
                      <a:pt x="8" y="368"/>
                    </a:cubicBezTo>
                    <a:cubicBezTo>
                      <a:pt x="10" y="369"/>
                      <a:pt x="13" y="374"/>
                      <a:pt x="13" y="374"/>
                    </a:cubicBezTo>
                    <a:cubicBezTo>
                      <a:pt x="13" y="374"/>
                      <a:pt x="16" y="373"/>
                      <a:pt x="19" y="373"/>
                    </a:cubicBezTo>
                    <a:cubicBezTo>
                      <a:pt x="22" y="374"/>
                      <a:pt x="22" y="377"/>
                      <a:pt x="24" y="379"/>
                    </a:cubicBezTo>
                    <a:cubicBezTo>
                      <a:pt x="26" y="383"/>
                      <a:pt x="28" y="379"/>
                      <a:pt x="35" y="381"/>
                    </a:cubicBezTo>
                    <a:cubicBezTo>
                      <a:pt x="43" y="383"/>
                      <a:pt x="37" y="388"/>
                      <a:pt x="37" y="388"/>
                    </a:cubicBezTo>
                    <a:cubicBezTo>
                      <a:pt x="40" y="389"/>
                      <a:pt x="40" y="389"/>
                      <a:pt x="40" y="389"/>
                    </a:cubicBezTo>
                    <a:cubicBezTo>
                      <a:pt x="42" y="384"/>
                      <a:pt x="42" y="384"/>
                      <a:pt x="42" y="384"/>
                    </a:cubicBezTo>
                    <a:cubicBezTo>
                      <a:pt x="46" y="385"/>
                      <a:pt x="46" y="385"/>
                      <a:pt x="46" y="385"/>
                    </a:cubicBezTo>
                    <a:cubicBezTo>
                      <a:pt x="46" y="385"/>
                      <a:pt x="45" y="374"/>
                      <a:pt x="50" y="374"/>
                    </a:cubicBezTo>
                    <a:cubicBezTo>
                      <a:pt x="57" y="374"/>
                      <a:pt x="51" y="384"/>
                      <a:pt x="64" y="383"/>
                    </a:cubicBezTo>
                    <a:cubicBezTo>
                      <a:pt x="76" y="382"/>
                      <a:pt x="99" y="381"/>
                      <a:pt x="99" y="381"/>
                    </a:cubicBezTo>
                    <a:cubicBezTo>
                      <a:pt x="99" y="381"/>
                      <a:pt x="108" y="374"/>
                      <a:pt x="113" y="376"/>
                    </a:cubicBezTo>
                    <a:cubicBezTo>
                      <a:pt x="117" y="377"/>
                      <a:pt x="127" y="390"/>
                      <a:pt x="137" y="388"/>
                    </a:cubicBezTo>
                    <a:cubicBezTo>
                      <a:pt x="146" y="385"/>
                      <a:pt x="134" y="378"/>
                      <a:pt x="150" y="374"/>
                    </a:cubicBezTo>
                    <a:cubicBezTo>
                      <a:pt x="165" y="370"/>
                      <a:pt x="182" y="361"/>
                      <a:pt x="182" y="361"/>
                    </a:cubicBezTo>
                    <a:cubicBezTo>
                      <a:pt x="182" y="361"/>
                      <a:pt x="186" y="340"/>
                      <a:pt x="202" y="339"/>
                    </a:cubicBezTo>
                    <a:cubicBezTo>
                      <a:pt x="202" y="336"/>
                      <a:pt x="202" y="336"/>
                      <a:pt x="202" y="336"/>
                    </a:cubicBezTo>
                    <a:cubicBezTo>
                      <a:pt x="205" y="336"/>
                      <a:pt x="205" y="336"/>
                      <a:pt x="205" y="336"/>
                    </a:cubicBezTo>
                    <a:cubicBezTo>
                      <a:pt x="205" y="336"/>
                      <a:pt x="198" y="329"/>
                      <a:pt x="204" y="328"/>
                    </a:cubicBezTo>
                    <a:cubicBezTo>
                      <a:pt x="210" y="326"/>
                      <a:pt x="211" y="330"/>
                      <a:pt x="214" y="330"/>
                    </a:cubicBezTo>
                    <a:cubicBezTo>
                      <a:pt x="217" y="330"/>
                      <a:pt x="215" y="324"/>
                      <a:pt x="215" y="324"/>
                    </a:cubicBezTo>
                    <a:cubicBezTo>
                      <a:pt x="222" y="327"/>
                      <a:pt x="222" y="327"/>
                      <a:pt x="222" y="327"/>
                    </a:cubicBezTo>
                    <a:cubicBezTo>
                      <a:pt x="226" y="322"/>
                      <a:pt x="226" y="322"/>
                      <a:pt x="226" y="322"/>
                    </a:cubicBezTo>
                    <a:cubicBezTo>
                      <a:pt x="234" y="323"/>
                      <a:pt x="234" y="323"/>
                      <a:pt x="234" y="323"/>
                    </a:cubicBezTo>
                    <a:cubicBezTo>
                      <a:pt x="234" y="323"/>
                      <a:pt x="231" y="314"/>
                      <a:pt x="240" y="318"/>
                    </a:cubicBezTo>
                    <a:cubicBezTo>
                      <a:pt x="247" y="320"/>
                      <a:pt x="253" y="324"/>
                      <a:pt x="253" y="324"/>
                    </a:cubicBezTo>
                    <a:cubicBezTo>
                      <a:pt x="259" y="324"/>
                      <a:pt x="259" y="324"/>
                      <a:pt x="259" y="324"/>
                    </a:cubicBezTo>
                    <a:cubicBezTo>
                      <a:pt x="261" y="329"/>
                      <a:pt x="261" y="329"/>
                      <a:pt x="261" y="329"/>
                    </a:cubicBezTo>
                    <a:cubicBezTo>
                      <a:pt x="273" y="325"/>
                      <a:pt x="273" y="325"/>
                      <a:pt x="273" y="325"/>
                    </a:cubicBezTo>
                    <a:cubicBezTo>
                      <a:pt x="272" y="331"/>
                      <a:pt x="272" y="331"/>
                      <a:pt x="272" y="331"/>
                    </a:cubicBezTo>
                    <a:cubicBezTo>
                      <a:pt x="276" y="330"/>
                      <a:pt x="276" y="330"/>
                      <a:pt x="276" y="330"/>
                    </a:cubicBezTo>
                    <a:cubicBezTo>
                      <a:pt x="281" y="335"/>
                      <a:pt x="281" y="335"/>
                      <a:pt x="281" y="335"/>
                    </a:cubicBezTo>
                    <a:cubicBezTo>
                      <a:pt x="281" y="335"/>
                      <a:pt x="278" y="328"/>
                      <a:pt x="281" y="328"/>
                    </a:cubicBezTo>
                    <a:cubicBezTo>
                      <a:pt x="285" y="328"/>
                      <a:pt x="295" y="329"/>
                      <a:pt x="295" y="329"/>
                    </a:cubicBezTo>
                    <a:cubicBezTo>
                      <a:pt x="301" y="338"/>
                      <a:pt x="301" y="338"/>
                      <a:pt x="301" y="338"/>
                    </a:cubicBezTo>
                    <a:cubicBezTo>
                      <a:pt x="308" y="337"/>
                      <a:pt x="308" y="337"/>
                      <a:pt x="308" y="337"/>
                    </a:cubicBezTo>
                    <a:cubicBezTo>
                      <a:pt x="311" y="332"/>
                      <a:pt x="311" y="332"/>
                      <a:pt x="311" y="332"/>
                    </a:cubicBezTo>
                    <a:cubicBezTo>
                      <a:pt x="311" y="332"/>
                      <a:pt x="320" y="343"/>
                      <a:pt x="320" y="348"/>
                    </a:cubicBezTo>
                    <a:cubicBezTo>
                      <a:pt x="320" y="355"/>
                      <a:pt x="318" y="361"/>
                      <a:pt x="318" y="361"/>
                    </a:cubicBezTo>
                    <a:cubicBezTo>
                      <a:pt x="322" y="368"/>
                      <a:pt x="322" y="368"/>
                      <a:pt x="322" y="368"/>
                    </a:cubicBezTo>
                    <a:cubicBezTo>
                      <a:pt x="322" y="368"/>
                      <a:pt x="326" y="367"/>
                      <a:pt x="327" y="368"/>
                    </a:cubicBezTo>
                    <a:cubicBezTo>
                      <a:pt x="328" y="369"/>
                      <a:pt x="336" y="374"/>
                      <a:pt x="336" y="374"/>
                    </a:cubicBezTo>
                    <a:cubicBezTo>
                      <a:pt x="339" y="369"/>
                      <a:pt x="339" y="369"/>
                      <a:pt x="339" y="369"/>
                    </a:cubicBezTo>
                    <a:cubicBezTo>
                      <a:pt x="343" y="377"/>
                      <a:pt x="343" y="377"/>
                      <a:pt x="343" y="377"/>
                    </a:cubicBezTo>
                    <a:cubicBezTo>
                      <a:pt x="343" y="377"/>
                      <a:pt x="341" y="393"/>
                      <a:pt x="349" y="394"/>
                    </a:cubicBezTo>
                    <a:cubicBezTo>
                      <a:pt x="355" y="395"/>
                      <a:pt x="359" y="391"/>
                      <a:pt x="362" y="398"/>
                    </a:cubicBezTo>
                    <a:cubicBezTo>
                      <a:pt x="367" y="403"/>
                      <a:pt x="362" y="419"/>
                      <a:pt x="367" y="420"/>
                    </a:cubicBezTo>
                    <a:cubicBezTo>
                      <a:pt x="371" y="421"/>
                      <a:pt x="378" y="424"/>
                      <a:pt x="378" y="424"/>
                    </a:cubicBezTo>
                    <a:cubicBezTo>
                      <a:pt x="367" y="430"/>
                      <a:pt x="367" y="430"/>
                      <a:pt x="367" y="430"/>
                    </a:cubicBezTo>
                    <a:cubicBezTo>
                      <a:pt x="367" y="430"/>
                      <a:pt x="365" y="424"/>
                      <a:pt x="362" y="424"/>
                    </a:cubicBezTo>
                    <a:cubicBezTo>
                      <a:pt x="360" y="424"/>
                      <a:pt x="362" y="431"/>
                      <a:pt x="358" y="432"/>
                    </a:cubicBezTo>
                    <a:cubicBezTo>
                      <a:pt x="354" y="433"/>
                      <a:pt x="346" y="426"/>
                      <a:pt x="346" y="426"/>
                    </a:cubicBezTo>
                    <a:cubicBezTo>
                      <a:pt x="346" y="426"/>
                      <a:pt x="343" y="435"/>
                      <a:pt x="340" y="435"/>
                    </a:cubicBezTo>
                    <a:cubicBezTo>
                      <a:pt x="337" y="435"/>
                      <a:pt x="342" y="417"/>
                      <a:pt x="326" y="430"/>
                    </a:cubicBezTo>
                    <a:cubicBezTo>
                      <a:pt x="321" y="435"/>
                      <a:pt x="334" y="448"/>
                      <a:pt x="334" y="448"/>
                    </a:cubicBezTo>
                    <a:cubicBezTo>
                      <a:pt x="334" y="462"/>
                      <a:pt x="334" y="462"/>
                      <a:pt x="334" y="462"/>
                    </a:cubicBezTo>
                    <a:cubicBezTo>
                      <a:pt x="325" y="468"/>
                      <a:pt x="325" y="468"/>
                      <a:pt x="325" y="468"/>
                    </a:cubicBezTo>
                    <a:cubicBezTo>
                      <a:pt x="328" y="473"/>
                      <a:pt x="328" y="473"/>
                      <a:pt x="328" y="473"/>
                    </a:cubicBezTo>
                    <a:cubicBezTo>
                      <a:pt x="317" y="485"/>
                      <a:pt x="317" y="485"/>
                      <a:pt x="317" y="485"/>
                    </a:cubicBezTo>
                    <a:cubicBezTo>
                      <a:pt x="317" y="485"/>
                      <a:pt x="325" y="494"/>
                      <a:pt x="322" y="497"/>
                    </a:cubicBezTo>
                    <a:cubicBezTo>
                      <a:pt x="319" y="501"/>
                      <a:pt x="310" y="499"/>
                      <a:pt x="310" y="499"/>
                    </a:cubicBezTo>
                    <a:cubicBezTo>
                      <a:pt x="307" y="502"/>
                      <a:pt x="307" y="502"/>
                      <a:pt x="307" y="502"/>
                    </a:cubicBezTo>
                    <a:cubicBezTo>
                      <a:pt x="312" y="504"/>
                      <a:pt x="312" y="504"/>
                      <a:pt x="312" y="504"/>
                    </a:cubicBezTo>
                    <a:cubicBezTo>
                      <a:pt x="312" y="504"/>
                      <a:pt x="311" y="510"/>
                      <a:pt x="322" y="512"/>
                    </a:cubicBezTo>
                    <a:cubicBezTo>
                      <a:pt x="334" y="515"/>
                      <a:pt x="337" y="514"/>
                      <a:pt x="337" y="514"/>
                    </a:cubicBezTo>
                    <a:cubicBezTo>
                      <a:pt x="337" y="507"/>
                      <a:pt x="337" y="507"/>
                      <a:pt x="337" y="507"/>
                    </a:cubicBezTo>
                    <a:cubicBezTo>
                      <a:pt x="342" y="507"/>
                      <a:pt x="342" y="507"/>
                      <a:pt x="342" y="507"/>
                    </a:cubicBezTo>
                    <a:cubicBezTo>
                      <a:pt x="342" y="507"/>
                      <a:pt x="354" y="492"/>
                      <a:pt x="363" y="493"/>
                    </a:cubicBezTo>
                    <a:cubicBezTo>
                      <a:pt x="374" y="495"/>
                      <a:pt x="378" y="504"/>
                      <a:pt x="378" y="504"/>
                    </a:cubicBezTo>
                    <a:cubicBezTo>
                      <a:pt x="378" y="505"/>
                      <a:pt x="378" y="505"/>
                      <a:pt x="378" y="505"/>
                    </a:cubicBezTo>
                    <a:cubicBezTo>
                      <a:pt x="379" y="503"/>
                      <a:pt x="382" y="500"/>
                      <a:pt x="381" y="497"/>
                    </a:cubicBezTo>
                    <a:cubicBezTo>
                      <a:pt x="379" y="494"/>
                      <a:pt x="376" y="490"/>
                      <a:pt x="376" y="490"/>
                    </a:cubicBezTo>
                    <a:cubicBezTo>
                      <a:pt x="371" y="489"/>
                      <a:pt x="371" y="489"/>
                      <a:pt x="371" y="489"/>
                    </a:cubicBezTo>
                    <a:cubicBezTo>
                      <a:pt x="374" y="485"/>
                      <a:pt x="374" y="485"/>
                      <a:pt x="374" y="485"/>
                    </a:cubicBezTo>
                    <a:cubicBezTo>
                      <a:pt x="373" y="484"/>
                      <a:pt x="373" y="484"/>
                      <a:pt x="373" y="484"/>
                    </a:cubicBezTo>
                    <a:cubicBezTo>
                      <a:pt x="369" y="484"/>
                      <a:pt x="369" y="484"/>
                      <a:pt x="369" y="484"/>
                    </a:cubicBezTo>
                    <a:cubicBezTo>
                      <a:pt x="366" y="468"/>
                      <a:pt x="366" y="468"/>
                      <a:pt x="366" y="468"/>
                    </a:cubicBezTo>
                    <a:cubicBezTo>
                      <a:pt x="369" y="467"/>
                      <a:pt x="369" y="467"/>
                      <a:pt x="369" y="467"/>
                    </a:cubicBezTo>
                    <a:cubicBezTo>
                      <a:pt x="371" y="474"/>
                      <a:pt x="371" y="474"/>
                      <a:pt x="371" y="474"/>
                    </a:cubicBezTo>
                    <a:cubicBezTo>
                      <a:pt x="375" y="481"/>
                      <a:pt x="375" y="481"/>
                      <a:pt x="375" y="481"/>
                    </a:cubicBezTo>
                    <a:cubicBezTo>
                      <a:pt x="378" y="477"/>
                      <a:pt x="378" y="477"/>
                      <a:pt x="378" y="477"/>
                    </a:cubicBezTo>
                    <a:cubicBezTo>
                      <a:pt x="377" y="472"/>
                      <a:pt x="377" y="472"/>
                      <a:pt x="377" y="472"/>
                    </a:cubicBezTo>
                    <a:cubicBezTo>
                      <a:pt x="383" y="471"/>
                      <a:pt x="383" y="471"/>
                      <a:pt x="383" y="471"/>
                    </a:cubicBezTo>
                    <a:cubicBezTo>
                      <a:pt x="379" y="463"/>
                      <a:pt x="379" y="463"/>
                      <a:pt x="379" y="463"/>
                    </a:cubicBezTo>
                    <a:cubicBezTo>
                      <a:pt x="387" y="464"/>
                      <a:pt x="387" y="464"/>
                      <a:pt x="387" y="464"/>
                    </a:cubicBezTo>
                    <a:cubicBezTo>
                      <a:pt x="387" y="460"/>
                      <a:pt x="387" y="460"/>
                      <a:pt x="387" y="460"/>
                    </a:cubicBezTo>
                    <a:cubicBezTo>
                      <a:pt x="390" y="463"/>
                      <a:pt x="390" y="463"/>
                      <a:pt x="390" y="463"/>
                    </a:cubicBezTo>
                    <a:cubicBezTo>
                      <a:pt x="402" y="449"/>
                      <a:pt x="402" y="449"/>
                      <a:pt x="402" y="449"/>
                    </a:cubicBezTo>
                    <a:cubicBezTo>
                      <a:pt x="394" y="439"/>
                      <a:pt x="394" y="439"/>
                      <a:pt x="394" y="439"/>
                    </a:cubicBezTo>
                    <a:cubicBezTo>
                      <a:pt x="394" y="439"/>
                      <a:pt x="378" y="437"/>
                      <a:pt x="381" y="432"/>
                    </a:cubicBezTo>
                    <a:cubicBezTo>
                      <a:pt x="382" y="427"/>
                      <a:pt x="388" y="429"/>
                      <a:pt x="388" y="429"/>
                    </a:cubicBezTo>
                    <a:cubicBezTo>
                      <a:pt x="400" y="441"/>
                      <a:pt x="400" y="441"/>
                      <a:pt x="400" y="441"/>
                    </a:cubicBezTo>
                    <a:cubicBezTo>
                      <a:pt x="407" y="419"/>
                      <a:pt x="407" y="419"/>
                      <a:pt x="407" y="419"/>
                    </a:cubicBezTo>
                    <a:cubicBezTo>
                      <a:pt x="407" y="410"/>
                      <a:pt x="407" y="410"/>
                      <a:pt x="407" y="410"/>
                    </a:cubicBezTo>
                    <a:cubicBezTo>
                      <a:pt x="421" y="405"/>
                      <a:pt x="421" y="405"/>
                      <a:pt x="421" y="405"/>
                    </a:cubicBezTo>
                    <a:cubicBezTo>
                      <a:pt x="425" y="388"/>
                      <a:pt x="425" y="388"/>
                      <a:pt x="425" y="388"/>
                    </a:cubicBezTo>
                    <a:cubicBezTo>
                      <a:pt x="426" y="394"/>
                      <a:pt x="426" y="394"/>
                      <a:pt x="426" y="394"/>
                    </a:cubicBezTo>
                    <a:cubicBezTo>
                      <a:pt x="435" y="387"/>
                      <a:pt x="435" y="387"/>
                      <a:pt x="435" y="387"/>
                    </a:cubicBezTo>
                    <a:cubicBezTo>
                      <a:pt x="435" y="387"/>
                      <a:pt x="437" y="388"/>
                      <a:pt x="441" y="386"/>
                    </a:cubicBezTo>
                    <a:cubicBezTo>
                      <a:pt x="447" y="385"/>
                      <a:pt x="447" y="367"/>
                      <a:pt x="447" y="367"/>
                    </a:cubicBezTo>
                    <a:cubicBezTo>
                      <a:pt x="447" y="367"/>
                      <a:pt x="447" y="381"/>
                      <a:pt x="453" y="381"/>
                    </a:cubicBezTo>
                    <a:cubicBezTo>
                      <a:pt x="459" y="381"/>
                      <a:pt x="470" y="384"/>
                      <a:pt x="470" y="384"/>
                    </a:cubicBezTo>
                    <a:cubicBezTo>
                      <a:pt x="457" y="387"/>
                      <a:pt x="457" y="387"/>
                      <a:pt x="457" y="387"/>
                    </a:cubicBezTo>
                    <a:cubicBezTo>
                      <a:pt x="456" y="390"/>
                      <a:pt x="456" y="390"/>
                      <a:pt x="456" y="390"/>
                    </a:cubicBezTo>
                    <a:cubicBezTo>
                      <a:pt x="443" y="391"/>
                      <a:pt x="443" y="391"/>
                      <a:pt x="443" y="391"/>
                    </a:cubicBezTo>
                    <a:cubicBezTo>
                      <a:pt x="437" y="393"/>
                      <a:pt x="437" y="393"/>
                      <a:pt x="437" y="393"/>
                    </a:cubicBezTo>
                    <a:cubicBezTo>
                      <a:pt x="442" y="395"/>
                      <a:pt x="442" y="395"/>
                      <a:pt x="442" y="395"/>
                    </a:cubicBezTo>
                    <a:cubicBezTo>
                      <a:pt x="447" y="394"/>
                      <a:pt x="447" y="394"/>
                      <a:pt x="447" y="394"/>
                    </a:cubicBezTo>
                    <a:cubicBezTo>
                      <a:pt x="447" y="394"/>
                      <a:pt x="463" y="392"/>
                      <a:pt x="459" y="395"/>
                    </a:cubicBezTo>
                    <a:cubicBezTo>
                      <a:pt x="456" y="400"/>
                      <a:pt x="445" y="405"/>
                      <a:pt x="445" y="405"/>
                    </a:cubicBezTo>
                    <a:cubicBezTo>
                      <a:pt x="451" y="407"/>
                      <a:pt x="451" y="407"/>
                      <a:pt x="451" y="407"/>
                    </a:cubicBezTo>
                    <a:cubicBezTo>
                      <a:pt x="451" y="407"/>
                      <a:pt x="459" y="402"/>
                      <a:pt x="464" y="404"/>
                    </a:cubicBezTo>
                    <a:cubicBezTo>
                      <a:pt x="467" y="406"/>
                      <a:pt x="472" y="411"/>
                      <a:pt x="482" y="410"/>
                    </a:cubicBezTo>
                    <a:cubicBezTo>
                      <a:pt x="490" y="408"/>
                      <a:pt x="499" y="402"/>
                      <a:pt x="504" y="400"/>
                    </a:cubicBezTo>
                    <a:cubicBezTo>
                      <a:pt x="510" y="398"/>
                      <a:pt x="526" y="398"/>
                      <a:pt x="526" y="398"/>
                    </a:cubicBezTo>
                    <a:cubicBezTo>
                      <a:pt x="530" y="390"/>
                      <a:pt x="530" y="390"/>
                      <a:pt x="530" y="390"/>
                    </a:cubicBezTo>
                    <a:cubicBezTo>
                      <a:pt x="536" y="401"/>
                      <a:pt x="536" y="401"/>
                      <a:pt x="536" y="401"/>
                    </a:cubicBezTo>
                    <a:cubicBezTo>
                      <a:pt x="542" y="402"/>
                      <a:pt x="542" y="402"/>
                      <a:pt x="542" y="402"/>
                    </a:cubicBezTo>
                    <a:cubicBezTo>
                      <a:pt x="540" y="409"/>
                      <a:pt x="540" y="409"/>
                      <a:pt x="540" y="409"/>
                    </a:cubicBezTo>
                    <a:cubicBezTo>
                      <a:pt x="521" y="418"/>
                      <a:pt x="521" y="418"/>
                      <a:pt x="521" y="418"/>
                    </a:cubicBezTo>
                    <a:cubicBezTo>
                      <a:pt x="520" y="423"/>
                      <a:pt x="520" y="423"/>
                      <a:pt x="520" y="423"/>
                    </a:cubicBezTo>
                    <a:cubicBezTo>
                      <a:pt x="509" y="431"/>
                      <a:pt x="509" y="431"/>
                      <a:pt x="509" y="431"/>
                    </a:cubicBezTo>
                    <a:cubicBezTo>
                      <a:pt x="509" y="431"/>
                      <a:pt x="512" y="436"/>
                      <a:pt x="509" y="437"/>
                    </a:cubicBezTo>
                    <a:cubicBezTo>
                      <a:pt x="507" y="439"/>
                      <a:pt x="503" y="440"/>
                      <a:pt x="503" y="440"/>
                    </a:cubicBezTo>
                    <a:cubicBezTo>
                      <a:pt x="496" y="455"/>
                      <a:pt x="496" y="455"/>
                      <a:pt x="496" y="455"/>
                    </a:cubicBezTo>
                    <a:cubicBezTo>
                      <a:pt x="507" y="455"/>
                      <a:pt x="507" y="455"/>
                      <a:pt x="507" y="455"/>
                    </a:cubicBezTo>
                    <a:cubicBezTo>
                      <a:pt x="507" y="455"/>
                      <a:pt x="510" y="449"/>
                      <a:pt x="514" y="449"/>
                    </a:cubicBezTo>
                    <a:cubicBezTo>
                      <a:pt x="517" y="448"/>
                      <a:pt x="521" y="450"/>
                      <a:pt x="521" y="450"/>
                    </a:cubicBezTo>
                    <a:cubicBezTo>
                      <a:pt x="524" y="444"/>
                      <a:pt x="524" y="444"/>
                      <a:pt x="524" y="444"/>
                    </a:cubicBezTo>
                    <a:cubicBezTo>
                      <a:pt x="524" y="444"/>
                      <a:pt x="522" y="451"/>
                      <a:pt x="530" y="454"/>
                    </a:cubicBezTo>
                    <a:cubicBezTo>
                      <a:pt x="536" y="458"/>
                      <a:pt x="537" y="452"/>
                      <a:pt x="543" y="453"/>
                    </a:cubicBezTo>
                    <a:cubicBezTo>
                      <a:pt x="550" y="454"/>
                      <a:pt x="555" y="464"/>
                      <a:pt x="556" y="471"/>
                    </a:cubicBezTo>
                    <a:cubicBezTo>
                      <a:pt x="557" y="479"/>
                      <a:pt x="558" y="487"/>
                      <a:pt x="558" y="487"/>
                    </a:cubicBezTo>
                    <a:cubicBezTo>
                      <a:pt x="554" y="488"/>
                      <a:pt x="554" y="488"/>
                      <a:pt x="554" y="488"/>
                    </a:cubicBezTo>
                    <a:cubicBezTo>
                      <a:pt x="555" y="493"/>
                      <a:pt x="555" y="493"/>
                      <a:pt x="555" y="493"/>
                    </a:cubicBezTo>
                    <a:cubicBezTo>
                      <a:pt x="555" y="493"/>
                      <a:pt x="564" y="500"/>
                      <a:pt x="573" y="498"/>
                    </a:cubicBezTo>
                    <a:cubicBezTo>
                      <a:pt x="583" y="496"/>
                      <a:pt x="594" y="485"/>
                      <a:pt x="597" y="480"/>
                    </a:cubicBezTo>
                    <a:cubicBezTo>
                      <a:pt x="599" y="473"/>
                      <a:pt x="596" y="468"/>
                      <a:pt x="606" y="460"/>
                    </a:cubicBezTo>
                    <a:cubicBezTo>
                      <a:pt x="616" y="451"/>
                      <a:pt x="618" y="450"/>
                      <a:pt x="623" y="451"/>
                    </a:cubicBezTo>
                    <a:cubicBezTo>
                      <a:pt x="629" y="453"/>
                      <a:pt x="627" y="446"/>
                      <a:pt x="629" y="441"/>
                    </a:cubicBezTo>
                    <a:cubicBezTo>
                      <a:pt x="631" y="438"/>
                      <a:pt x="635" y="438"/>
                      <a:pt x="635" y="438"/>
                    </a:cubicBezTo>
                    <a:cubicBezTo>
                      <a:pt x="635" y="438"/>
                      <a:pt x="631" y="424"/>
                      <a:pt x="638" y="424"/>
                    </a:cubicBezTo>
                    <a:cubicBezTo>
                      <a:pt x="646" y="424"/>
                      <a:pt x="647" y="432"/>
                      <a:pt x="655" y="429"/>
                    </a:cubicBezTo>
                    <a:cubicBezTo>
                      <a:pt x="665" y="425"/>
                      <a:pt x="663" y="421"/>
                      <a:pt x="665" y="421"/>
                    </a:cubicBezTo>
                    <a:cubicBezTo>
                      <a:pt x="668" y="420"/>
                      <a:pt x="680" y="418"/>
                      <a:pt x="679" y="414"/>
                    </a:cubicBezTo>
                    <a:cubicBezTo>
                      <a:pt x="678" y="409"/>
                      <a:pt x="671" y="406"/>
                      <a:pt x="672" y="403"/>
                    </a:cubicBezTo>
                    <a:cubicBezTo>
                      <a:pt x="674" y="400"/>
                      <a:pt x="681" y="398"/>
                      <a:pt x="680" y="393"/>
                    </a:cubicBezTo>
                    <a:cubicBezTo>
                      <a:pt x="678" y="390"/>
                      <a:pt x="669" y="390"/>
                      <a:pt x="662" y="392"/>
                    </a:cubicBezTo>
                    <a:cubicBezTo>
                      <a:pt x="655" y="395"/>
                      <a:pt x="655" y="402"/>
                      <a:pt x="652" y="403"/>
                    </a:cubicBezTo>
                    <a:cubicBezTo>
                      <a:pt x="650" y="405"/>
                      <a:pt x="646" y="400"/>
                      <a:pt x="643" y="403"/>
                    </a:cubicBezTo>
                    <a:cubicBezTo>
                      <a:pt x="639" y="406"/>
                      <a:pt x="639" y="417"/>
                      <a:pt x="633" y="418"/>
                    </a:cubicBezTo>
                    <a:cubicBezTo>
                      <a:pt x="625" y="419"/>
                      <a:pt x="608" y="419"/>
                      <a:pt x="608" y="419"/>
                    </a:cubicBezTo>
                    <a:cubicBezTo>
                      <a:pt x="608" y="419"/>
                      <a:pt x="614" y="411"/>
                      <a:pt x="608" y="405"/>
                    </a:cubicBezTo>
                    <a:cubicBezTo>
                      <a:pt x="603" y="399"/>
                      <a:pt x="590" y="400"/>
                      <a:pt x="590" y="400"/>
                    </a:cubicBezTo>
                    <a:cubicBezTo>
                      <a:pt x="588" y="395"/>
                      <a:pt x="588" y="395"/>
                      <a:pt x="588" y="395"/>
                    </a:cubicBezTo>
                    <a:cubicBezTo>
                      <a:pt x="583" y="401"/>
                      <a:pt x="583" y="401"/>
                      <a:pt x="583" y="401"/>
                    </a:cubicBezTo>
                    <a:cubicBezTo>
                      <a:pt x="590" y="388"/>
                      <a:pt x="590" y="388"/>
                      <a:pt x="590" y="388"/>
                    </a:cubicBezTo>
                    <a:cubicBezTo>
                      <a:pt x="587" y="386"/>
                      <a:pt x="587" y="386"/>
                      <a:pt x="587" y="386"/>
                    </a:cubicBezTo>
                    <a:cubicBezTo>
                      <a:pt x="579" y="397"/>
                      <a:pt x="579" y="397"/>
                      <a:pt x="579" y="397"/>
                    </a:cubicBezTo>
                    <a:cubicBezTo>
                      <a:pt x="579" y="397"/>
                      <a:pt x="584" y="386"/>
                      <a:pt x="583" y="386"/>
                    </a:cubicBezTo>
                    <a:cubicBezTo>
                      <a:pt x="581" y="387"/>
                      <a:pt x="576" y="389"/>
                      <a:pt x="576" y="389"/>
                    </a:cubicBezTo>
                    <a:cubicBezTo>
                      <a:pt x="576" y="389"/>
                      <a:pt x="571" y="387"/>
                      <a:pt x="568" y="387"/>
                    </a:cubicBezTo>
                    <a:cubicBezTo>
                      <a:pt x="564" y="387"/>
                      <a:pt x="562" y="391"/>
                      <a:pt x="562" y="391"/>
                    </a:cubicBezTo>
                    <a:cubicBezTo>
                      <a:pt x="554" y="388"/>
                      <a:pt x="554" y="388"/>
                      <a:pt x="554" y="388"/>
                    </a:cubicBezTo>
                    <a:cubicBezTo>
                      <a:pt x="554" y="388"/>
                      <a:pt x="549" y="392"/>
                      <a:pt x="542" y="388"/>
                    </a:cubicBezTo>
                    <a:cubicBezTo>
                      <a:pt x="536" y="384"/>
                      <a:pt x="538" y="381"/>
                      <a:pt x="542" y="379"/>
                    </a:cubicBezTo>
                    <a:cubicBezTo>
                      <a:pt x="547" y="379"/>
                      <a:pt x="553" y="385"/>
                      <a:pt x="553" y="385"/>
                    </a:cubicBezTo>
                    <a:cubicBezTo>
                      <a:pt x="556" y="378"/>
                      <a:pt x="556" y="378"/>
                      <a:pt x="556" y="378"/>
                    </a:cubicBezTo>
                    <a:cubicBezTo>
                      <a:pt x="553" y="372"/>
                      <a:pt x="553" y="372"/>
                      <a:pt x="553" y="372"/>
                    </a:cubicBezTo>
                    <a:cubicBezTo>
                      <a:pt x="562" y="378"/>
                      <a:pt x="562" y="378"/>
                      <a:pt x="562" y="378"/>
                    </a:cubicBezTo>
                    <a:cubicBezTo>
                      <a:pt x="572" y="377"/>
                      <a:pt x="572" y="377"/>
                      <a:pt x="572" y="377"/>
                    </a:cubicBezTo>
                    <a:cubicBezTo>
                      <a:pt x="574" y="385"/>
                      <a:pt x="574" y="385"/>
                      <a:pt x="574" y="385"/>
                    </a:cubicBezTo>
                    <a:cubicBezTo>
                      <a:pt x="578" y="385"/>
                      <a:pt x="578" y="385"/>
                      <a:pt x="578" y="385"/>
                    </a:cubicBezTo>
                    <a:cubicBezTo>
                      <a:pt x="578" y="371"/>
                      <a:pt x="578" y="371"/>
                      <a:pt x="578" y="371"/>
                    </a:cubicBezTo>
                    <a:cubicBezTo>
                      <a:pt x="582" y="379"/>
                      <a:pt x="582" y="379"/>
                      <a:pt x="582" y="379"/>
                    </a:cubicBezTo>
                    <a:cubicBezTo>
                      <a:pt x="588" y="379"/>
                      <a:pt x="588" y="379"/>
                      <a:pt x="588" y="379"/>
                    </a:cubicBezTo>
                    <a:cubicBezTo>
                      <a:pt x="583" y="367"/>
                      <a:pt x="583" y="367"/>
                      <a:pt x="583" y="367"/>
                    </a:cubicBezTo>
                    <a:cubicBezTo>
                      <a:pt x="583" y="367"/>
                      <a:pt x="592" y="369"/>
                      <a:pt x="595" y="361"/>
                    </a:cubicBezTo>
                    <a:cubicBezTo>
                      <a:pt x="597" y="353"/>
                      <a:pt x="594" y="348"/>
                      <a:pt x="594" y="348"/>
                    </a:cubicBezTo>
                    <a:cubicBezTo>
                      <a:pt x="602" y="353"/>
                      <a:pt x="602" y="353"/>
                      <a:pt x="602" y="353"/>
                    </a:cubicBezTo>
                    <a:cubicBezTo>
                      <a:pt x="603" y="350"/>
                      <a:pt x="603" y="350"/>
                      <a:pt x="603" y="350"/>
                    </a:cubicBezTo>
                    <a:cubicBezTo>
                      <a:pt x="592" y="336"/>
                      <a:pt x="592" y="336"/>
                      <a:pt x="592" y="336"/>
                    </a:cubicBezTo>
                    <a:cubicBezTo>
                      <a:pt x="592" y="336"/>
                      <a:pt x="600" y="344"/>
                      <a:pt x="606" y="343"/>
                    </a:cubicBezTo>
                    <a:cubicBezTo>
                      <a:pt x="613" y="342"/>
                      <a:pt x="615" y="323"/>
                      <a:pt x="622" y="323"/>
                    </a:cubicBezTo>
                    <a:cubicBezTo>
                      <a:pt x="629" y="323"/>
                      <a:pt x="636" y="323"/>
                      <a:pt x="638" y="321"/>
                    </a:cubicBezTo>
                    <a:cubicBezTo>
                      <a:pt x="640" y="319"/>
                      <a:pt x="641" y="314"/>
                      <a:pt x="641" y="314"/>
                    </a:cubicBezTo>
                    <a:cubicBezTo>
                      <a:pt x="649" y="306"/>
                      <a:pt x="649" y="306"/>
                      <a:pt x="649" y="306"/>
                    </a:cubicBezTo>
                    <a:cubicBezTo>
                      <a:pt x="657" y="308"/>
                      <a:pt x="657" y="308"/>
                      <a:pt x="657" y="308"/>
                    </a:cubicBezTo>
                    <a:cubicBezTo>
                      <a:pt x="658" y="305"/>
                      <a:pt x="658" y="305"/>
                      <a:pt x="658" y="305"/>
                    </a:cubicBezTo>
                    <a:cubicBezTo>
                      <a:pt x="657" y="299"/>
                      <a:pt x="657" y="299"/>
                      <a:pt x="657" y="299"/>
                    </a:cubicBezTo>
                    <a:cubicBezTo>
                      <a:pt x="669" y="288"/>
                      <a:pt x="669" y="288"/>
                      <a:pt x="669" y="288"/>
                    </a:cubicBezTo>
                    <a:cubicBezTo>
                      <a:pt x="669" y="288"/>
                      <a:pt x="676" y="288"/>
                      <a:pt x="678" y="285"/>
                    </a:cubicBezTo>
                    <a:cubicBezTo>
                      <a:pt x="680" y="282"/>
                      <a:pt x="674" y="273"/>
                      <a:pt x="681" y="272"/>
                    </a:cubicBezTo>
                    <a:cubicBezTo>
                      <a:pt x="687" y="269"/>
                      <a:pt x="690" y="271"/>
                      <a:pt x="690" y="271"/>
                    </a:cubicBezTo>
                    <a:cubicBezTo>
                      <a:pt x="690" y="271"/>
                      <a:pt x="706" y="267"/>
                      <a:pt x="707" y="263"/>
                    </a:cubicBezTo>
                    <a:cubicBezTo>
                      <a:pt x="709" y="259"/>
                      <a:pt x="706" y="253"/>
                      <a:pt x="702" y="246"/>
                    </a:cubicBezTo>
                    <a:cubicBezTo>
                      <a:pt x="698" y="240"/>
                      <a:pt x="698" y="227"/>
                      <a:pt x="704" y="224"/>
                    </a:cubicBezTo>
                    <a:cubicBezTo>
                      <a:pt x="711" y="220"/>
                      <a:pt x="716" y="217"/>
                      <a:pt x="716" y="214"/>
                    </a:cubicBezTo>
                    <a:cubicBezTo>
                      <a:pt x="715" y="210"/>
                      <a:pt x="714" y="205"/>
                      <a:pt x="721" y="202"/>
                    </a:cubicBezTo>
                    <a:cubicBezTo>
                      <a:pt x="729" y="200"/>
                      <a:pt x="756" y="197"/>
                      <a:pt x="755" y="190"/>
                    </a:cubicBezTo>
                    <a:cubicBezTo>
                      <a:pt x="755" y="184"/>
                      <a:pt x="750" y="180"/>
                      <a:pt x="750" y="180"/>
                    </a:cubicBezTo>
                    <a:cubicBezTo>
                      <a:pt x="753" y="177"/>
                      <a:pt x="753" y="177"/>
                      <a:pt x="753" y="177"/>
                    </a:cubicBezTo>
                    <a:cubicBezTo>
                      <a:pt x="752" y="163"/>
                      <a:pt x="752" y="163"/>
                      <a:pt x="752" y="163"/>
                    </a:cubicBezTo>
                    <a:cubicBezTo>
                      <a:pt x="747" y="162"/>
                      <a:pt x="747" y="162"/>
                      <a:pt x="747" y="162"/>
                    </a:cubicBezTo>
                    <a:cubicBezTo>
                      <a:pt x="747" y="162"/>
                      <a:pt x="751" y="154"/>
                      <a:pt x="744" y="150"/>
                    </a:cubicBezTo>
                    <a:cubicBezTo>
                      <a:pt x="737" y="146"/>
                      <a:pt x="731" y="147"/>
                      <a:pt x="731" y="147"/>
                    </a:cubicBezTo>
                    <a:cubicBezTo>
                      <a:pt x="731" y="132"/>
                      <a:pt x="731" y="132"/>
                      <a:pt x="731" y="132"/>
                    </a:cubicBezTo>
                    <a:cubicBezTo>
                      <a:pt x="740" y="129"/>
                      <a:pt x="740" y="129"/>
                      <a:pt x="740" y="129"/>
                    </a:cubicBezTo>
                    <a:cubicBezTo>
                      <a:pt x="740" y="124"/>
                      <a:pt x="740" y="124"/>
                      <a:pt x="740" y="124"/>
                    </a:cubicBezTo>
                    <a:cubicBezTo>
                      <a:pt x="723" y="125"/>
                      <a:pt x="723" y="125"/>
                      <a:pt x="723" y="125"/>
                    </a:cubicBezTo>
                    <a:cubicBezTo>
                      <a:pt x="723" y="119"/>
                      <a:pt x="723" y="119"/>
                      <a:pt x="723" y="119"/>
                    </a:cubicBezTo>
                    <a:cubicBezTo>
                      <a:pt x="723" y="119"/>
                      <a:pt x="736" y="109"/>
                      <a:pt x="734" y="101"/>
                    </a:cubicBezTo>
                    <a:cubicBezTo>
                      <a:pt x="731" y="92"/>
                      <a:pt x="725" y="89"/>
                      <a:pt x="725" y="89"/>
                    </a:cubicBezTo>
                    <a:cubicBezTo>
                      <a:pt x="725" y="78"/>
                      <a:pt x="725" y="78"/>
                      <a:pt x="725" y="78"/>
                    </a:cubicBezTo>
                    <a:cubicBezTo>
                      <a:pt x="719" y="78"/>
                      <a:pt x="719" y="78"/>
                      <a:pt x="719" y="78"/>
                    </a:cubicBezTo>
                    <a:cubicBezTo>
                      <a:pt x="717" y="85"/>
                      <a:pt x="717" y="85"/>
                      <a:pt x="717" y="85"/>
                    </a:cubicBezTo>
                    <a:cubicBezTo>
                      <a:pt x="717" y="85"/>
                      <a:pt x="711" y="87"/>
                      <a:pt x="706" y="85"/>
                    </a:cubicBezTo>
                    <a:cubicBezTo>
                      <a:pt x="702" y="83"/>
                      <a:pt x="700" y="79"/>
                      <a:pt x="700" y="79"/>
                    </a:cubicBezTo>
                    <a:cubicBezTo>
                      <a:pt x="693" y="79"/>
                      <a:pt x="693" y="79"/>
                      <a:pt x="693" y="79"/>
                    </a:cubicBezTo>
                    <a:cubicBezTo>
                      <a:pt x="691" y="83"/>
                      <a:pt x="691" y="83"/>
                      <a:pt x="691" y="83"/>
                    </a:cubicBezTo>
                    <a:cubicBezTo>
                      <a:pt x="691" y="83"/>
                      <a:pt x="686" y="84"/>
                      <a:pt x="685" y="82"/>
                    </a:cubicBezTo>
                    <a:cubicBezTo>
                      <a:pt x="684" y="79"/>
                      <a:pt x="681" y="75"/>
                      <a:pt x="681" y="75"/>
                    </a:cubicBezTo>
                    <a:cubicBezTo>
                      <a:pt x="676" y="76"/>
                      <a:pt x="676" y="76"/>
                      <a:pt x="676" y="76"/>
                    </a:cubicBezTo>
                    <a:cubicBezTo>
                      <a:pt x="674" y="84"/>
                      <a:pt x="674" y="84"/>
                      <a:pt x="674" y="84"/>
                    </a:cubicBezTo>
                    <a:cubicBezTo>
                      <a:pt x="666" y="84"/>
                      <a:pt x="666" y="84"/>
                      <a:pt x="666" y="84"/>
                    </a:cubicBezTo>
                    <a:cubicBezTo>
                      <a:pt x="656" y="78"/>
                      <a:pt x="656" y="78"/>
                      <a:pt x="656" y="78"/>
                    </a:cubicBezTo>
                    <a:cubicBezTo>
                      <a:pt x="652" y="84"/>
                      <a:pt x="652" y="84"/>
                      <a:pt x="652" y="84"/>
                    </a:cubicBezTo>
                    <a:cubicBezTo>
                      <a:pt x="637" y="79"/>
                      <a:pt x="637" y="79"/>
                      <a:pt x="637" y="79"/>
                    </a:cubicBezTo>
                    <a:cubicBezTo>
                      <a:pt x="637" y="89"/>
                      <a:pt x="637" y="89"/>
                      <a:pt x="637" y="89"/>
                    </a:cubicBezTo>
                    <a:cubicBezTo>
                      <a:pt x="634" y="92"/>
                      <a:pt x="634" y="92"/>
                      <a:pt x="634" y="92"/>
                    </a:cubicBezTo>
                    <a:cubicBezTo>
                      <a:pt x="629" y="89"/>
                      <a:pt x="629" y="89"/>
                      <a:pt x="629" y="89"/>
                    </a:cubicBezTo>
                    <a:cubicBezTo>
                      <a:pt x="619" y="89"/>
                      <a:pt x="619" y="89"/>
                      <a:pt x="619" y="89"/>
                    </a:cubicBezTo>
                    <a:cubicBezTo>
                      <a:pt x="609" y="79"/>
                      <a:pt x="609" y="79"/>
                      <a:pt x="609" y="79"/>
                    </a:cubicBezTo>
                    <a:cubicBezTo>
                      <a:pt x="608" y="75"/>
                      <a:pt x="608" y="75"/>
                      <a:pt x="608" y="75"/>
                    </a:cubicBezTo>
                    <a:cubicBezTo>
                      <a:pt x="603" y="74"/>
                      <a:pt x="603" y="74"/>
                      <a:pt x="603" y="74"/>
                    </a:cubicBezTo>
                    <a:cubicBezTo>
                      <a:pt x="599" y="69"/>
                      <a:pt x="599" y="69"/>
                      <a:pt x="599" y="69"/>
                    </a:cubicBezTo>
                    <a:cubicBezTo>
                      <a:pt x="589" y="80"/>
                      <a:pt x="589" y="80"/>
                      <a:pt x="589" y="80"/>
                    </a:cubicBezTo>
                    <a:cubicBezTo>
                      <a:pt x="589" y="80"/>
                      <a:pt x="578" y="84"/>
                      <a:pt x="576" y="87"/>
                    </a:cubicBezTo>
                    <a:cubicBezTo>
                      <a:pt x="575" y="91"/>
                      <a:pt x="572" y="98"/>
                      <a:pt x="572" y="98"/>
                    </a:cubicBezTo>
                    <a:cubicBezTo>
                      <a:pt x="567" y="96"/>
                      <a:pt x="567" y="96"/>
                      <a:pt x="567" y="96"/>
                    </a:cubicBezTo>
                    <a:cubicBezTo>
                      <a:pt x="566" y="91"/>
                      <a:pt x="566" y="91"/>
                      <a:pt x="566" y="91"/>
                    </a:cubicBezTo>
                    <a:cubicBezTo>
                      <a:pt x="559" y="91"/>
                      <a:pt x="559" y="91"/>
                      <a:pt x="559" y="91"/>
                    </a:cubicBezTo>
                    <a:cubicBezTo>
                      <a:pt x="559" y="91"/>
                      <a:pt x="559" y="95"/>
                      <a:pt x="556" y="95"/>
                    </a:cubicBezTo>
                    <a:cubicBezTo>
                      <a:pt x="553" y="95"/>
                      <a:pt x="553" y="88"/>
                      <a:pt x="548" y="89"/>
                    </a:cubicBezTo>
                    <a:cubicBezTo>
                      <a:pt x="542" y="90"/>
                      <a:pt x="541" y="92"/>
                      <a:pt x="535" y="96"/>
                    </a:cubicBezTo>
                    <a:cubicBezTo>
                      <a:pt x="530" y="101"/>
                      <a:pt x="514" y="89"/>
                      <a:pt x="514" y="89"/>
                    </a:cubicBezTo>
                    <a:cubicBezTo>
                      <a:pt x="516" y="84"/>
                      <a:pt x="516" y="84"/>
                      <a:pt x="516" y="84"/>
                    </a:cubicBezTo>
                    <a:cubicBezTo>
                      <a:pt x="503" y="68"/>
                      <a:pt x="503" y="68"/>
                      <a:pt x="503" y="68"/>
                    </a:cubicBezTo>
                    <a:cubicBezTo>
                      <a:pt x="503" y="68"/>
                      <a:pt x="506" y="60"/>
                      <a:pt x="505" y="60"/>
                    </a:cubicBezTo>
                    <a:cubicBezTo>
                      <a:pt x="504" y="60"/>
                      <a:pt x="500" y="59"/>
                      <a:pt x="500" y="59"/>
                    </a:cubicBezTo>
                    <a:cubicBezTo>
                      <a:pt x="494" y="63"/>
                      <a:pt x="494" y="63"/>
                      <a:pt x="494" y="63"/>
                    </a:cubicBezTo>
                    <a:cubicBezTo>
                      <a:pt x="494" y="63"/>
                      <a:pt x="494" y="54"/>
                      <a:pt x="489" y="54"/>
                    </a:cubicBezTo>
                    <a:cubicBezTo>
                      <a:pt x="484" y="54"/>
                      <a:pt x="474" y="64"/>
                      <a:pt x="474" y="64"/>
                    </a:cubicBezTo>
                    <a:cubicBezTo>
                      <a:pt x="468" y="60"/>
                      <a:pt x="468" y="60"/>
                      <a:pt x="468" y="60"/>
                    </a:cubicBezTo>
                    <a:cubicBezTo>
                      <a:pt x="454" y="63"/>
                      <a:pt x="454" y="63"/>
                      <a:pt x="454" y="63"/>
                    </a:cubicBezTo>
                    <a:cubicBezTo>
                      <a:pt x="455" y="56"/>
                      <a:pt x="455" y="56"/>
                      <a:pt x="455" y="56"/>
                    </a:cubicBezTo>
                    <a:cubicBezTo>
                      <a:pt x="450" y="56"/>
                      <a:pt x="450" y="56"/>
                      <a:pt x="450" y="56"/>
                    </a:cubicBezTo>
                    <a:cubicBezTo>
                      <a:pt x="450" y="56"/>
                      <a:pt x="452" y="48"/>
                      <a:pt x="447" y="45"/>
                    </a:cubicBezTo>
                    <a:cubicBezTo>
                      <a:pt x="442" y="41"/>
                      <a:pt x="439" y="40"/>
                      <a:pt x="439" y="40"/>
                    </a:cubicBezTo>
                    <a:cubicBezTo>
                      <a:pt x="439" y="40"/>
                      <a:pt x="457" y="36"/>
                      <a:pt x="454" y="30"/>
                    </a:cubicBezTo>
                    <a:cubicBezTo>
                      <a:pt x="451" y="26"/>
                      <a:pt x="439" y="25"/>
                      <a:pt x="435" y="20"/>
                    </a:cubicBezTo>
                    <a:cubicBezTo>
                      <a:pt x="431" y="14"/>
                      <a:pt x="431" y="7"/>
                      <a:pt x="431" y="7"/>
                    </a:cubicBezTo>
                    <a:cubicBezTo>
                      <a:pt x="422" y="6"/>
                      <a:pt x="422" y="6"/>
                      <a:pt x="422" y="6"/>
                    </a:cubicBezTo>
                    <a:cubicBezTo>
                      <a:pt x="422" y="6"/>
                      <a:pt x="423" y="0"/>
                      <a:pt x="415" y="0"/>
                    </a:cubicBezTo>
                    <a:cubicBezTo>
                      <a:pt x="407" y="1"/>
                      <a:pt x="407" y="7"/>
                      <a:pt x="407" y="7"/>
                    </a:cubicBezTo>
                    <a:cubicBezTo>
                      <a:pt x="394" y="7"/>
                      <a:pt x="394" y="7"/>
                      <a:pt x="394" y="7"/>
                    </a:cubicBezTo>
                    <a:cubicBezTo>
                      <a:pt x="394" y="7"/>
                      <a:pt x="388" y="19"/>
                      <a:pt x="384" y="20"/>
                    </a:cubicBezTo>
                    <a:cubicBezTo>
                      <a:pt x="379" y="21"/>
                      <a:pt x="362" y="20"/>
                      <a:pt x="362" y="20"/>
                    </a:cubicBezTo>
                    <a:cubicBezTo>
                      <a:pt x="362" y="20"/>
                      <a:pt x="363" y="35"/>
                      <a:pt x="358" y="38"/>
                    </a:cubicBezTo>
                    <a:cubicBezTo>
                      <a:pt x="355" y="41"/>
                      <a:pt x="348" y="40"/>
                      <a:pt x="344" y="40"/>
                    </a:cubicBezTo>
                    <a:cubicBezTo>
                      <a:pt x="352" y="46"/>
                      <a:pt x="352" y="46"/>
                      <a:pt x="352" y="46"/>
                    </a:cubicBezTo>
                    <a:cubicBezTo>
                      <a:pt x="348" y="50"/>
                      <a:pt x="348" y="50"/>
                      <a:pt x="348" y="50"/>
                    </a:cubicBezTo>
                    <a:lnTo>
                      <a:pt x="338" y="50"/>
                    </a:lnTo>
                    <a:close/>
                  </a:path>
                </a:pathLst>
              </a:custGeom>
              <a:solidFill>
                <a:srgbClr val="DDDDDD"/>
              </a:solidFill>
              <a:ln w="9525">
                <a:solidFill>
                  <a:srgbClr val="FFFFFF"/>
                </a:solidFill>
                <a:round/>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GB" altLang="en-US"/>
              </a:p>
            </p:txBody>
          </p:sp>
          <p:sp>
            <p:nvSpPr>
              <p:cNvPr id="47" name="Freeform 271" descr="© INSCALE GmbH, 18.06.2010">
                <a:extLst>
                  <a:ext uri="{FF2B5EF4-FFF2-40B4-BE49-F238E27FC236}">
                    <a16:creationId xmlns:a16="http://schemas.microsoft.com/office/drawing/2014/main" id="{BA6AABF3-2FBA-43CB-825A-CAA5293FC780}"/>
                  </a:ext>
                </a:extLst>
              </p:cNvPr>
              <p:cNvSpPr>
                <a:spLocks noEditPoints="1"/>
              </p:cNvSpPr>
              <p:nvPr/>
            </p:nvSpPr>
            <p:spPr bwMode="auto">
              <a:xfrm>
                <a:off x="1383" y="719"/>
                <a:ext cx="89" cy="107"/>
              </a:xfrm>
              <a:custGeom>
                <a:avLst/>
                <a:gdLst>
                  <a:gd name="T0" fmla="*/ 218714440 w 51"/>
                  <a:gd name="T1" fmla="*/ 286029513 h 62"/>
                  <a:gd name="T2" fmla="*/ 0 w 51"/>
                  <a:gd name="T3" fmla="*/ 245548786 h 62"/>
                  <a:gd name="T4" fmla="*/ 1007109235 w 51"/>
                  <a:gd name="T5" fmla="*/ 672015944 h 62"/>
                  <a:gd name="T6" fmla="*/ 912279799 w 51"/>
                  <a:gd name="T7" fmla="*/ 672015944 h 62"/>
                  <a:gd name="T8" fmla="*/ 666065246 w 51"/>
                  <a:gd name="T9" fmla="*/ 493631331 h 62"/>
                  <a:gd name="T10" fmla="*/ 666065246 w 51"/>
                  <a:gd name="T11" fmla="*/ 583905621 h 62"/>
                  <a:gd name="T12" fmla="*/ 595060942 w 51"/>
                  <a:gd name="T13" fmla="*/ 886366686 h 62"/>
                  <a:gd name="T14" fmla="*/ 666065246 w 51"/>
                  <a:gd name="T15" fmla="*/ 821720256 h 62"/>
                  <a:gd name="T16" fmla="*/ 625969886 w 51"/>
                  <a:gd name="T17" fmla="*/ 672015944 h 62"/>
                  <a:gd name="T18" fmla="*/ 720910339 w 51"/>
                  <a:gd name="T19" fmla="*/ 762172714 h 62"/>
                  <a:gd name="T20" fmla="*/ 886379759 w 51"/>
                  <a:gd name="T21" fmla="*/ 799562343 h 62"/>
                  <a:gd name="T22" fmla="*/ 625969886 w 51"/>
                  <a:gd name="T23" fmla="*/ 672015944 h 62"/>
                  <a:gd name="T24" fmla="*/ 595060942 w 51"/>
                  <a:gd name="T25" fmla="*/ 358000650 h 62"/>
                  <a:gd name="T26" fmla="*/ 429576667 w 51"/>
                  <a:gd name="T27" fmla="*/ 286029513 h 62"/>
                  <a:gd name="T28" fmla="*/ 307368689 w 51"/>
                  <a:gd name="T29" fmla="*/ 245548786 h 62"/>
                  <a:gd name="T30" fmla="*/ 340990044 w 51"/>
                  <a:gd name="T31" fmla="*/ 369939804 h 62"/>
                  <a:gd name="T32" fmla="*/ 844743575 w 51"/>
                  <a:gd name="T33" fmla="*/ 463297792 h 62"/>
                  <a:gd name="T34" fmla="*/ 720910339 w 51"/>
                  <a:gd name="T35" fmla="*/ 245548786 h 62"/>
                  <a:gd name="T36" fmla="*/ 595060942 w 51"/>
                  <a:gd name="T37" fmla="*/ 124207171 h 62"/>
                  <a:gd name="T38" fmla="*/ 680848037 w 51"/>
                  <a:gd name="T39" fmla="*/ 358000650 h 62"/>
                  <a:gd name="T40" fmla="*/ 844743575 w 51"/>
                  <a:gd name="T41" fmla="*/ 672015944 h 62"/>
                  <a:gd name="T42" fmla="*/ 844743575 w 51"/>
                  <a:gd name="T43" fmla="*/ 463297792 h 62"/>
                  <a:gd name="T44" fmla="*/ 886379759 w 51"/>
                  <a:gd name="T45" fmla="*/ 338337838 h 62"/>
                  <a:gd name="T46" fmla="*/ 936049758 w 51"/>
                  <a:gd name="T47" fmla="*/ 358000650 h 62"/>
                  <a:gd name="T48" fmla="*/ 1061414660 w 51"/>
                  <a:gd name="T49" fmla="*/ 308125795 h 62"/>
                  <a:gd name="T50" fmla="*/ 1007109235 w 51"/>
                  <a:gd name="T51" fmla="*/ 207439620 h 62"/>
                  <a:gd name="T52" fmla="*/ 886379759 w 51"/>
                  <a:gd name="T53" fmla="*/ 124207171 h 62"/>
                  <a:gd name="T54" fmla="*/ 912279799 w 51"/>
                  <a:gd name="T55" fmla="*/ 40356676 h 62"/>
                  <a:gd name="T56" fmla="*/ 749654356 w 51"/>
                  <a:gd name="T57" fmla="*/ 214357534 h 62"/>
                  <a:gd name="T58" fmla="*/ 967433815 w 51"/>
                  <a:gd name="T59" fmla="*/ 308125795 h 62"/>
                  <a:gd name="T60" fmla="*/ 936049758 w 51"/>
                  <a:gd name="T61" fmla="*/ 448436641 h 62"/>
                  <a:gd name="T62" fmla="*/ 1092378553 w 51"/>
                  <a:gd name="T63" fmla="*/ 403486380 h 62"/>
                  <a:gd name="T64" fmla="*/ 967433815 w 51"/>
                  <a:gd name="T65" fmla="*/ 308125795 h 62"/>
                  <a:gd name="T66" fmla="*/ 1188146378 w 51"/>
                  <a:gd name="T67" fmla="*/ 214357534 h 62"/>
                  <a:gd name="T68" fmla="*/ 1162348643 w 51"/>
                  <a:gd name="T69" fmla="*/ 308125795 h 62"/>
                  <a:gd name="T70" fmla="*/ 1308218022 w 51"/>
                  <a:gd name="T71" fmla="*/ 286029513 h 62"/>
                  <a:gd name="T72" fmla="*/ 1188146378 w 51"/>
                  <a:gd name="T73" fmla="*/ 120198662 h 62"/>
                  <a:gd name="T74" fmla="*/ 1380059973 w 51"/>
                  <a:gd name="T75" fmla="*/ 207439620 h 62"/>
                  <a:gd name="T76" fmla="*/ 1308218022 w 51"/>
                  <a:gd name="T77" fmla="*/ 23384251 h 62"/>
                  <a:gd name="T78" fmla="*/ 1188146378 w 51"/>
                  <a:gd name="T79" fmla="*/ 23384251 h 62"/>
                  <a:gd name="T80" fmla="*/ 1134014290 w 51"/>
                  <a:gd name="T81" fmla="*/ 178540184 h 62"/>
                  <a:gd name="T82" fmla="*/ 1188146378 w 51"/>
                  <a:gd name="T83" fmla="*/ 23384251 h 62"/>
                  <a:gd name="T84" fmla="*/ 1007109235 w 51"/>
                  <a:gd name="T85" fmla="*/ 40356676 h 62"/>
                  <a:gd name="T86" fmla="*/ 1061414660 w 51"/>
                  <a:gd name="T87" fmla="*/ 40356676 h 62"/>
                  <a:gd name="T88" fmla="*/ 1424556665 w 51"/>
                  <a:gd name="T89" fmla="*/ 308125795 h 62"/>
                  <a:gd name="T90" fmla="*/ 1474159652 w 51"/>
                  <a:gd name="T91" fmla="*/ 245548786 h 62"/>
                  <a:gd name="T92" fmla="*/ 1515680129 w 51"/>
                  <a:gd name="T93" fmla="*/ 207439620 h 62"/>
                  <a:gd name="T94" fmla="*/ 1515680129 w 51"/>
                  <a:gd name="T95" fmla="*/ 120198662 h 62"/>
                  <a:gd name="T96" fmla="*/ 1515680129 w 51"/>
                  <a:gd name="T97" fmla="*/ 120198662 h 62"/>
                  <a:gd name="T98" fmla="*/ 507925570 w 51"/>
                  <a:gd name="T99" fmla="*/ 1097586125 h 62"/>
                  <a:gd name="T100" fmla="*/ 429576667 w 51"/>
                  <a:gd name="T101" fmla="*/ 1007707693 h 62"/>
                  <a:gd name="T102" fmla="*/ 413106074 w 51"/>
                  <a:gd name="T103" fmla="*/ 1222050040 h 62"/>
                  <a:gd name="T104" fmla="*/ 554372304 w 51"/>
                  <a:gd name="T105" fmla="*/ 1379890658 h 62"/>
                  <a:gd name="T106" fmla="*/ 536388139 w 51"/>
                  <a:gd name="T107" fmla="*/ 1262158987 h 62"/>
                  <a:gd name="T108" fmla="*/ 595060942 w 51"/>
                  <a:gd name="T109" fmla="*/ 1172453744 h 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1"/>
                  <a:gd name="T166" fmla="*/ 0 h 62"/>
                  <a:gd name="T167" fmla="*/ 51 w 51"/>
                  <a:gd name="T168" fmla="*/ 62 h 6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1" h="62">
                    <a:moveTo>
                      <a:pt x="0" y="11"/>
                    </a:moveTo>
                    <a:cubicBezTo>
                      <a:pt x="7" y="13"/>
                      <a:pt x="7" y="13"/>
                      <a:pt x="7" y="13"/>
                    </a:cubicBezTo>
                    <a:cubicBezTo>
                      <a:pt x="6" y="10"/>
                      <a:pt x="6" y="10"/>
                      <a:pt x="6" y="10"/>
                    </a:cubicBezTo>
                    <a:lnTo>
                      <a:pt x="0" y="11"/>
                    </a:lnTo>
                    <a:close/>
                    <a:moveTo>
                      <a:pt x="29" y="30"/>
                    </a:moveTo>
                    <a:cubicBezTo>
                      <a:pt x="32" y="30"/>
                      <a:pt x="32" y="30"/>
                      <a:pt x="32" y="30"/>
                    </a:cubicBezTo>
                    <a:cubicBezTo>
                      <a:pt x="30" y="24"/>
                      <a:pt x="30" y="24"/>
                      <a:pt x="30" y="24"/>
                    </a:cubicBezTo>
                    <a:lnTo>
                      <a:pt x="29" y="30"/>
                    </a:lnTo>
                    <a:close/>
                    <a:moveTo>
                      <a:pt x="22" y="27"/>
                    </a:moveTo>
                    <a:cubicBezTo>
                      <a:pt x="21" y="22"/>
                      <a:pt x="21" y="22"/>
                      <a:pt x="21" y="22"/>
                    </a:cubicBezTo>
                    <a:cubicBezTo>
                      <a:pt x="19" y="23"/>
                      <a:pt x="19" y="23"/>
                      <a:pt x="19" y="23"/>
                    </a:cubicBezTo>
                    <a:cubicBezTo>
                      <a:pt x="21" y="26"/>
                      <a:pt x="21" y="26"/>
                      <a:pt x="21" y="26"/>
                    </a:cubicBezTo>
                    <a:lnTo>
                      <a:pt x="22" y="27"/>
                    </a:lnTo>
                    <a:close/>
                    <a:moveTo>
                      <a:pt x="19" y="40"/>
                    </a:moveTo>
                    <a:cubicBezTo>
                      <a:pt x="21" y="39"/>
                      <a:pt x="21" y="39"/>
                      <a:pt x="21" y="39"/>
                    </a:cubicBezTo>
                    <a:cubicBezTo>
                      <a:pt x="21" y="37"/>
                      <a:pt x="21" y="37"/>
                      <a:pt x="21" y="37"/>
                    </a:cubicBezTo>
                    <a:lnTo>
                      <a:pt x="19" y="40"/>
                    </a:lnTo>
                    <a:close/>
                    <a:moveTo>
                      <a:pt x="20" y="30"/>
                    </a:moveTo>
                    <a:cubicBezTo>
                      <a:pt x="20" y="34"/>
                      <a:pt x="20" y="34"/>
                      <a:pt x="20" y="34"/>
                    </a:cubicBezTo>
                    <a:cubicBezTo>
                      <a:pt x="23" y="34"/>
                      <a:pt x="23" y="34"/>
                      <a:pt x="23" y="34"/>
                    </a:cubicBezTo>
                    <a:cubicBezTo>
                      <a:pt x="24" y="40"/>
                      <a:pt x="24" y="40"/>
                      <a:pt x="24" y="40"/>
                    </a:cubicBezTo>
                    <a:cubicBezTo>
                      <a:pt x="28" y="36"/>
                      <a:pt x="28" y="36"/>
                      <a:pt x="28" y="36"/>
                    </a:cubicBezTo>
                    <a:cubicBezTo>
                      <a:pt x="28" y="36"/>
                      <a:pt x="27" y="34"/>
                      <a:pt x="24" y="32"/>
                    </a:cubicBezTo>
                    <a:cubicBezTo>
                      <a:pt x="23" y="31"/>
                      <a:pt x="20" y="30"/>
                      <a:pt x="20" y="30"/>
                    </a:cubicBezTo>
                    <a:close/>
                    <a:moveTo>
                      <a:pt x="15" y="20"/>
                    </a:moveTo>
                    <a:cubicBezTo>
                      <a:pt x="18" y="19"/>
                      <a:pt x="19" y="16"/>
                      <a:pt x="19" y="16"/>
                    </a:cubicBezTo>
                    <a:cubicBezTo>
                      <a:pt x="16" y="10"/>
                      <a:pt x="16" y="10"/>
                      <a:pt x="16" y="10"/>
                    </a:cubicBezTo>
                    <a:cubicBezTo>
                      <a:pt x="14" y="13"/>
                      <a:pt x="14" y="13"/>
                      <a:pt x="14" y="13"/>
                    </a:cubicBezTo>
                    <a:cubicBezTo>
                      <a:pt x="12" y="10"/>
                      <a:pt x="12" y="10"/>
                      <a:pt x="12" y="10"/>
                    </a:cubicBezTo>
                    <a:cubicBezTo>
                      <a:pt x="10" y="11"/>
                      <a:pt x="10" y="11"/>
                      <a:pt x="10" y="11"/>
                    </a:cubicBezTo>
                    <a:cubicBezTo>
                      <a:pt x="10" y="11"/>
                      <a:pt x="12" y="13"/>
                      <a:pt x="11" y="14"/>
                    </a:cubicBezTo>
                    <a:cubicBezTo>
                      <a:pt x="11" y="17"/>
                      <a:pt x="11" y="17"/>
                      <a:pt x="11" y="17"/>
                    </a:cubicBezTo>
                    <a:cubicBezTo>
                      <a:pt x="11" y="17"/>
                      <a:pt x="12" y="20"/>
                      <a:pt x="15" y="20"/>
                    </a:cubicBezTo>
                    <a:close/>
                    <a:moveTo>
                      <a:pt x="27" y="21"/>
                    </a:moveTo>
                    <a:cubicBezTo>
                      <a:pt x="27" y="21"/>
                      <a:pt x="28" y="19"/>
                      <a:pt x="27" y="18"/>
                    </a:cubicBezTo>
                    <a:cubicBezTo>
                      <a:pt x="26" y="17"/>
                      <a:pt x="23" y="11"/>
                      <a:pt x="23" y="11"/>
                    </a:cubicBezTo>
                    <a:cubicBezTo>
                      <a:pt x="23" y="11"/>
                      <a:pt x="23" y="3"/>
                      <a:pt x="21" y="3"/>
                    </a:cubicBezTo>
                    <a:cubicBezTo>
                      <a:pt x="20" y="3"/>
                      <a:pt x="19" y="6"/>
                      <a:pt x="19" y="6"/>
                    </a:cubicBezTo>
                    <a:cubicBezTo>
                      <a:pt x="18" y="10"/>
                      <a:pt x="18" y="10"/>
                      <a:pt x="18" y="10"/>
                    </a:cubicBezTo>
                    <a:cubicBezTo>
                      <a:pt x="19" y="14"/>
                      <a:pt x="22" y="13"/>
                      <a:pt x="22" y="16"/>
                    </a:cubicBezTo>
                    <a:cubicBezTo>
                      <a:pt x="22" y="19"/>
                      <a:pt x="23" y="25"/>
                      <a:pt x="24" y="26"/>
                    </a:cubicBezTo>
                    <a:cubicBezTo>
                      <a:pt x="26" y="26"/>
                      <a:pt x="27" y="30"/>
                      <a:pt x="27" y="30"/>
                    </a:cubicBezTo>
                    <a:cubicBezTo>
                      <a:pt x="27" y="30"/>
                      <a:pt x="29" y="26"/>
                      <a:pt x="29" y="24"/>
                    </a:cubicBezTo>
                    <a:cubicBezTo>
                      <a:pt x="28" y="22"/>
                      <a:pt x="27" y="21"/>
                      <a:pt x="27" y="21"/>
                    </a:cubicBezTo>
                    <a:close/>
                    <a:moveTo>
                      <a:pt x="28" y="13"/>
                    </a:moveTo>
                    <a:cubicBezTo>
                      <a:pt x="28" y="15"/>
                      <a:pt x="28" y="15"/>
                      <a:pt x="28" y="15"/>
                    </a:cubicBezTo>
                    <a:cubicBezTo>
                      <a:pt x="30" y="18"/>
                      <a:pt x="30" y="18"/>
                      <a:pt x="30" y="18"/>
                    </a:cubicBezTo>
                    <a:cubicBezTo>
                      <a:pt x="30" y="16"/>
                      <a:pt x="30" y="16"/>
                      <a:pt x="30" y="16"/>
                    </a:cubicBezTo>
                    <a:cubicBezTo>
                      <a:pt x="30" y="14"/>
                      <a:pt x="30" y="14"/>
                      <a:pt x="30" y="14"/>
                    </a:cubicBezTo>
                    <a:cubicBezTo>
                      <a:pt x="34" y="14"/>
                      <a:pt x="34" y="14"/>
                      <a:pt x="34" y="14"/>
                    </a:cubicBezTo>
                    <a:cubicBezTo>
                      <a:pt x="32" y="10"/>
                      <a:pt x="32" y="10"/>
                      <a:pt x="32" y="10"/>
                    </a:cubicBezTo>
                    <a:cubicBezTo>
                      <a:pt x="32" y="9"/>
                      <a:pt x="32" y="9"/>
                      <a:pt x="32" y="9"/>
                    </a:cubicBezTo>
                    <a:cubicBezTo>
                      <a:pt x="30" y="6"/>
                      <a:pt x="30" y="6"/>
                      <a:pt x="30" y="6"/>
                    </a:cubicBezTo>
                    <a:cubicBezTo>
                      <a:pt x="28" y="6"/>
                      <a:pt x="28" y="6"/>
                      <a:pt x="28" y="6"/>
                    </a:cubicBezTo>
                    <a:cubicBezTo>
                      <a:pt x="29" y="4"/>
                      <a:pt x="29" y="4"/>
                      <a:pt x="29" y="4"/>
                    </a:cubicBezTo>
                    <a:cubicBezTo>
                      <a:pt x="29" y="2"/>
                      <a:pt x="29" y="2"/>
                      <a:pt x="29" y="2"/>
                    </a:cubicBezTo>
                    <a:cubicBezTo>
                      <a:pt x="24" y="2"/>
                      <a:pt x="24" y="2"/>
                      <a:pt x="24" y="2"/>
                    </a:cubicBezTo>
                    <a:cubicBezTo>
                      <a:pt x="24" y="10"/>
                      <a:pt x="24" y="10"/>
                      <a:pt x="24" y="10"/>
                    </a:cubicBezTo>
                    <a:lnTo>
                      <a:pt x="28" y="13"/>
                    </a:lnTo>
                    <a:close/>
                    <a:moveTo>
                      <a:pt x="31" y="14"/>
                    </a:moveTo>
                    <a:cubicBezTo>
                      <a:pt x="32" y="17"/>
                      <a:pt x="32" y="17"/>
                      <a:pt x="32" y="17"/>
                    </a:cubicBezTo>
                    <a:cubicBezTo>
                      <a:pt x="30" y="20"/>
                      <a:pt x="30" y="20"/>
                      <a:pt x="30" y="20"/>
                    </a:cubicBezTo>
                    <a:cubicBezTo>
                      <a:pt x="32" y="21"/>
                      <a:pt x="32" y="21"/>
                      <a:pt x="32" y="21"/>
                    </a:cubicBezTo>
                    <a:cubicBezTo>
                      <a:pt x="35" y="18"/>
                      <a:pt x="35" y="18"/>
                      <a:pt x="35" y="18"/>
                    </a:cubicBezTo>
                    <a:cubicBezTo>
                      <a:pt x="33" y="15"/>
                      <a:pt x="33" y="15"/>
                      <a:pt x="33" y="15"/>
                    </a:cubicBezTo>
                    <a:lnTo>
                      <a:pt x="31" y="14"/>
                    </a:lnTo>
                    <a:close/>
                    <a:moveTo>
                      <a:pt x="38" y="5"/>
                    </a:moveTo>
                    <a:cubicBezTo>
                      <a:pt x="38" y="10"/>
                      <a:pt x="38" y="10"/>
                      <a:pt x="38" y="10"/>
                    </a:cubicBezTo>
                    <a:cubicBezTo>
                      <a:pt x="37" y="11"/>
                      <a:pt x="37" y="11"/>
                      <a:pt x="37" y="11"/>
                    </a:cubicBezTo>
                    <a:cubicBezTo>
                      <a:pt x="37" y="14"/>
                      <a:pt x="37" y="14"/>
                      <a:pt x="37" y="14"/>
                    </a:cubicBezTo>
                    <a:cubicBezTo>
                      <a:pt x="40" y="16"/>
                      <a:pt x="40" y="16"/>
                      <a:pt x="40" y="16"/>
                    </a:cubicBezTo>
                    <a:cubicBezTo>
                      <a:pt x="42" y="13"/>
                      <a:pt x="42" y="13"/>
                      <a:pt x="42" y="13"/>
                    </a:cubicBezTo>
                    <a:cubicBezTo>
                      <a:pt x="39" y="5"/>
                      <a:pt x="39" y="5"/>
                      <a:pt x="39" y="5"/>
                    </a:cubicBezTo>
                    <a:lnTo>
                      <a:pt x="38" y="5"/>
                    </a:lnTo>
                    <a:close/>
                    <a:moveTo>
                      <a:pt x="43" y="8"/>
                    </a:moveTo>
                    <a:cubicBezTo>
                      <a:pt x="44" y="9"/>
                      <a:pt x="44" y="9"/>
                      <a:pt x="44" y="9"/>
                    </a:cubicBezTo>
                    <a:cubicBezTo>
                      <a:pt x="44" y="0"/>
                      <a:pt x="44" y="0"/>
                      <a:pt x="44" y="0"/>
                    </a:cubicBezTo>
                    <a:cubicBezTo>
                      <a:pt x="42" y="1"/>
                      <a:pt x="42" y="1"/>
                      <a:pt x="42" y="1"/>
                    </a:cubicBezTo>
                    <a:lnTo>
                      <a:pt x="43" y="8"/>
                    </a:lnTo>
                    <a:close/>
                    <a:moveTo>
                      <a:pt x="38" y="1"/>
                    </a:moveTo>
                    <a:cubicBezTo>
                      <a:pt x="36" y="2"/>
                      <a:pt x="36" y="2"/>
                      <a:pt x="36" y="2"/>
                    </a:cubicBezTo>
                    <a:cubicBezTo>
                      <a:pt x="36" y="8"/>
                      <a:pt x="36" y="8"/>
                      <a:pt x="36" y="8"/>
                    </a:cubicBezTo>
                    <a:cubicBezTo>
                      <a:pt x="37" y="8"/>
                      <a:pt x="37" y="8"/>
                      <a:pt x="37" y="8"/>
                    </a:cubicBezTo>
                    <a:lnTo>
                      <a:pt x="38" y="1"/>
                    </a:lnTo>
                    <a:close/>
                    <a:moveTo>
                      <a:pt x="34" y="2"/>
                    </a:moveTo>
                    <a:cubicBezTo>
                      <a:pt x="32" y="2"/>
                      <a:pt x="32" y="2"/>
                      <a:pt x="32" y="2"/>
                    </a:cubicBezTo>
                    <a:cubicBezTo>
                      <a:pt x="34" y="9"/>
                      <a:pt x="34" y="9"/>
                      <a:pt x="34" y="9"/>
                    </a:cubicBezTo>
                    <a:lnTo>
                      <a:pt x="34" y="2"/>
                    </a:lnTo>
                    <a:close/>
                    <a:moveTo>
                      <a:pt x="45" y="11"/>
                    </a:moveTo>
                    <a:cubicBezTo>
                      <a:pt x="45" y="14"/>
                      <a:pt x="45" y="14"/>
                      <a:pt x="45" y="14"/>
                    </a:cubicBezTo>
                    <a:cubicBezTo>
                      <a:pt x="47" y="15"/>
                      <a:pt x="47" y="15"/>
                      <a:pt x="47" y="15"/>
                    </a:cubicBezTo>
                    <a:cubicBezTo>
                      <a:pt x="47" y="11"/>
                      <a:pt x="47" y="11"/>
                      <a:pt x="47" y="11"/>
                    </a:cubicBezTo>
                    <a:cubicBezTo>
                      <a:pt x="49" y="10"/>
                      <a:pt x="49" y="10"/>
                      <a:pt x="49" y="10"/>
                    </a:cubicBezTo>
                    <a:cubicBezTo>
                      <a:pt x="48" y="9"/>
                      <a:pt x="48" y="9"/>
                      <a:pt x="48" y="9"/>
                    </a:cubicBezTo>
                    <a:lnTo>
                      <a:pt x="45" y="11"/>
                    </a:lnTo>
                    <a:close/>
                    <a:moveTo>
                      <a:pt x="48" y="5"/>
                    </a:moveTo>
                    <a:cubicBezTo>
                      <a:pt x="45" y="6"/>
                      <a:pt x="48" y="7"/>
                      <a:pt x="48" y="7"/>
                    </a:cubicBezTo>
                    <a:cubicBezTo>
                      <a:pt x="50" y="7"/>
                      <a:pt x="51" y="4"/>
                      <a:pt x="48" y="5"/>
                    </a:cubicBezTo>
                    <a:close/>
                    <a:moveTo>
                      <a:pt x="20" y="51"/>
                    </a:moveTo>
                    <a:cubicBezTo>
                      <a:pt x="18" y="50"/>
                      <a:pt x="16" y="50"/>
                      <a:pt x="16" y="49"/>
                    </a:cubicBezTo>
                    <a:cubicBezTo>
                      <a:pt x="16" y="48"/>
                      <a:pt x="17" y="47"/>
                      <a:pt x="17" y="46"/>
                    </a:cubicBezTo>
                    <a:cubicBezTo>
                      <a:pt x="17" y="45"/>
                      <a:pt x="15" y="42"/>
                      <a:pt x="14" y="45"/>
                    </a:cubicBezTo>
                    <a:cubicBezTo>
                      <a:pt x="13" y="47"/>
                      <a:pt x="14" y="53"/>
                      <a:pt x="14" y="53"/>
                    </a:cubicBezTo>
                    <a:cubicBezTo>
                      <a:pt x="13" y="55"/>
                      <a:pt x="13" y="55"/>
                      <a:pt x="13" y="55"/>
                    </a:cubicBezTo>
                    <a:cubicBezTo>
                      <a:pt x="17" y="62"/>
                      <a:pt x="17" y="62"/>
                      <a:pt x="17" y="62"/>
                    </a:cubicBezTo>
                    <a:cubicBezTo>
                      <a:pt x="18" y="62"/>
                      <a:pt x="18" y="62"/>
                      <a:pt x="18" y="62"/>
                    </a:cubicBezTo>
                    <a:cubicBezTo>
                      <a:pt x="19" y="58"/>
                      <a:pt x="19" y="58"/>
                      <a:pt x="19" y="58"/>
                    </a:cubicBezTo>
                    <a:cubicBezTo>
                      <a:pt x="17" y="57"/>
                      <a:pt x="17" y="57"/>
                      <a:pt x="17" y="57"/>
                    </a:cubicBezTo>
                    <a:cubicBezTo>
                      <a:pt x="19" y="57"/>
                      <a:pt x="19" y="57"/>
                      <a:pt x="19" y="57"/>
                    </a:cubicBezTo>
                    <a:cubicBezTo>
                      <a:pt x="19" y="53"/>
                      <a:pt x="19" y="53"/>
                      <a:pt x="19" y="53"/>
                    </a:cubicBezTo>
                    <a:cubicBezTo>
                      <a:pt x="19" y="53"/>
                      <a:pt x="21" y="53"/>
                      <a:pt x="20" y="51"/>
                    </a:cubicBezTo>
                    <a:close/>
                  </a:path>
                </a:pathLst>
              </a:custGeom>
              <a:solidFill>
                <a:srgbClr val="808080"/>
              </a:solidFill>
              <a:ln w="9525">
                <a:solidFill>
                  <a:srgbClr val="FFFFFF"/>
                </a:solidFill>
                <a:round/>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GB" altLang="en-US"/>
              </a:p>
            </p:txBody>
          </p:sp>
          <p:sp>
            <p:nvSpPr>
              <p:cNvPr id="48" name="Freeform 272" descr="© INSCALE GmbH, 18.06.2010">
                <a:extLst>
                  <a:ext uri="{FF2B5EF4-FFF2-40B4-BE49-F238E27FC236}">
                    <a16:creationId xmlns:a16="http://schemas.microsoft.com/office/drawing/2014/main" id="{FD065650-2801-440C-B0F8-E91A58707BE1}"/>
                  </a:ext>
                </a:extLst>
              </p:cNvPr>
              <p:cNvSpPr>
                <a:spLocks/>
              </p:cNvSpPr>
              <p:nvPr/>
            </p:nvSpPr>
            <p:spPr bwMode="auto">
              <a:xfrm>
                <a:off x="4736" y="2393"/>
                <a:ext cx="636" cy="264"/>
              </a:xfrm>
              <a:custGeom>
                <a:avLst/>
                <a:gdLst>
                  <a:gd name="T0" fmla="*/ 2147483647 w 366"/>
                  <a:gd name="T1" fmla="*/ 1327695595 h 152"/>
                  <a:gd name="T2" fmla="*/ 2147483647 w 366"/>
                  <a:gd name="T3" fmla="*/ 1169808763 h 152"/>
                  <a:gd name="T4" fmla="*/ 2147483647 w 366"/>
                  <a:gd name="T5" fmla="*/ 807083135 h 152"/>
                  <a:gd name="T6" fmla="*/ 2147483647 w 366"/>
                  <a:gd name="T7" fmla="*/ 548520194 h 152"/>
                  <a:gd name="T8" fmla="*/ 2147483647 w 366"/>
                  <a:gd name="T9" fmla="*/ 0 h 152"/>
                  <a:gd name="T10" fmla="*/ 2147483647 w 366"/>
                  <a:gd name="T11" fmla="*/ 253406440 h 152"/>
                  <a:gd name="T12" fmla="*/ 2147483647 w 366"/>
                  <a:gd name="T13" fmla="*/ 154041493 h 152"/>
                  <a:gd name="T14" fmla="*/ 2147483647 w 366"/>
                  <a:gd name="T15" fmla="*/ 400235733 h 152"/>
                  <a:gd name="T16" fmla="*/ 2147483647 w 366"/>
                  <a:gd name="T17" fmla="*/ 548520194 h 152"/>
                  <a:gd name="T18" fmla="*/ 2147483647 w 366"/>
                  <a:gd name="T19" fmla="*/ 976229590 h 152"/>
                  <a:gd name="T20" fmla="*/ 2147483647 w 366"/>
                  <a:gd name="T21" fmla="*/ 779153614 h 152"/>
                  <a:gd name="T22" fmla="*/ 2147483647 w 366"/>
                  <a:gd name="T23" fmla="*/ 843110284 h 152"/>
                  <a:gd name="T24" fmla="*/ 2147483647 w 366"/>
                  <a:gd name="T25" fmla="*/ 807083135 h 152"/>
                  <a:gd name="T26" fmla="*/ 2147483647 w 366"/>
                  <a:gd name="T27" fmla="*/ 1207359663 h 152"/>
                  <a:gd name="T28" fmla="*/ 1540740195 w 366"/>
                  <a:gd name="T29" fmla="*/ 1246456102 h 152"/>
                  <a:gd name="T30" fmla="*/ 1308001473 w 366"/>
                  <a:gd name="T31" fmla="*/ 1276119242 h 152"/>
                  <a:gd name="T32" fmla="*/ 637934006 w 366"/>
                  <a:gd name="T33" fmla="*/ 1327695595 h 152"/>
                  <a:gd name="T34" fmla="*/ 0 w 366"/>
                  <a:gd name="T35" fmla="*/ 1793468329 h 152"/>
                  <a:gd name="T36" fmla="*/ 469870582 w 366"/>
                  <a:gd name="T37" fmla="*/ 2055608330 h 152"/>
                  <a:gd name="T38" fmla="*/ 1540740195 w 366"/>
                  <a:gd name="T39" fmla="*/ 1950043943 h 152"/>
                  <a:gd name="T40" fmla="*/ 2147483647 w 366"/>
                  <a:gd name="T41" fmla="*/ 2092125018 h 152"/>
                  <a:gd name="T42" fmla="*/ 2147483647 w 366"/>
                  <a:gd name="T43" fmla="*/ 2147483647 h 152"/>
                  <a:gd name="T44" fmla="*/ 2147483647 w 366"/>
                  <a:gd name="T45" fmla="*/ 2147483647 h 152"/>
                  <a:gd name="T46" fmla="*/ 2147483647 w 366"/>
                  <a:gd name="T47" fmla="*/ 2147483647 h 152"/>
                  <a:gd name="T48" fmla="*/ 2147483647 w 366"/>
                  <a:gd name="T49" fmla="*/ 2147483647 h 152"/>
                  <a:gd name="T50" fmla="*/ 2147483647 w 366"/>
                  <a:gd name="T51" fmla="*/ 2147483647 h 152"/>
                  <a:gd name="T52" fmla="*/ 2147483647 w 366"/>
                  <a:gd name="T53" fmla="*/ 2147483647 h 152"/>
                  <a:gd name="T54" fmla="*/ 2147483647 w 366"/>
                  <a:gd name="T55" fmla="*/ 2147483647 h 152"/>
                  <a:gd name="T56" fmla="*/ 2147483647 w 366"/>
                  <a:gd name="T57" fmla="*/ 2147483647 h 152"/>
                  <a:gd name="T58" fmla="*/ 2147483647 w 366"/>
                  <a:gd name="T59" fmla="*/ 2147483647 h 152"/>
                  <a:gd name="T60" fmla="*/ 2147483647 w 366"/>
                  <a:gd name="T61" fmla="*/ 2147483647 h 152"/>
                  <a:gd name="T62" fmla="*/ 2147483647 w 366"/>
                  <a:gd name="T63" fmla="*/ 2147483647 h 152"/>
                  <a:gd name="T64" fmla="*/ 2147483647 w 366"/>
                  <a:gd name="T65" fmla="*/ 2147483647 h 152"/>
                  <a:gd name="T66" fmla="*/ 2147483647 w 366"/>
                  <a:gd name="T67" fmla="*/ 1950043943 h 152"/>
                  <a:gd name="T68" fmla="*/ 2147483647 w 366"/>
                  <a:gd name="T69" fmla="*/ 2031772530 h 152"/>
                  <a:gd name="T70" fmla="*/ 2147483647 w 366"/>
                  <a:gd name="T71" fmla="*/ 1793468329 h 1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6"/>
                  <a:gd name="T109" fmla="*/ 0 h 152"/>
                  <a:gd name="T110" fmla="*/ 366 w 366"/>
                  <a:gd name="T111" fmla="*/ 152 h 1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6" h="152">
                    <a:moveTo>
                      <a:pt x="356" y="68"/>
                    </a:moveTo>
                    <a:cubicBezTo>
                      <a:pt x="362" y="62"/>
                      <a:pt x="366" y="50"/>
                      <a:pt x="356" y="49"/>
                    </a:cubicBezTo>
                    <a:cubicBezTo>
                      <a:pt x="344" y="48"/>
                      <a:pt x="334" y="47"/>
                      <a:pt x="334" y="47"/>
                    </a:cubicBezTo>
                    <a:cubicBezTo>
                      <a:pt x="335" y="43"/>
                      <a:pt x="335" y="43"/>
                      <a:pt x="335" y="43"/>
                    </a:cubicBezTo>
                    <a:cubicBezTo>
                      <a:pt x="335" y="43"/>
                      <a:pt x="323" y="48"/>
                      <a:pt x="322" y="41"/>
                    </a:cubicBezTo>
                    <a:cubicBezTo>
                      <a:pt x="322" y="33"/>
                      <a:pt x="328" y="30"/>
                      <a:pt x="328" y="30"/>
                    </a:cubicBezTo>
                    <a:cubicBezTo>
                      <a:pt x="326" y="20"/>
                      <a:pt x="326" y="20"/>
                      <a:pt x="326" y="20"/>
                    </a:cubicBezTo>
                    <a:cubicBezTo>
                      <a:pt x="323" y="20"/>
                      <a:pt x="323" y="20"/>
                      <a:pt x="323" y="20"/>
                    </a:cubicBezTo>
                    <a:cubicBezTo>
                      <a:pt x="313" y="20"/>
                      <a:pt x="291" y="25"/>
                      <a:pt x="285" y="21"/>
                    </a:cubicBezTo>
                    <a:cubicBezTo>
                      <a:pt x="281" y="17"/>
                      <a:pt x="278" y="0"/>
                      <a:pt x="278" y="0"/>
                    </a:cubicBezTo>
                    <a:cubicBezTo>
                      <a:pt x="267" y="3"/>
                      <a:pt x="267" y="3"/>
                      <a:pt x="267" y="3"/>
                    </a:cubicBezTo>
                    <a:cubicBezTo>
                      <a:pt x="261" y="9"/>
                      <a:pt x="261" y="9"/>
                      <a:pt x="261" y="9"/>
                    </a:cubicBezTo>
                    <a:cubicBezTo>
                      <a:pt x="250" y="2"/>
                      <a:pt x="250" y="2"/>
                      <a:pt x="250" y="2"/>
                    </a:cubicBezTo>
                    <a:cubicBezTo>
                      <a:pt x="242" y="6"/>
                      <a:pt x="242" y="6"/>
                      <a:pt x="242" y="6"/>
                    </a:cubicBezTo>
                    <a:cubicBezTo>
                      <a:pt x="235" y="5"/>
                      <a:pt x="235" y="5"/>
                      <a:pt x="235" y="5"/>
                    </a:cubicBezTo>
                    <a:cubicBezTo>
                      <a:pt x="235" y="15"/>
                      <a:pt x="235" y="15"/>
                      <a:pt x="235" y="15"/>
                    </a:cubicBezTo>
                    <a:cubicBezTo>
                      <a:pt x="235" y="15"/>
                      <a:pt x="224" y="10"/>
                      <a:pt x="219" y="12"/>
                    </a:cubicBezTo>
                    <a:cubicBezTo>
                      <a:pt x="215" y="15"/>
                      <a:pt x="209" y="20"/>
                      <a:pt x="209" y="20"/>
                    </a:cubicBezTo>
                    <a:cubicBezTo>
                      <a:pt x="209" y="27"/>
                      <a:pt x="209" y="27"/>
                      <a:pt x="209" y="27"/>
                    </a:cubicBezTo>
                    <a:cubicBezTo>
                      <a:pt x="209" y="27"/>
                      <a:pt x="203" y="36"/>
                      <a:pt x="197" y="36"/>
                    </a:cubicBezTo>
                    <a:cubicBezTo>
                      <a:pt x="191" y="37"/>
                      <a:pt x="184" y="35"/>
                      <a:pt x="184" y="35"/>
                    </a:cubicBezTo>
                    <a:cubicBezTo>
                      <a:pt x="186" y="29"/>
                      <a:pt x="186" y="29"/>
                      <a:pt x="186" y="29"/>
                    </a:cubicBezTo>
                    <a:cubicBezTo>
                      <a:pt x="168" y="29"/>
                      <a:pt x="168" y="29"/>
                      <a:pt x="168" y="29"/>
                    </a:cubicBezTo>
                    <a:cubicBezTo>
                      <a:pt x="168" y="29"/>
                      <a:pt x="151" y="34"/>
                      <a:pt x="145" y="31"/>
                    </a:cubicBezTo>
                    <a:cubicBezTo>
                      <a:pt x="138" y="29"/>
                      <a:pt x="137" y="24"/>
                      <a:pt x="130" y="25"/>
                    </a:cubicBezTo>
                    <a:cubicBezTo>
                      <a:pt x="122" y="25"/>
                      <a:pt x="119" y="30"/>
                      <a:pt x="119" y="30"/>
                    </a:cubicBezTo>
                    <a:cubicBezTo>
                      <a:pt x="113" y="29"/>
                      <a:pt x="113" y="29"/>
                      <a:pt x="113" y="29"/>
                    </a:cubicBezTo>
                    <a:cubicBezTo>
                      <a:pt x="113" y="29"/>
                      <a:pt x="96" y="43"/>
                      <a:pt x="83" y="45"/>
                    </a:cubicBezTo>
                    <a:cubicBezTo>
                      <a:pt x="71" y="48"/>
                      <a:pt x="61" y="42"/>
                      <a:pt x="61" y="42"/>
                    </a:cubicBezTo>
                    <a:cubicBezTo>
                      <a:pt x="56" y="46"/>
                      <a:pt x="56" y="46"/>
                      <a:pt x="56" y="46"/>
                    </a:cubicBezTo>
                    <a:cubicBezTo>
                      <a:pt x="49" y="46"/>
                      <a:pt x="49" y="46"/>
                      <a:pt x="49" y="46"/>
                    </a:cubicBezTo>
                    <a:cubicBezTo>
                      <a:pt x="48" y="47"/>
                      <a:pt x="48" y="47"/>
                      <a:pt x="48" y="47"/>
                    </a:cubicBezTo>
                    <a:cubicBezTo>
                      <a:pt x="26" y="44"/>
                      <a:pt x="26" y="44"/>
                      <a:pt x="26" y="44"/>
                    </a:cubicBezTo>
                    <a:cubicBezTo>
                      <a:pt x="23" y="49"/>
                      <a:pt x="23" y="49"/>
                      <a:pt x="23" y="49"/>
                    </a:cubicBezTo>
                    <a:cubicBezTo>
                      <a:pt x="23" y="49"/>
                      <a:pt x="7" y="47"/>
                      <a:pt x="4" y="51"/>
                    </a:cubicBezTo>
                    <a:cubicBezTo>
                      <a:pt x="0" y="56"/>
                      <a:pt x="0" y="66"/>
                      <a:pt x="0" y="66"/>
                    </a:cubicBezTo>
                    <a:cubicBezTo>
                      <a:pt x="0" y="66"/>
                      <a:pt x="3" y="67"/>
                      <a:pt x="8" y="67"/>
                    </a:cubicBezTo>
                    <a:cubicBezTo>
                      <a:pt x="14" y="68"/>
                      <a:pt x="17" y="76"/>
                      <a:pt x="17" y="76"/>
                    </a:cubicBezTo>
                    <a:cubicBezTo>
                      <a:pt x="44" y="71"/>
                      <a:pt x="44" y="71"/>
                      <a:pt x="44" y="71"/>
                    </a:cubicBezTo>
                    <a:cubicBezTo>
                      <a:pt x="56" y="72"/>
                      <a:pt x="56" y="72"/>
                      <a:pt x="56" y="72"/>
                    </a:cubicBezTo>
                    <a:cubicBezTo>
                      <a:pt x="63" y="81"/>
                      <a:pt x="63" y="81"/>
                      <a:pt x="63" y="81"/>
                    </a:cubicBezTo>
                    <a:cubicBezTo>
                      <a:pt x="63" y="81"/>
                      <a:pt x="70" y="72"/>
                      <a:pt x="79" y="77"/>
                    </a:cubicBezTo>
                    <a:cubicBezTo>
                      <a:pt x="87" y="83"/>
                      <a:pt x="95" y="97"/>
                      <a:pt x="95" y="97"/>
                    </a:cubicBezTo>
                    <a:cubicBezTo>
                      <a:pt x="101" y="95"/>
                      <a:pt x="101" y="95"/>
                      <a:pt x="101" y="95"/>
                    </a:cubicBezTo>
                    <a:cubicBezTo>
                      <a:pt x="102" y="106"/>
                      <a:pt x="102" y="106"/>
                      <a:pt x="102" y="106"/>
                    </a:cubicBezTo>
                    <a:cubicBezTo>
                      <a:pt x="109" y="104"/>
                      <a:pt x="109" y="104"/>
                      <a:pt x="109" y="104"/>
                    </a:cubicBezTo>
                    <a:cubicBezTo>
                      <a:pt x="108" y="112"/>
                      <a:pt x="108" y="112"/>
                      <a:pt x="108" y="112"/>
                    </a:cubicBezTo>
                    <a:cubicBezTo>
                      <a:pt x="108" y="112"/>
                      <a:pt x="122" y="115"/>
                      <a:pt x="122" y="126"/>
                    </a:cubicBezTo>
                    <a:cubicBezTo>
                      <a:pt x="121" y="136"/>
                      <a:pt x="117" y="139"/>
                      <a:pt x="117" y="139"/>
                    </a:cubicBezTo>
                    <a:cubicBezTo>
                      <a:pt x="119" y="152"/>
                      <a:pt x="119" y="152"/>
                      <a:pt x="119" y="152"/>
                    </a:cubicBezTo>
                    <a:cubicBezTo>
                      <a:pt x="133" y="150"/>
                      <a:pt x="133" y="150"/>
                      <a:pt x="133" y="150"/>
                    </a:cubicBezTo>
                    <a:cubicBezTo>
                      <a:pt x="133" y="150"/>
                      <a:pt x="142" y="139"/>
                      <a:pt x="149" y="138"/>
                    </a:cubicBezTo>
                    <a:cubicBezTo>
                      <a:pt x="157" y="137"/>
                      <a:pt x="165" y="136"/>
                      <a:pt x="165" y="136"/>
                    </a:cubicBezTo>
                    <a:cubicBezTo>
                      <a:pt x="165" y="136"/>
                      <a:pt x="163" y="122"/>
                      <a:pt x="168" y="122"/>
                    </a:cubicBezTo>
                    <a:cubicBezTo>
                      <a:pt x="175" y="122"/>
                      <a:pt x="179" y="126"/>
                      <a:pt x="179" y="126"/>
                    </a:cubicBezTo>
                    <a:cubicBezTo>
                      <a:pt x="205" y="136"/>
                      <a:pt x="205" y="136"/>
                      <a:pt x="205" y="136"/>
                    </a:cubicBezTo>
                    <a:cubicBezTo>
                      <a:pt x="205" y="136"/>
                      <a:pt x="210" y="130"/>
                      <a:pt x="214" y="130"/>
                    </a:cubicBezTo>
                    <a:cubicBezTo>
                      <a:pt x="216" y="130"/>
                      <a:pt x="215" y="132"/>
                      <a:pt x="216" y="136"/>
                    </a:cubicBezTo>
                    <a:cubicBezTo>
                      <a:pt x="218" y="132"/>
                      <a:pt x="220" y="130"/>
                      <a:pt x="221" y="130"/>
                    </a:cubicBezTo>
                    <a:cubicBezTo>
                      <a:pt x="225" y="130"/>
                      <a:pt x="231" y="127"/>
                      <a:pt x="231" y="127"/>
                    </a:cubicBezTo>
                    <a:cubicBezTo>
                      <a:pt x="232" y="123"/>
                      <a:pt x="232" y="123"/>
                      <a:pt x="232" y="123"/>
                    </a:cubicBezTo>
                    <a:cubicBezTo>
                      <a:pt x="232" y="123"/>
                      <a:pt x="241" y="118"/>
                      <a:pt x="243" y="116"/>
                    </a:cubicBezTo>
                    <a:cubicBezTo>
                      <a:pt x="245" y="114"/>
                      <a:pt x="246" y="109"/>
                      <a:pt x="246" y="109"/>
                    </a:cubicBezTo>
                    <a:cubicBezTo>
                      <a:pt x="246" y="109"/>
                      <a:pt x="251" y="114"/>
                      <a:pt x="258" y="111"/>
                    </a:cubicBezTo>
                    <a:cubicBezTo>
                      <a:pt x="263" y="109"/>
                      <a:pt x="276" y="100"/>
                      <a:pt x="276" y="100"/>
                    </a:cubicBezTo>
                    <a:cubicBezTo>
                      <a:pt x="272" y="95"/>
                      <a:pt x="272" y="95"/>
                      <a:pt x="272" y="95"/>
                    </a:cubicBezTo>
                    <a:cubicBezTo>
                      <a:pt x="272" y="95"/>
                      <a:pt x="277" y="97"/>
                      <a:pt x="280" y="94"/>
                    </a:cubicBezTo>
                    <a:cubicBezTo>
                      <a:pt x="284" y="90"/>
                      <a:pt x="278" y="72"/>
                      <a:pt x="291" y="72"/>
                    </a:cubicBezTo>
                    <a:cubicBezTo>
                      <a:pt x="303" y="72"/>
                      <a:pt x="312" y="69"/>
                      <a:pt x="312" y="69"/>
                    </a:cubicBezTo>
                    <a:cubicBezTo>
                      <a:pt x="312" y="69"/>
                      <a:pt x="313" y="75"/>
                      <a:pt x="317" y="75"/>
                    </a:cubicBezTo>
                    <a:cubicBezTo>
                      <a:pt x="322" y="75"/>
                      <a:pt x="329" y="76"/>
                      <a:pt x="331" y="74"/>
                    </a:cubicBezTo>
                    <a:cubicBezTo>
                      <a:pt x="334" y="72"/>
                      <a:pt x="333" y="66"/>
                      <a:pt x="336" y="66"/>
                    </a:cubicBezTo>
                    <a:cubicBezTo>
                      <a:pt x="339" y="66"/>
                      <a:pt x="348" y="75"/>
                      <a:pt x="356" y="68"/>
                    </a:cubicBezTo>
                    <a:close/>
                  </a:path>
                </a:pathLst>
              </a:custGeom>
              <a:solidFill>
                <a:srgbClr val="DDDDDD"/>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49" name="Freeform 273" descr="© INSCALE GmbH, 18.06.2010">
                <a:extLst>
                  <a:ext uri="{FF2B5EF4-FFF2-40B4-BE49-F238E27FC236}">
                    <a16:creationId xmlns:a16="http://schemas.microsoft.com/office/drawing/2014/main" id="{8EB18F7B-82FF-4E84-960E-39EFB7D9118E}"/>
                  </a:ext>
                </a:extLst>
              </p:cNvPr>
              <p:cNvSpPr>
                <a:spLocks noEditPoints="1"/>
              </p:cNvSpPr>
              <p:nvPr/>
            </p:nvSpPr>
            <p:spPr bwMode="auto">
              <a:xfrm>
                <a:off x="5109" y="2544"/>
                <a:ext cx="368" cy="207"/>
              </a:xfrm>
              <a:custGeom>
                <a:avLst/>
                <a:gdLst>
                  <a:gd name="T0" fmla="*/ 2147483647 w 212"/>
                  <a:gd name="T1" fmla="*/ 2147483647 h 119"/>
                  <a:gd name="T2" fmla="*/ 0 w 212"/>
                  <a:gd name="T3" fmla="*/ 1342363164 h 119"/>
                  <a:gd name="T4" fmla="*/ 2147483647 w 212"/>
                  <a:gd name="T5" fmla="*/ 2147483647 h 119"/>
                  <a:gd name="T6" fmla="*/ 2147483647 w 212"/>
                  <a:gd name="T7" fmla="*/ 2147483647 h 119"/>
                  <a:gd name="T8" fmla="*/ 2147483647 w 212"/>
                  <a:gd name="T9" fmla="*/ 2147483647 h 119"/>
                  <a:gd name="T10" fmla="*/ 2147483647 w 212"/>
                  <a:gd name="T11" fmla="*/ 2101875040 h 119"/>
                  <a:gd name="T12" fmla="*/ 2147483647 w 212"/>
                  <a:gd name="T13" fmla="*/ 2101875040 h 119"/>
                  <a:gd name="T14" fmla="*/ 2147483647 w 212"/>
                  <a:gd name="T15" fmla="*/ 1990723680 h 119"/>
                  <a:gd name="T16" fmla="*/ 2147483647 w 212"/>
                  <a:gd name="T17" fmla="*/ 1875144150 h 119"/>
                  <a:gd name="T18" fmla="*/ 2147483647 w 212"/>
                  <a:gd name="T19" fmla="*/ 1166260551 h 119"/>
                  <a:gd name="T20" fmla="*/ 2147483647 w 212"/>
                  <a:gd name="T21" fmla="*/ 993227020 h 119"/>
                  <a:gd name="T22" fmla="*/ 2147483647 w 212"/>
                  <a:gd name="T23" fmla="*/ 378216387 h 119"/>
                  <a:gd name="T24" fmla="*/ 2147483647 w 212"/>
                  <a:gd name="T25" fmla="*/ 263445541 h 119"/>
                  <a:gd name="T26" fmla="*/ 2147483647 w 212"/>
                  <a:gd name="T27" fmla="*/ 378216387 h 119"/>
                  <a:gd name="T28" fmla="*/ 2147483647 w 212"/>
                  <a:gd name="T29" fmla="*/ 306444530 h 119"/>
                  <a:gd name="T30" fmla="*/ 2147483647 w 212"/>
                  <a:gd name="T31" fmla="*/ 151449372 h 119"/>
                  <a:gd name="T32" fmla="*/ 1763734561 w 212"/>
                  <a:gd name="T33" fmla="*/ 151449372 h 119"/>
                  <a:gd name="T34" fmla="*/ 1520790863 w 212"/>
                  <a:gd name="T35" fmla="*/ 226208484 h 119"/>
                  <a:gd name="T36" fmla="*/ 1147112272 w 212"/>
                  <a:gd name="T37" fmla="*/ 684471438 h 119"/>
                  <a:gd name="T38" fmla="*/ 752847684 w 212"/>
                  <a:gd name="T39" fmla="*/ 814774279 h 119"/>
                  <a:gd name="T40" fmla="*/ 433705845 w 212"/>
                  <a:gd name="T41" fmla="*/ 1144425181 h 119"/>
                  <a:gd name="T42" fmla="*/ 27519220 w 212"/>
                  <a:gd name="T43" fmla="*/ 1386630621 h 119"/>
                  <a:gd name="T44" fmla="*/ 585341465 w 212"/>
                  <a:gd name="T45" fmla="*/ 1698987654 h 119"/>
                  <a:gd name="T46" fmla="*/ 1561889536 w 212"/>
                  <a:gd name="T47" fmla="*/ 2147483647 h 119"/>
                  <a:gd name="T48" fmla="*/ 2147483647 w 212"/>
                  <a:gd name="T49" fmla="*/ 2147483647 h 119"/>
                  <a:gd name="T50" fmla="*/ 2147483647 w 212"/>
                  <a:gd name="T51" fmla="*/ 2147483647 h 119"/>
                  <a:gd name="T52" fmla="*/ 2147483647 w 212"/>
                  <a:gd name="T53" fmla="*/ 2147483647 h 119"/>
                  <a:gd name="T54" fmla="*/ 2147483647 w 212"/>
                  <a:gd name="T55" fmla="*/ 2147483647 h 119"/>
                  <a:gd name="T56" fmla="*/ 2147483647 w 212"/>
                  <a:gd name="T57" fmla="*/ 2147483647 h 119"/>
                  <a:gd name="T58" fmla="*/ 2147483647 w 212"/>
                  <a:gd name="T59" fmla="*/ 2147483647 h 119"/>
                  <a:gd name="T60" fmla="*/ 2147483647 w 212"/>
                  <a:gd name="T61" fmla="*/ 2147483647 h 119"/>
                  <a:gd name="T62" fmla="*/ 2147483647 w 212"/>
                  <a:gd name="T63" fmla="*/ 2147483647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2"/>
                  <a:gd name="T97" fmla="*/ 0 h 119"/>
                  <a:gd name="T98" fmla="*/ 212 w 212"/>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2" h="119">
                    <a:moveTo>
                      <a:pt x="103" y="103"/>
                    </a:moveTo>
                    <a:cubicBezTo>
                      <a:pt x="103" y="103"/>
                      <a:pt x="103" y="103"/>
                      <a:pt x="103" y="103"/>
                    </a:cubicBezTo>
                    <a:moveTo>
                      <a:pt x="1" y="49"/>
                    </a:moveTo>
                    <a:cubicBezTo>
                      <a:pt x="1" y="48"/>
                      <a:pt x="1" y="48"/>
                      <a:pt x="0" y="47"/>
                    </a:cubicBezTo>
                    <a:cubicBezTo>
                      <a:pt x="1" y="48"/>
                      <a:pt x="1" y="48"/>
                      <a:pt x="1" y="49"/>
                    </a:cubicBezTo>
                    <a:close/>
                    <a:moveTo>
                      <a:pt x="207" y="104"/>
                    </a:moveTo>
                    <a:cubicBezTo>
                      <a:pt x="207" y="104"/>
                      <a:pt x="206" y="99"/>
                      <a:pt x="205" y="96"/>
                    </a:cubicBezTo>
                    <a:cubicBezTo>
                      <a:pt x="205" y="92"/>
                      <a:pt x="196" y="94"/>
                      <a:pt x="196" y="91"/>
                    </a:cubicBezTo>
                    <a:cubicBezTo>
                      <a:pt x="196" y="88"/>
                      <a:pt x="200" y="90"/>
                      <a:pt x="203" y="88"/>
                    </a:cubicBezTo>
                    <a:cubicBezTo>
                      <a:pt x="207" y="86"/>
                      <a:pt x="203" y="85"/>
                      <a:pt x="198" y="83"/>
                    </a:cubicBezTo>
                    <a:cubicBezTo>
                      <a:pt x="193" y="82"/>
                      <a:pt x="189" y="83"/>
                      <a:pt x="186" y="81"/>
                    </a:cubicBezTo>
                    <a:cubicBezTo>
                      <a:pt x="185" y="77"/>
                      <a:pt x="188" y="75"/>
                      <a:pt x="190" y="74"/>
                    </a:cubicBezTo>
                    <a:cubicBezTo>
                      <a:pt x="192" y="73"/>
                      <a:pt x="191" y="69"/>
                      <a:pt x="183" y="69"/>
                    </a:cubicBezTo>
                    <a:cubicBezTo>
                      <a:pt x="176" y="69"/>
                      <a:pt x="176" y="73"/>
                      <a:pt x="174" y="74"/>
                    </a:cubicBezTo>
                    <a:cubicBezTo>
                      <a:pt x="170" y="75"/>
                      <a:pt x="163" y="70"/>
                      <a:pt x="160" y="68"/>
                    </a:cubicBezTo>
                    <a:cubicBezTo>
                      <a:pt x="157" y="67"/>
                      <a:pt x="151" y="70"/>
                      <a:pt x="149" y="70"/>
                    </a:cubicBezTo>
                    <a:cubicBezTo>
                      <a:pt x="147" y="70"/>
                      <a:pt x="148" y="67"/>
                      <a:pt x="146" y="66"/>
                    </a:cubicBezTo>
                    <a:cubicBezTo>
                      <a:pt x="144" y="65"/>
                      <a:pt x="136" y="68"/>
                      <a:pt x="133" y="66"/>
                    </a:cubicBezTo>
                    <a:cubicBezTo>
                      <a:pt x="130" y="64"/>
                      <a:pt x="144" y="59"/>
                      <a:pt x="146" y="56"/>
                    </a:cubicBezTo>
                    <a:cubicBezTo>
                      <a:pt x="148" y="53"/>
                      <a:pt x="146" y="43"/>
                      <a:pt x="142" y="41"/>
                    </a:cubicBezTo>
                    <a:cubicBezTo>
                      <a:pt x="139" y="38"/>
                      <a:pt x="131" y="43"/>
                      <a:pt x="123" y="41"/>
                    </a:cubicBezTo>
                    <a:cubicBezTo>
                      <a:pt x="114" y="39"/>
                      <a:pt x="104" y="35"/>
                      <a:pt x="104" y="35"/>
                    </a:cubicBezTo>
                    <a:cubicBezTo>
                      <a:pt x="104" y="23"/>
                      <a:pt x="104" y="23"/>
                      <a:pt x="104" y="23"/>
                    </a:cubicBezTo>
                    <a:cubicBezTo>
                      <a:pt x="104" y="23"/>
                      <a:pt x="111" y="20"/>
                      <a:pt x="109" y="13"/>
                    </a:cubicBezTo>
                    <a:cubicBezTo>
                      <a:pt x="107" y="8"/>
                      <a:pt x="96" y="13"/>
                      <a:pt x="96" y="13"/>
                    </a:cubicBezTo>
                    <a:cubicBezTo>
                      <a:pt x="96" y="9"/>
                      <a:pt x="96" y="9"/>
                      <a:pt x="96" y="9"/>
                    </a:cubicBezTo>
                    <a:cubicBezTo>
                      <a:pt x="93" y="9"/>
                      <a:pt x="93" y="9"/>
                      <a:pt x="93" y="9"/>
                    </a:cubicBezTo>
                    <a:cubicBezTo>
                      <a:pt x="93" y="9"/>
                      <a:pt x="93" y="12"/>
                      <a:pt x="88" y="13"/>
                    </a:cubicBezTo>
                    <a:cubicBezTo>
                      <a:pt x="84" y="13"/>
                      <a:pt x="87" y="19"/>
                      <a:pt x="84" y="19"/>
                    </a:cubicBezTo>
                    <a:cubicBezTo>
                      <a:pt x="81" y="19"/>
                      <a:pt x="84" y="12"/>
                      <a:pt x="82" y="11"/>
                    </a:cubicBezTo>
                    <a:cubicBezTo>
                      <a:pt x="80" y="10"/>
                      <a:pt x="77" y="17"/>
                      <a:pt x="74" y="17"/>
                    </a:cubicBezTo>
                    <a:cubicBezTo>
                      <a:pt x="70" y="16"/>
                      <a:pt x="82" y="10"/>
                      <a:pt x="81" y="5"/>
                    </a:cubicBezTo>
                    <a:cubicBezTo>
                      <a:pt x="80" y="0"/>
                      <a:pt x="74" y="5"/>
                      <a:pt x="71" y="6"/>
                    </a:cubicBezTo>
                    <a:cubicBezTo>
                      <a:pt x="70" y="6"/>
                      <a:pt x="68" y="5"/>
                      <a:pt x="66" y="5"/>
                    </a:cubicBezTo>
                    <a:cubicBezTo>
                      <a:pt x="66" y="6"/>
                      <a:pt x="66" y="6"/>
                      <a:pt x="65" y="7"/>
                    </a:cubicBezTo>
                    <a:cubicBezTo>
                      <a:pt x="62" y="10"/>
                      <a:pt x="57" y="8"/>
                      <a:pt x="57" y="8"/>
                    </a:cubicBezTo>
                    <a:cubicBezTo>
                      <a:pt x="61" y="13"/>
                      <a:pt x="61" y="13"/>
                      <a:pt x="61" y="13"/>
                    </a:cubicBezTo>
                    <a:cubicBezTo>
                      <a:pt x="61" y="13"/>
                      <a:pt x="48" y="22"/>
                      <a:pt x="43" y="24"/>
                    </a:cubicBezTo>
                    <a:cubicBezTo>
                      <a:pt x="36" y="27"/>
                      <a:pt x="31" y="22"/>
                      <a:pt x="31" y="22"/>
                    </a:cubicBezTo>
                    <a:cubicBezTo>
                      <a:pt x="31" y="22"/>
                      <a:pt x="30" y="27"/>
                      <a:pt x="28" y="29"/>
                    </a:cubicBezTo>
                    <a:cubicBezTo>
                      <a:pt x="26" y="31"/>
                      <a:pt x="17" y="36"/>
                      <a:pt x="17" y="36"/>
                    </a:cubicBezTo>
                    <a:cubicBezTo>
                      <a:pt x="16" y="40"/>
                      <a:pt x="16" y="40"/>
                      <a:pt x="16" y="40"/>
                    </a:cubicBezTo>
                    <a:cubicBezTo>
                      <a:pt x="16" y="40"/>
                      <a:pt x="10" y="43"/>
                      <a:pt x="6" y="43"/>
                    </a:cubicBezTo>
                    <a:cubicBezTo>
                      <a:pt x="5" y="43"/>
                      <a:pt x="3" y="45"/>
                      <a:pt x="1" y="49"/>
                    </a:cubicBezTo>
                    <a:cubicBezTo>
                      <a:pt x="1" y="50"/>
                      <a:pt x="1" y="52"/>
                      <a:pt x="4" y="52"/>
                    </a:cubicBezTo>
                    <a:cubicBezTo>
                      <a:pt x="10" y="52"/>
                      <a:pt x="19" y="51"/>
                      <a:pt x="22" y="60"/>
                    </a:cubicBezTo>
                    <a:cubicBezTo>
                      <a:pt x="25" y="71"/>
                      <a:pt x="22" y="84"/>
                      <a:pt x="32" y="94"/>
                    </a:cubicBezTo>
                    <a:cubicBezTo>
                      <a:pt x="43" y="103"/>
                      <a:pt x="51" y="108"/>
                      <a:pt x="59" y="103"/>
                    </a:cubicBezTo>
                    <a:cubicBezTo>
                      <a:pt x="67" y="97"/>
                      <a:pt x="71" y="90"/>
                      <a:pt x="83" y="94"/>
                    </a:cubicBezTo>
                    <a:cubicBezTo>
                      <a:pt x="95" y="96"/>
                      <a:pt x="103" y="103"/>
                      <a:pt x="103" y="103"/>
                    </a:cubicBezTo>
                    <a:cubicBezTo>
                      <a:pt x="103" y="103"/>
                      <a:pt x="110" y="91"/>
                      <a:pt x="115" y="90"/>
                    </a:cubicBezTo>
                    <a:cubicBezTo>
                      <a:pt x="121" y="89"/>
                      <a:pt x="125" y="101"/>
                      <a:pt x="125" y="101"/>
                    </a:cubicBezTo>
                    <a:cubicBezTo>
                      <a:pt x="128" y="100"/>
                      <a:pt x="128" y="100"/>
                      <a:pt x="128" y="100"/>
                    </a:cubicBezTo>
                    <a:cubicBezTo>
                      <a:pt x="130" y="97"/>
                      <a:pt x="130" y="97"/>
                      <a:pt x="130" y="97"/>
                    </a:cubicBezTo>
                    <a:cubicBezTo>
                      <a:pt x="133" y="99"/>
                      <a:pt x="133" y="99"/>
                      <a:pt x="133" y="99"/>
                    </a:cubicBezTo>
                    <a:cubicBezTo>
                      <a:pt x="144" y="97"/>
                      <a:pt x="144" y="97"/>
                      <a:pt x="144" y="97"/>
                    </a:cubicBezTo>
                    <a:cubicBezTo>
                      <a:pt x="144" y="97"/>
                      <a:pt x="150" y="86"/>
                      <a:pt x="155" y="86"/>
                    </a:cubicBezTo>
                    <a:cubicBezTo>
                      <a:pt x="160" y="86"/>
                      <a:pt x="161" y="99"/>
                      <a:pt x="161" y="99"/>
                    </a:cubicBezTo>
                    <a:cubicBezTo>
                      <a:pt x="161" y="99"/>
                      <a:pt x="169" y="97"/>
                      <a:pt x="173" y="97"/>
                    </a:cubicBezTo>
                    <a:cubicBezTo>
                      <a:pt x="177" y="98"/>
                      <a:pt x="177" y="105"/>
                      <a:pt x="177" y="105"/>
                    </a:cubicBezTo>
                    <a:cubicBezTo>
                      <a:pt x="196" y="119"/>
                      <a:pt x="196" y="119"/>
                      <a:pt x="196" y="119"/>
                    </a:cubicBezTo>
                    <a:cubicBezTo>
                      <a:pt x="201" y="112"/>
                      <a:pt x="201" y="112"/>
                      <a:pt x="201" y="112"/>
                    </a:cubicBezTo>
                    <a:cubicBezTo>
                      <a:pt x="207" y="111"/>
                      <a:pt x="207" y="111"/>
                      <a:pt x="207" y="111"/>
                    </a:cubicBezTo>
                    <a:cubicBezTo>
                      <a:pt x="212" y="106"/>
                      <a:pt x="212" y="106"/>
                      <a:pt x="212" y="106"/>
                    </a:cubicBezTo>
                    <a:lnTo>
                      <a:pt x="207" y="104"/>
                    </a:lnTo>
                    <a:close/>
                  </a:path>
                </a:pathLst>
              </a:custGeom>
              <a:solidFill>
                <a:srgbClr val="DDDDDD"/>
              </a:solidFill>
              <a:ln w="9525">
                <a:solidFill>
                  <a:srgbClr val="FFFFFF"/>
                </a:solidFill>
                <a:round/>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GB" altLang="en-US"/>
              </a:p>
            </p:txBody>
          </p:sp>
          <p:sp>
            <p:nvSpPr>
              <p:cNvPr id="50" name="Freeform 274" descr="© INSCALE GmbH, 18.06.2010">
                <a:extLst>
                  <a:ext uri="{FF2B5EF4-FFF2-40B4-BE49-F238E27FC236}">
                    <a16:creationId xmlns:a16="http://schemas.microsoft.com/office/drawing/2014/main" id="{AC5AD89C-560B-4950-BB0C-A0A2CD7483EC}"/>
                  </a:ext>
                </a:extLst>
              </p:cNvPr>
              <p:cNvSpPr>
                <a:spLocks noEditPoints="1"/>
              </p:cNvSpPr>
              <p:nvPr/>
            </p:nvSpPr>
            <p:spPr bwMode="auto">
              <a:xfrm>
                <a:off x="3653" y="2605"/>
                <a:ext cx="1774" cy="993"/>
              </a:xfrm>
              <a:custGeom>
                <a:avLst/>
                <a:gdLst>
                  <a:gd name="T0" fmla="*/ 644418851 w 1022"/>
                  <a:gd name="T1" fmla="*/ 2147483647 h 573"/>
                  <a:gd name="T2" fmla="*/ 1306223147 w 1022"/>
                  <a:gd name="T3" fmla="*/ 2147483647 h 573"/>
                  <a:gd name="T4" fmla="*/ 2147483647 w 1022"/>
                  <a:gd name="T5" fmla="*/ 2147483647 h 573"/>
                  <a:gd name="T6" fmla="*/ 2147483647 w 1022"/>
                  <a:gd name="T7" fmla="*/ 2147483647 h 573"/>
                  <a:gd name="T8" fmla="*/ 2147483647 w 1022"/>
                  <a:gd name="T9" fmla="*/ 2147483647 h 573"/>
                  <a:gd name="T10" fmla="*/ 2147483647 w 1022"/>
                  <a:gd name="T11" fmla="*/ 2147483647 h 573"/>
                  <a:gd name="T12" fmla="*/ 1452701883 w 1022"/>
                  <a:gd name="T13" fmla="*/ 2147483647 h 573"/>
                  <a:gd name="T14" fmla="*/ 644418851 w 1022"/>
                  <a:gd name="T15" fmla="*/ 2147483647 h 573"/>
                  <a:gd name="T16" fmla="*/ 767622934 w 1022"/>
                  <a:gd name="T17" fmla="*/ 2147483647 h 573"/>
                  <a:gd name="T18" fmla="*/ 660585840 w 1022"/>
                  <a:gd name="T19" fmla="*/ 2147483647 h 573"/>
                  <a:gd name="T20" fmla="*/ 1086576587 w 1022"/>
                  <a:gd name="T21" fmla="*/ 2147483647 h 573"/>
                  <a:gd name="T22" fmla="*/ 394841120 w 1022"/>
                  <a:gd name="T23" fmla="*/ 2147483647 h 573"/>
                  <a:gd name="T24" fmla="*/ 2147483647 w 1022"/>
                  <a:gd name="T25" fmla="*/ 2147483647 h 573"/>
                  <a:gd name="T26" fmla="*/ 2147483647 w 1022"/>
                  <a:gd name="T27" fmla="*/ 2147483647 h 573"/>
                  <a:gd name="T28" fmla="*/ 2147483647 w 1022"/>
                  <a:gd name="T29" fmla="*/ 1716586037 h 573"/>
                  <a:gd name="T30" fmla="*/ 2147483647 w 1022"/>
                  <a:gd name="T31" fmla="*/ 423782412 h 573"/>
                  <a:gd name="T32" fmla="*/ 2147483647 w 1022"/>
                  <a:gd name="T33" fmla="*/ 355527815 h 573"/>
                  <a:gd name="T34" fmla="*/ 2147483647 w 1022"/>
                  <a:gd name="T35" fmla="*/ 1590874245 h 573"/>
                  <a:gd name="T36" fmla="*/ 2147483647 w 1022"/>
                  <a:gd name="T37" fmla="*/ 2147483647 h 573"/>
                  <a:gd name="T38" fmla="*/ 2147483647 w 1022"/>
                  <a:gd name="T39" fmla="*/ 2147483647 h 573"/>
                  <a:gd name="T40" fmla="*/ 2147483647 w 1022"/>
                  <a:gd name="T41" fmla="*/ 2147483647 h 573"/>
                  <a:gd name="T42" fmla="*/ 2147483647 w 1022"/>
                  <a:gd name="T43" fmla="*/ 2147483647 h 573"/>
                  <a:gd name="T44" fmla="*/ 2147483647 w 1022"/>
                  <a:gd name="T45" fmla="*/ 2147483647 h 573"/>
                  <a:gd name="T46" fmla="*/ 2147483647 w 1022"/>
                  <a:gd name="T47" fmla="*/ 2147483647 h 573"/>
                  <a:gd name="T48" fmla="*/ 2147483647 w 1022"/>
                  <a:gd name="T49" fmla="*/ 2147483647 h 573"/>
                  <a:gd name="T50" fmla="*/ 2147483647 w 1022"/>
                  <a:gd name="T51" fmla="*/ 2147483647 h 573"/>
                  <a:gd name="T52" fmla="*/ 2147483647 w 1022"/>
                  <a:gd name="T53" fmla="*/ 2147483647 h 573"/>
                  <a:gd name="T54" fmla="*/ 2147483647 w 1022"/>
                  <a:gd name="T55" fmla="*/ 2147483647 h 573"/>
                  <a:gd name="T56" fmla="*/ 2147483647 w 1022"/>
                  <a:gd name="T57" fmla="*/ 2147483647 h 573"/>
                  <a:gd name="T58" fmla="*/ 2124976595 w 1022"/>
                  <a:gd name="T59" fmla="*/ 2147483647 h 573"/>
                  <a:gd name="T60" fmla="*/ 980062514 w 1022"/>
                  <a:gd name="T61" fmla="*/ 2147483647 h 573"/>
                  <a:gd name="T62" fmla="*/ 685370010 w 1022"/>
                  <a:gd name="T63" fmla="*/ 2147483647 h 573"/>
                  <a:gd name="T64" fmla="*/ 1762880383 w 1022"/>
                  <a:gd name="T65" fmla="*/ 2147483647 h 573"/>
                  <a:gd name="T66" fmla="*/ 1941658881 w 1022"/>
                  <a:gd name="T67" fmla="*/ 2147483647 h 573"/>
                  <a:gd name="T68" fmla="*/ 2099964021 w 1022"/>
                  <a:gd name="T69" fmla="*/ 2147483647 h 573"/>
                  <a:gd name="T70" fmla="*/ 1835771811 w 1022"/>
                  <a:gd name="T71" fmla="*/ 2147483647 h 573"/>
                  <a:gd name="T72" fmla="*/ 1886091576 w 1022"/>
                  <a:gd name="T73" fmla="*/ 2147483647 h 573"/>
                  <a:gd name="T74" fmla="*/ 2147483647 w 1022"/>
                  <a:gd name="T75" fmla="*/ 2147483647 h 573"/>
                  <a:gd name="T76" fmla="*/ 2147483647 w 1022"/>
                  <a:gd name="T77" fmla="*/ 2147483647 h 573"/>
                  <a:gd name="T78" fmla="*/ 2147483647 w 1022"/>
                  <a:gd name="T79" fmla="*/ 2147483647 h 573"/>
                  <a:gd name="T80" fmla="*/ 2147483647 w 1022"/>
                  <a:gd name="T81" fmla="*/ 2147483647 h 573"/>
                  <a:gd name="T82" fmla="*/ 2147483647 w 1022"/>
                  <a:gd name="T83" fmla="*/ 2147483647 h 573"/>
                  <a:gd name="T84" fmla="*/ 2147483647 w 1022"/>
                  <a:gd name="T85" fmla="*/ 2147483647 h 573"/>
                  <a:gd name="T86" fmla="*/ 2147483647 w 1022"/>
                  <a:gd name="T87" fmla="*/ 2147483647 h 573"/>
                  <a:gd name="T88" fmla="*/ 2147483647 w 1022"/>
                  <a:gd name="T89" fmla="*/ 2147483647 h 573"/>
                  <a:gd name="T90" fmla="*/ 2147483647 w 1022"/>
                  <a:gd name="T91" fmla="*/ 2147483647 h 573"/>
                  <a:gd name="T92" fmla="*/ 2147483647 w 1022"/>
                  <a:gd name="T93" fmla="*/ 2147483647 h 573"/>
                  <a:gd name="T94" fmla="*/ 2147483647 w 1022"/>
                  <a:gd name="T95" fmla="*/ 2147483647 h 573"/>
                  <a:gd name="T96" fmla="*/ 2147483647 w 1022"/>
                  <a:gd name="T97" fmla="*/ 2147483647 h 573"/>
                  <a:gd name="T98" fmla="*/ 2147483647 w 1022"/>
                  <a:gd name="T99" fmla="*/ 2147483647 h 573"/>
                  <a:gd name="T100" fmla="*/ 2147483647 w 1022"/>
                  <a:gd name="T101" fmla="*/ 2147483647 h 573"/>
                  <a:gd name="T102" fmla="*/ 2147483647 w 1022"/>
                  <a:gd name="T103" fmla="*/ 2147483647 h 573"/>
                  <a:gd name="T104" fmla="*/ 2147483647 w 1022"/>
                  <a:gd name="T105" fmla="*/ 2147483647 h 573"/>
                  <a:gd name="T106" fmla="*/ 2147483647 w 1022"/>
                  <a:gd name="T107" fmla="*/ 2147483647 h 573"/>
                  <a:gd name="T108" fmla="*/ 2147483647 w 1022"/>
                  <a:gd name="T109" fmla="*/ 2147483647 h 573"/>
                  <a:gd name="T110" fmla="*/ 2147483647 w 1022"/>
                  <a:gd name="T111" fmla="*/ 2147483647 h 573"/>
                  <a:gd name="T112" fmla="*/ 2147483647 w 1022"/>
                  <a:gd name="T113" fmla="*/ 2147483647 h 573"/>
                  <a:gd name="T114" fmla="*/ 2147483647 w 1022"/>
                  <a:gd name="T115" fmla="*/ 2147483647 h 573"/>
                  <a:gd name="T116" fmla="*/ 2147483647 w 1022"/>
                  <a:gd name="T117" fmla="*/ 2147483647 h 5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22"/>
                  <a:gd name="T178" fmla="*/ 0 h 573"/>
                  <a:gd name="T179" fmla="*/ 1022 w 1022"/>
                  <a:gd name="T180" fmla="*/ 573 h 5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22" h="573">
                    <a:moveTo>
                      <a:pt x="91" y="305"/>
                    </a:moveTo>
                    <a:cubicBezTo>
                      <a:pt x="82" y="306"/>
                      <a:pt x="85" y="312"/>
                      <a:pt x="91" y="310"/>
                    </a:cubicBezTo>
                    <a:cubicBezTo>
                      <a:pt x="100" y="308"/>
                      <a:pt x="101" y="304"/>
                      <a:pt x="91" y="305"/>
                    </a:cubicBezTo>
                    <a:close/>
                    <a:moveTo>
                      <a:pt x="41" y="327"/>
                    </a:moveTo>
                    <a:cubicBezTo>
                      <a:pt x="24" y="340"/>
                      <a:pt x="24" y="340"/>
                      <a:pt x="24" y="340"/>
                    </a:cubicBezTo>
                    <a:cubicBezTo>
                      <a:pt x="30" y="347"/>
                      <a:pt x="30" y="347"/>
                      <a:pt x="30" y="347"/>
                    </a:cubicBezTo>
                    <a:cubicBezTo>
                      <a:pt x="26" y="360"/>
                      <a:pt x="26" y="360"/>
                      <a:pt x="26" y="360"/>
                    </a:cubicBezTo>
                    <a:cubicBezTo>
                      <a:pt x="33" y="355"/>
                      <a:pt x="33" y="355"/>
                      <a:pt x="33" y="355"/>
                    </a:cubicBezTo>
                    <a:cubicBezTo>
                      <a:pt x="35" y="347"/>
                      <a:pt x="35" y="347"/>
                      <a:pt x="35" y="347"/>
                    </a:cubicBezTo>
                    <a:cubicBezTo>
                      <a:pt x="49" y="328"/>
                      <a:pt x="49" y="328"/>
                      <a:pt x="49" y="328"/>
                    </a:cubicBezTo>
                    <a:cubicBezTo>
                      <a:pt x="64" y="318"/>
                      <a:pt x="64" y="318"/>
                      <a:pt x="64" y="318"/>
                    </a:cubicBezTo>
                    <a:cubicBezTo>
                      <a:pt x="77" y="302"/>
                      <a:pt x="77" y="302"/>
                      <a:pt x="77" y="302"/>
                    </a:cubicBezTo>
                    <a:cubicBezTo>
                      <a:pt x="77" y="302"/>
                      <a:pt x="79" y="294"/>
                      <a:pt x="80" y="290"/>
                    </a:cubicBezTo>
                    <a:cubicBezTo>
                      <a:pt x="81" y="287"/>
                      <a:pt x="93" y="283"/>
                      <a:pt x="93" y="283"/>
                    </a:cubicBezTo>
                    <a:cubicBezTo>
                      <a:pt x="93" y="283"/>
                      <a:pt x="100" y="284"/>
                      <a:pt x="102" y="283"/>
                    </a:cubicBezTo>
                    <a:cubicBezTo>
                      <a:pt x="105" y="283"/>
                      <a:pt x="106" y="275"/>
                      <a:pt x="113" y="274"/>
                    </a:cubicBezTo>
                    <a:cubicBezTo>
                      <a:pt x="120" y="273"/>
                      <a:pt x="132" y="274"/>
                      <a:pt x="132" y="274"/>
                    </a:cubicBezTo>
                    <a:cubicBezTo>
                      <a:pt x="132" y="270"/>
                      <a:pt x="132" y="270"/>
                      <a:pt x="132" y="270"/>
                    </a:cubicBezTo>
                    <a:cubicBezTo>
                      <a:pt x="135" y="270"/>
                      <a:pt x="135" y="270"/>
                      <a:pt x="135" y="270"/>
                    </a:cubicBezTo>
                    <a:cubicBezTo>
                      <a:pt x="135" y="275"/>
                      <a:pt x="135" y="275"/>
                      <a:pt x="135" y="275"/>
                    </a:cubicBezTo>
                    <a:cubicBezTo>
                      <a:pt x="135" y="275"/>
                      <a:pt x="140" y="275"/>
                      <a:pt x="149" y="272"/>
                    </a:cubicBezTo>
                    <a:cubicBezTo>
                      <a:pt x="157" y="268"/>
                      <a:pt x="153" y="258"/>
                      <a:pt x="153" y="258"/>
                    </a:cubicBezTo>
                    <a:cubicBezTo>
                      <a:pt x="155" y="253"/>
                      <a:pt x="155" y="253"/>
                      <a:pt x="155" y="253"/>
                    </a:cubicBezTo>
                    <a:cubicBezTo>
                      <a:pt x="155" y="253"/>
                      <a:pt x="143" y="253"/>
                      <a:pt x="133" y="251"/>
                    </a:cubicBezTo>
                    <a:cubicBezTo>
                      <a:pt x="123" y="250"/>
                      <a:pt x="112" y="246"/>
                      <a:pt x="103" y="241"/>
                    </a:cubicBezTo>
                    <a:cubicBezTo>
                      <a:pt x="95" y="237"/>
                      <a:pt x="101" y="233"/>
                      <a:pt x="100" y="229"/>
                    </a:cubicBezTo>
                    <a:cubicBezTo>
                      <a:pt x="99" y="226"/>
                      <a:pt x="93" y="223"/>
                      <a:pt x="93" y="223"/>
                    </a:cubicBezTo>
                    <a:cubicBezTo>
                      <a:pt x="96" y="221"/>
                      <a:pt x="96" y="221"/>
                      <a:pt x="96" y="221"/>
                    </a:cubicBezTo>
                    <a:cubicBezTo>
                      <a:pt x="93" y="215"/>
                      <a:pt x="93" y="215"/>
                      <a:pt x="93" y="215"/>
                    </a:cubicBezTo>
                    <a:cubicBezTo>
                      <a:pt x="87" y="218"/>
                      <a:pt x="87" y="218"/>
                      <a:pt x="87" y="218"/>
                    </a:cubicBezTo>
                    <a:cubicBezTo>
                      <a:pt x="84" y="218"/>
                      <a:pt x="84" y="218"/>
                      <a:pt x="84" y="218"/>
                    </a:cubicBezTo>
                    <a:cubicBezTo>
                      <a:pt x="84" y="223"/>
                      <a:pt x="84" y="223"/>
                      <a:pt x="84" y="223"/>
                    </a:cubicBezTo>
                    <a:cubicBezTo>
                      <a:pt x="77" y="220"/>
                      <a:pt x="77" y="220"/>
                      <a:pt x="77" y="220"/>
                    </a:cubicBezTo>
                    <a:cubicBezTo>
                      <a:pt x="77" y="220"/>
                      <a:pt x="72" y="224"/>
                      <a:pt x="67" y="224"/>
                    </a:cubicBezTo>
                    <a:cubicBezTo>
                      <a:pt x="63" y="223"/>
                      <a:pt x="58" y="217"/>
                      <a:pt x="55" y="215"/>
                    </a:cubicBezTo>
                    <a:cubicBezTo>
                      <a:pt x="51" y="215"/>
                      <a:pt x="49" y="221"/>
                      <a:pt x="49" y="221"/>
                    </a:cubicBezTo>
                    <a:cubicBezTo>
                      <a:pt x="49" y="221"/>
                      <a:pt x="48" y="218"/>
                      <a:pt x="46" y="219"/>
                    </a:cubicBezTo>
                    <a:cubicBezTo>
                      <a:pt x="44" y="221"/>
                      <a:pt x="44" y="224"/>
                      <a:pt x="38" y="228"/>
                    </a:cubicBezTo>
                    <a:cubicBezTo>
                      <a:pt x="34" y="233"/>
                      <a:pt x="28" y="229"/>
                      <a:pt x="23" y="230"/>
                    </a:cubicBezTo>
                    <a:cubicBezTo>
                      <a:pt x="20" y="233"/>
                      <a:pt x="25" y="237"/>
                      <a:pt x="24" y="241"/>
                    </a:cubicBezTo>
                    <a:cubicBezTo>
                      <a:pt x="22" y="244"/>
                      <a:pt x="17" y="241"/>
                      <a:pt x="15" y="243"/>
                    </a:cubicBezTo>
                    <a:cubicBezTo>
                      <a:pt x="12" y="245"/>
                      <a:pt x="14" y="250"/>
                      <a:pt x="14" y="250"/>
                    </a:cubicBezTo>
                    <a:cubicBezTo>
                      <a:pt x="21" y="252"/>
                      <a:pt x="21" y="252"/>
                      <a:pt x="21" y="252"/>
                    </a:cubicBezTo>
                    <a:cubicBezTo>
                      <a:pt x="28" y="255"/>
                      <a:pt x="28" y="255"/>
                      <a:pt x="28" y="255"/>
                    </a:cubicBezTo>
                    <a:cubicBezTo>
                      <a:pt x="28" y="255"/>
                      <a:pt x="28" y="261"/>
                      <a:pt x="29" y="264"/>
                    </a:cubicBezTo>
                    <a:cubicBezTo>
                      <a:pt x="30" y="266"/>
                      <a:pt x="36" y="271"/>
                      <a:pt x="34" y="273"/>
                    </a:cubicBezTo>
                    <a:cubicBezTo>
                      <a:pt x="32" y="275"/>
                      <a:pt x="26" y="274"/>
                      <a:pt x="26" y="274"/>
                    </a:cubicBezTo>
                    <a:cubicBezTo>
                      <a:pt x="19" y="281"/>
                      <a:pt x="19" y="281"/>
                      <a:pt x="19" y="281"/>
                    </a:cubicBezTo>
                    <a:cubicBezTo>
                      <a:pt x="20" y="290"/>
                      <a:pt x="20" y="290"/>
                      <a:pt x="20" y="290"/>
                    </a:cubicBezTo>
                    <a:cubicBezTo>
                      <a:pt x="20" y="290"/>
                      <a:pt x="28" y="296"/>
                      <a:pt x="25" y="300"/>
                    </a:cubicBezTo>
                    <a:cubicBezTo>
                      <a:pt x="23" y="305"/>
                      <a:pt x="13" y="316"/>
                      <a:pt x="13" y="316"/>
                    </a:cubicBezTo>
                    <a:cubicBezTo>
                      <a:pt x="13" y="316"/>
                      <a:pt x="14" y="322"/>
                      <a:pt x="18" y="324"/>
                    </a:cubicBezTo>
                    <a:cubicBezTo>
                      <a:pt x="22" y="328"/>
                      <a:pt x="39" y="320"/>
                      <a:pt x="39" y="320"/>
                    </a:cubicBezTo>
                    <a:cubicBezTo>
                      <a:pt x="39" y="320"/>
                      <a:pt x="50" y="314"/>
                      <a:pt x="52" y="318"/>
                    </a:cubicBezTo>
                    <a:cubicBezTo>
                      <a:pt x="53" y="321"/>
                      <a:pt x="41" y="327"/>
                      <a:pt x="41" y="327"/>
                    </a:cubicBezTo>
                    <a:close/>
                    <a:moveTo>
                      <a:pt x="13" y="350"/>
                    </a:moveTo>
                    <a:cubicBezTo>
                      <a:pt x="13" y="350"/>
                      <a:pt x="0" y="354"/>
                      <a:pt x="0" y="361"/>
                    </a:cubicBezTo>
                    <a:cubicBezTo>
                      <a:pt x="0" y="361"/>
                      <a:pt x="2" y="364"/>
                      <a:pt x="8" y="361"/>
                    </a:cubicBezTo>
                    <a:cubicBezTo>
                      <a:pt x="15" y="357"/>
                      <a:pt x="18" y="355"/>
                      <a:pt x="18" y="355"/>
                    </a:cubicBezTo>
                    <a:cubicBezTo>
                      <a:pt x="15" y="353"/>
                      <a:pt x="15" y="353"/>
                      <a:pt x="15" y="353"/>
                    </a:cubicBezTo>
                    <a:lnTo>
                      <a:pt x="13" y="350"/>
                    </a:lnTo>
                    <a:close/>
                    <a:moveTo>
                      <a:pt x="1019" y="210"/>
                    </a:moveTo>
                    <a:cubicBezTo>
                      <a:pt x="1015" y="206"/>
                      <a:pt x="1013" y="209"/>
                      <a:pt x="1004" y="209"/>
                    </a:cubicBezTo>
                    <a:cubicBezTo>
                      <a:pt x="997" y="209"/>
                      <a:pt x="1003" y="198"/>
                      <a:pt x="996" y="191"/>
                    </a:cubicBezTo>
                    <a:cubicBezTo>
                      <a:pt x="988" y="182"/>
                      <a:pt x="973" y="186"/>
                      <a:pt x="973" y="186"/>
                    </a:cubicBezTo>
                    <a:cubicBezTo>
                      <a:pt x="971" y="155"/>
                      <a:pt x="971" y="155"/>
                      <a:pt x="971" y="155"/>
                    </a:cubicBezTo>
                    <a:cubicBezTo>
                      <a:pt x="963" y="159"/>
                      <a:pt x="963" y="159"/>
                      <a:pt x="963" y="159"/>
                    </a:cubicBezTo>
                    <a:cubicBezTo>
                      <a:pt x="963" y="159"/>
                      <a:pt x="964" y="150"/>
                      <a:pt x="959" y="146"/>
                    </a:cubicBezTo>
                    <a:cubicBezTo>
                      <a:pt x="955" y="141"/>
                      <a:pt x="950" y="138"/>
                      <a:pt x="950" y="138"/>
                    </a:cubicBezTo>
                    <a:cubicBezTo>
                      <a:pt x="946" y="128"/>
                      <a:pt x="946" y="128"/>
                      <a:pt x="946" y="128"/>
                    </a:cubicBezTo>
                    <a:cubicBezTo>
                      <a:pt x="938" y="128"/>
                      <a:pt x="938" y="128"/>
                      <a:pt x="938" y="128"/>
                    </a:cubicBezTo>
                    <a:cubicBezTo>
                      <a:pt x="938" y="128"/>
                      <a:pt x="920" y="108"/>
                      <a:pt x="919" y="104"/>
                    </a:cubicBezTo>
                    <a:cubicBezTo>
                      <a:pt x="919" y="100"/>
                      <a:pt x="929" y="98"/>
                      <a:pt x="934" y="95"/>
                    </a:cubicBezTo>
                    <a:cubicBezTo>
                      <a:pt x="938" y="92"/>
                      <a:pt x="932" y="82"/>
                      <a:pt x="930" y="75"/>
                    </a:cubicBezTo>
                    <a:cubicBezTo>
                      <a:pt x="927" y="68"/>
                      <a:pt x="942" y="68"/>
                      <a:pt x="942" y="68"/>
                    </a:cubicBezTo>
                    <a:cubicBezTo>
                      <a:pt x="942" y="68"/>
                      <a:pt x="934" y="61"/>
                      <a:pt x="922" y="59"/>
                    </a:cubicBezTo>
                    <a:cubicBezTo>
                      <a:pt x="910" y="55"/>
                      <a:pt x="906" y="62"/>
                      <a:pt x="898" y="68"/>
                    </a:cubicBezTo>
                    <a:cubicBezTo>
                      <a:pt x="890" y="73"/>
                      <a:pt x="882" y="68"/>
                      <a:pt x="871" y="59"/>
                    </a:cubicBezTo>
                    <a:cubicBezTo>
                      <a:pt x="861" y="49"/>
                      <a:pt x="864" y="36"/>
                      <a:pt x="861" y="25"/>
                    </a:cubicBezTo>
                    <a:cubicBezTo>
                      <a:pt x="858" y="16"/>
                      <a:pt x="849" y="17"/>
                      <a:pt x="843" y="17"/>
                    </a:cubicBezTo>
                    <a:cubicBezTo>
                      <a:pt x="838" y="17"/>
                      <a:pt x="841" y="8"/>
                      <a:pt x="838" y="8"/>
                    </a:cubicBezTo>
                    <a:cubicBezTo>
                      <a:pt x="834" y="8"/>
                      <a:pt x="829" y="14"/>
                      <a:pt x="829" y="14"/>
                    </a:cubicBezTo>
                    <a:cubicBezTo>
                      <a:pt x="803" y="4"/>
                      <a:pt x="803" y="4"/>
                      <a:pt x="803" y="4"/>
                    </a:cubicBezTo>
                    <a:cubicBezTo>
                      <a:pt x="803" y="4"/>
                      <a:pt x="799" y="0"/>
                      <a:pt x="792" y="0"/>
                    </a:cubicBezTo>
                    <a:cubicBezTo>
                      <a:pt x="787" y="0"/>
                      <a:pt x="789" y="14"/>
                      <a:pt x="789" y="14"/>
                    </a:cubicBezTo>
                    <a:cubicBezTo>
                      <a:pt x="789" y="14"/>
                      <a:pt x="781" y="15"/>
                      <a:pt x="773" y="16"/>
                    </a:cubicBezTo>
                    <a:cubicBezTo>
                      <a:pt x="766" y="17"/>
                      <a:pt x="757" y="28"/>
                      <a:pt x="757" y="28"/>
                    </a:cubicBezTo>
                    <a:cubicBezTo>
                      <a:pt x="741" y="30"/>
                      <a:pt x="741" y="30"/>
                      <a:pt x="741" y="30"/>
                    </a:cubicBezTo>
                    <a:cubicBezTo>
                      <a:pt x="726" y="59"/>
                      <a:pt x="726" y="59"/>
                      <a:pt x="726" y="59"/>
                    </a:cubicBezTo>
                    <a:cubicBezTo>
                      <a:pt x="720" y="63"/>
                      <a:pt x="720" y="63"/>
                      <a:pt x="720" y="63"/>
                    </a:cubicBezTo>
                    <a:cubicBezTo>
                      <a:pt x="720" y="63"/>
                      <a:pt x="721" y="69"/>
                      <a:pt x="703" y="85"/>
                    </a:cubicBezTo>
                    <a:cubicBezTo>
                      <a:pt x="685" y="101"/>
                      <a:pt x="665" y="99"/>
                      <a:pt x="665" y="99"/>
                    </a:cubicBezTo>
                    <a:cubicBezTo>
                      <a:pt x="665" y="99"/>
                      <a:pt x="662" y="95"/>
                      <a:pt x="651" y="98"/>
                    </a:cubicBezTo>
                    <a:cubicBezTo>
                      <a:pt x="640" y="101"/>
                      <a:pt x="624" y="118"/>
                      <a:pt x="614" y="126"/>
                    </a:cubicBezTo>
                    <a:cubicBezTo>
                      <a:pt x="604" y="132"/>
                      <a:pt x="587" y="131"/>
                      <a:pt x="587" y="131"/>
                    </a:cubicBezTo>
                    <a:cubicBezTo>
                      <a:pt x="578" y="126"/>
                      <a:pt x="578" y="126"/>
                      <a:pt x="578" y="126"/>
                    </a:cubicBezTo>
                    <a:cubicBezTo>
                      <a:pt x="569" y="125"/>
                      <a:pt x="569" y="125"/>
                      <a:pt x="569" y="125"/>
                    </a:cubicBezTo>
                    <a:cubicBezTo>
                      <a:pt x="564" y="138"/>
                      <a:pt x="564" y="138"/>
                      <a:pt x="564" y="138"/>
                    </a:cubicBezTo>
                    <a:cubicBezTo>
                      <a:pt x="564" y="138"/>
                      <a:pt x="542" y="133"/>
                      <a:pt x="539" y="130"/>
                    </a:cubicBezTo>
                    <a:cubicBezTo>
                      <a:pt x="534" y="127"/>
                      <a:pt x="517" y="129"/>
                      <a:pt x="517" y="129"/>
                    </a:cubicBezTo>
                    <a:cubicBezTo>
                      <a:pt x="517" y="129"/>
                      <a:pt x="522" y="142"/>
                      <a:pt x="515" y="145"/>
                    </a:cubicBezTo>
                    <a:cubicBezTo>
                      <a:pt x="509" y="148"/>
                      <a:pt x="490" y="136"/>
                      <a:pt x="490" y="136"/>
                    </a:cubicBezTo>
                    <a:cubicBezTo>
                      <a:pt x="490" y="123"/>
                      <a:pt x="490" y="123"/>
                      <a:pt x="490" y="123"/>
                    </a:cubicBezTo>
                    <a:cubicBezTo>
                      <a:pt x="477" y="118"/>
                      <a:pt x="477" y="118"/>
                      <a:pt x="477" y="118"/>
                    </a:cubicBezTo>
                    <a:cubicBezTo>
                      <a:pt x="477" y="118"/>
                      <a:pt x="467" y="134"/>
                      <a:pt x="448" y="131"/>
                    </a:cubicBezTo>
                    <a:cubicBezTo>
                      <a:pt x="428" y="129"/>
                      <a:pt x="434" y="111"/>
                      <a:pt x="434" y="111"/>
                    </a:cubicBezTo>
                    <a:cubicBezTo>
                      <a:pt x="423" y="113"/>
                      <a:pt x="423" y="113"/>
                      <a:pt x="423" y="113"/>
                    </a:cubicBezTo>
                    <a:cubicBezTo>
                      <a:pt x="423" y="113"/>
                      <a:pt x="421" y="117"/>
                      <a:pt x="419" y="122"/>
                    </a:cubicBezTo>
                    <a:cubicBezTo>
                      <a:pt x="417" y="126"/>
                      <a:pt x="403" y="131"/>
                      <a:pt x="395" y="130"/>
                    </a:cubicBezTo>
                    <a:cubicBezTo>
                      <a:pt x="386" y="128"/>
                      <a:pt x="381" y="134"/>
                      <a:pt x="373" y="138"/>
                    </a:cubicBezTo>
                    <a:cubicBezTo>
                      <a:pt x="364" y="142"/>
                      <a:pt x="348" y="143"/>
                      <a:pt x="348" y="143"/>
                    </a:cubicBezTo>
                    <a:cubicBezTo>
                      <a:pt x="326" y="159"/>
                      <a:pt x="326" y="159"/>
                      <a:pt x="326" y="159"/>
                    </a:cubicBezTo>
                    <a:cubicBezTo>
                      <a:pt x="300" y="178"/>
                      <a:pt x="300" y="178"/>
                      <a:pt x="300" y="178"/>
                    </a:cubicBezTo>
                    <a:cubicBezTo>
                      <a:pt x="300" y="186"/>
                      <a:pt x="300" y="186"/>
                      <a:pt x="300" y="186"/>
                    </a:cubicBezTo>
                    <a:cubicBezTo>
                      <a:pt x="276" y="207"/>
                      <a:pt x="276" y="207"/>
                      <a:pt x="276" y="207"/>
                    </a:cubicBezTo>
                    <a:cubicBezTo>
                      <a:pt x="269" y="213"/>
                      <a:pt x="269" y="213"/>
                      <a:pt x="269" y="213"/>
                    </a:cubicBezTo>
                    <a:cubicBezTo>
                      <a:pt x="269" y="213"/>
                      <a:pt x="271" y="222"/>
                      <a:pt x="264" y="230"/>
                    </a:cubicBezTo>
                    <a:cubicBezTo>
                      <a:pt x="255" y="239"/>
                      <a:pt x="239" y="238"/>
                      <a:pt x="239" y="238"/>
                    </a:cubicBezTo>
                    <a:cubicBezTo>
                      <a:pt x="220" y="240"/>
                      <a:pt x="220" y="240"/>
                      <a:pt x="220" y="240"/>
                    </a:cubicBezTo>
                    <a:cubicBezTo>
                      <a:pt x="218" y="236"/>
                      <a:pt x="218" y="236"/>
                      <a:pt x="218" y="236"/>
                    </a:cubicBezTo>
                    <a:cubicBezTo>
                      <a:pt x="206" y="245"/>
                      <a:pt x="206" y="245"/>
                      <a:pt x="206" y="245"/>
                    </a:cubicBezTo>
                    <a:cubicBezTo>
                      <a:pt x="197" y="245"/>
                      <a:pt x="197" y="245"/>
                      <a:pt x="197" y="245"/>
                    </a:cubicBezTo>
                    <a:cubicBezTo>
                      <a:pt x="194" y="247"/>
                      <a:pt x="187" y="251"/>
                      <a:pt x="184" y="252"/>
                    </a:cubicBezTo>
                    <a:cubicBezTo>
                      <a:pt x="180" y="253"/>
                      <a:pt x="166" y="251"/>
                      <a:pt x="161" y="253"/>
                    </a:cubicBezTo>
                    <a:cubicBezTo>
                      <a:pt x="154" y="255"/>
                      <a:pt x="157" y="262"/>
                      <a:pt x="157" y="262"/>
                    </a:cubicBezTo>
                    <a:cubicBezTo>
                      <a:pt x="157" y="262"/>
                      <a:pt x="156" y="266"/>
                      <a:pt x="155" y="270"/>
                    </a:cubicBezTo>
                    <a:cubicBezTo>
                      <a:pt x="155" y="273"/>
                      <a:pt x="171" y="275"/>
                      <a:pt x="171" y="275"/>
                    </a:cubicBezTo>
                    <a:cubicBezTo>
                      <a:pt x="170" y="278"/>
                      <a:pt x="170" y="278"/>
                      <a:pt x="170" y="278"/>
                    </a:cubicBezTo>
                    <a:cubicBezTo>
                      <a:pt x="177" y="280"/>
                      <a:pt x="177" y="280"/>
                      <a:pt x="177" y="280"/>
                    </a:cubicBezTo>
                    <a:cubicBezTo>
                      <a:pt x="177" y="280"/>
                      <a:pt x="197" y="275"/>
                      <a:pt x="198" y="277"/>
                    </a:cubicBezTo>
                    <a:cubicBezTo>
                      <a:pt x="198" y="280"/>
                      <a:pt x="186" y="283"/>
                      <a:pt x="186" y="283"/>
                    </a:cubicBezTo>
                    <a:cubicBezTo>
                      <a:pt x="183" y="282"/>
                      <a:pt x="183" y="282"/>
                      <a:pt x="183" y="282"/>
                    </a:cubicBezTo>
                    <a:cubicBezTo>
                      <a:pt x="173" y="287"/>
                      <a:pt x="173" y="287"/>
                      <a:pt x="173" y="287"/>
                    </a:cubicBezTo>
                    <a:cubicBezTo>
                      <a:pt x="156" y="291"/>
                      <a:pt x="156" y="291"/>
                      <a:pt x="156" y="291"/>
                    </a:cubicBezTo>
                    <a:cubicBezTo>
                      <a:pt x="151" y="303"/>
                      <a:pt x="151" y="303"/>
                      <a:pt x="151" y="303"/>
                    </a:cubicBezTo>
                    <a:cubicBezTo>
                      <a:pt x="156" y="305"/>
                      <a:pt x="156" y="305"/>
                      <a:pt x="156" y="305"/>
                    </a:cubicBezTo>
                    <a:cubicBezTo>
                      <a:pt x="156" y="305"/>
                      <a:pt x="161" y="303"/>
                      <a:pt x="165" y="303"/>
                    </a:cubicBezTo>
                    <a:cubicBezTo>
                      <a:pt x="171" y="303"/>
                      <a:pt x="171" y="303"/>
                      <a:pt x="171" y="303"/>
                    </a:cubicBezTo>
                    <a:cubicBezTo>
                      <a:pt x="171" y="303"/>
                      <a:pt x="168" y="306"/>
                      <a:pt x="165" y="309"/>
                    </a:cubicBezTo>
                    <a:cubicBezTo>
                      <a:pt x="162" y="312"/>
                      <a:pt x="151" y="310"/>
                      <a:pt x="151" y="310"/>
                    </a:cubicBezTo>
                    <a:cubicBezTo>
                      <a:pt x="144" y="314"/>
                      <a:pt x="144" y="314"/>
                      <a:pt x="144" y="314"/>
                    </a:cubicBezTo>
                    <a:cubicBezTo>
                      <a:pt x="136" y="313"/>
                      <a:pt x="136" y="313"/>
                      <a:pt x="136" y="313"/>
                    </a:cubicBezTo>
                    <a:cubicBezTo>
                      <a:pt x="110" y="318"/>
                      <a:pt x="110" y="318"/>
                      <a:pt x="110" y="318"/>
                    </a:cubicBezTo>
                    <a:cubicBezTo>
                      <a:pt x="114" y="312"/>
                      <a:pt x="114" y="312"/>
                      <a:pt x="114" y="312"/>
                    </a:cubicBezTo>
                    <a:cubicBezTo>
                      <a:pt x="97" y="314"/>
                      <a:pt x="97" y="314"/>
                      <a:pt x="97" y="314"/>
                    </a:cubicBezTo>
                    <a:cubicBezTo>
                      <a:pt x="97" y="317"/>
                      <a:pt x="97" y="317"/>
                      <a:pt x="97" y="317"/>
                    </a:cubicBezTo>
                    <a:cubicBezTo>
                      <a:pt x="106" y="322"/>
                      <a:pt x="106" y="322"/>
                      <a:pt x="106" y="322"/>
                    </a:cubicBezTo>
                    <a:cubicBezTo>
                      <a:pt x="106" y="322"/>
                      <a:pt x="102" y="327"/>
                      <a:pt x="96" y="328"/>
                    </a:cubicBezTo>
                    <a:cubicBezTo>
                      <a:pt x="80" y="328"/>
                      <a:pt x="80" y="328"/>
                      <a:pt x="80" y="328"/>
                    </a:cubicBezTo>
                    <a:cubicBezTo>
                      <a:pt x="80" y="321"/>
                      <a:pt x="80" y="321"/>
                      <a:pt x="80" y="321"/>
                    </a:cubicBezTo>
                    <a:cubicBezTo>
                      <a:pt x="69" y="324"/>
                      <a:pt x="69" y="324"/>
                      <a:pt x="69" y="324"/>
                    </a:cubicBezTo>
                    <a:cubicBezTo>
                      <a:pt x="69" y="324"/>
                      <a:pt x="67" y="330"/>
                      <a:pt x="63" y="330"/>
                    </a:cubicBezTo>
                    <a:cubicBezTo>
                      <a:pt x="58" y="330"/>
                      <a:pt x="50" y="333"/>
                      <a:pt x="48" y="337"/>
                    </a:cubicBezTo>
                    <a:cubicBezTo>
                      <a:pt x="47" y="341"/>
                      <a:pt x="45" y="346"/>
                      <a:pt x="40" y="348"/>
                    </a:cubicBezTo>
                    <a:cubicBezTo>
                      <a:pt x="35" y="349"/>
                      <a:pt x="38" y="353"/>
                      <a:pt x="37" y="357"/>
                    </a:cubicBezTo>
                    <a:cubicBezTo>
                      <a:pt x="36" y="362"/>
                      <a:pt x="29" y="363"/>
                      <a:pt x="29" y="363"/>
                    </a:cubicBezTo>
                    <a:cubicBezTo>
                      <a:pt x="28" y="368"/>
                      <a:pt x="28" y="368"/>
                      <a:pt x="28" y="368"/>
                    </a:cubicBezTo>
                    <a:cubicBezTo>
                      <a:pt x="29" y="383"/>
                      <a:pt x="29" y="383"/>
                      <a:pt x="29" y="383"/>
                    </a:cubicBezTo>
                    <a:cubicBezTo>
                      <a:pt x="32" y="384"/>
                      <a:pt x="32" y="384"/>
                      <a:pt x="32" y="384"/>
                    </a:cubicBezTo>
                    <a:cubicBezTo>
                      <a:pt x="26" y="399"/>
                      <a:pt x="26" y="399"/>
                      <a:pt x="26" y="399"/>
                    </a:cubicBezTo>
                    <a:cubicBezTo>
                      <a:pt x="51" y="388"/>
                      <a:pt x="51" y="388"/>
                      <a:pt x="51" y="388"/>
                    </a:cubicBezTo>
                    <a:cubicBezTo>
                      <a:pt x="51" y="388"/>
                      <a:pt x="68" y="380"/>
                      <a:pt x="73" y="385"/>
                    </a:cubicBezTo>
                    <a:cubicBezTo>
                      <a:pt x="78" y="391"/>
                      <a:pt x="58" y="404"/>
                      <a:pt x="58" y="404"/>
                    </a:cubicBezTo>
                    <a:cubicBezTo>
                      <a:pt x="65" y="407"/>
                      <a:pt x="65" y="407"/>
                      <a:pt x="65" y="407"/>
                    </a:cubicBezTo>
                    <a:cubicBezTo>
                      <a:pt x="66" y="411"/>
                      <a:pt x="66" y="411"/>
                      <a:pt x="66" y="411"/>
                    </a:cubicBezTo>
                    <a:cubicBezTo>
                      <a:pt x="74" y="413"/>
                      <a:pt x="74" y="413"/>
                      <a:pt x="74" y="413"/>
                    </a:cubicBezTo>
                    <a:cubicBezTo>
                      <a:pt x="74" y="413"/>
                      <a:pt x="71" y="419"/>
                      <a:pt x="72" y="424"/>
                    </a:cubicBezTo>
                    <a:cubicBezTo>
                      <a:pt x="73" y="429"/>
                      <a:pt x="82" y="422"/>
                      <a:pt x="85" y="426"/>
                    </a:cubicBezTo>
                    <a:cubicBezTo>
                      <a:pt x="88" y="430"/>
                      <a:pt x="80" y="434"/>
                      <a:pt x="75" y="436"/>
                    </a:cubicBezTo>
                    <a:cubicBezTo>
                      <a:pt x="71" y="438"/>
                      <a:pt x="72" y="443"/>
                      <a:pt x="73" y="446"/>
                    </a:cubicBezTo>
                    <a:cubicBezTo>
                      <a:pt x="74" y="448"/>
                      <a:pt x="79" y="446"/>
                      <a:pt x="79" y="446"/>
                    </a:cubicBezTo>
                    <a:cubicBezTo>
                      <a:pt x="79" y="450"/>
                      <a:pt x="79" y="450"/>
                      <a:pt x="79" y="450"/>
                    </a:cubicBezTo>
                    <a:cubicBezTo>
                      <a:pt x="85" y="453"/>
                      <a:pt x="85" y="453"/>
                      <a:pt x="85" y="453"/>
                    </a:cubicBezTo>
                    <a:cubicBezTo>
                      <a:pt x="95" y="453"/>
                      <a:pt x="95" y="453"/>
                      <a:pt x="95" y="453"/>
                    </a:cubicBezTo>
                    <a:cubicBezTo>
                      <a:pt x="79" y="459"/>
                      <a:pt x="79" y="459"/>
                      <a:pt x="79" y="459"/>
                    </a:cubicBezTo>
                    <a:cubicBezTo>
                      <a:pt x="74" y="457"/>
                      <a:pt x="74" y="457"/>
                      <a:pt x="74" y="457"/>
                    </a:cubicBezTo>
                    <a:cubicBezTo>
                      <a:pt x="71" y="458"/>
                      <a:pt x="71" y="458"/>
                      <a:pt x="71" y="458"/>
                    </a:cubicBezTo>
                    <a:cubicBezTo>
                      <a:pt x="72" y="463"/>
                      <a:pt x="72" y="463"/>
                      <a:pt x="72" y="463"/>
                    </a:cubicBezTo>
                    <a:cubicBezTo>
                      <a:pt x="67" y="458"/>
                      <a:pt x="67" y="458"/>
                      <a:pt x="67" y="458"/>
                    </a:cubicBezTo>
                    <a:cubicBezTo>
                      <a:pt x="69" y="453"/>
                      <a:pt x="69" y="453"/>
                      <a:pt x="69" y="453"/>
                    </a:cubicBezTo>
                    <a:cubicBezTo>
                      <a:pt x="69" y="453"/>
                      <a:pt x="59" y="444"/>
                      <a:pt x="55" y="445"/>
                    </a:cubicBezTo>
                    <a:cubicBezTo>
                      <a:pt x="50" y="446"/>
                      <a:pt x="56" y="458"/>
                      <a:pt x="56" y="458"/>
                    </a:cubicBezTo>
                    <a:cubicBezTo>
                      <a:pt x="56" y="458"/>
                      <a:pt x="61" y="458"/>
                      <a:pt x="61" y="464"/>
                    </a:cubicBezTo>
                    <a:cubicBezTo>
                      <a:pt x="62" y="471"/>
                      <a:pt x="52" y="471"/>
                      <a:pt x="52" y="471"/>
                    </a:cubicBezTo>
                    <a:cubicBezTo>
                      <a:pt x="71" y="478"/>
                      <a:pt x="71" y="478"/>
                      <a:pt x="71" y="478"/>
                    </a:cubicBezTo>
                    <a:cubicBezTo>
                      <a:pt x="81" y="471"/>
                      <a:pt x="81" y="471"/>
                      <a:pt x="81" y="471"/>
                    </a:cubicBezTo>
                    <a:cubicBezTo>
                      <a:pt x="86" y="481"/>
                      <a:pt x="86" y="481"/>
                      <a:pt x="86" y="481"/>
                    </a:cubicBezTo>
                    <a:cubicBezTo>
                      <a:pt x="91" y="478"/>
                      <a:pt x="91" y="478"/>
                      <a:pt x="91" y="478"/>
                    </a:cubicBezTo>
                    <a:cubicBezTo>
                      <a:pt x="91" y="478"/>
                      <a:pt x="101" y="478"/>
                      <a:pt x="108" y="480"/>
                    </a:cubicBezTo>
                    <a:cubicBezTo>
                      <a:pt x="115" y="482"/>
                      <a:pt x="107" y="496"/>
                      <a:pt x="107" y="496"/>
                    </a:cubicBezTo>
                    <a:cubicBezTo>
                      <a:pt x="100" y="503"/>
                      <a:pt x="100" y="503"/>
                      <a:pt x="100" y="503"/>
                    </a:cubicBezTo>
                    <a:cubicBezTo>
                      <a:pt x="111" y="505"/>
                      <a:pt x="111" y="505"/>
                      <a:pt x="111" y="505"/>
                    </a:cubicBezTo>
                    <a:cubicBezTo>
                      <a:pt x="111" y="507"/>
                      <a:pt x="111" y="507"/>
                      <a:pt x="111" y="507"/>
                    </a:cubicBezTo>
                    <a:cubicBezTo>
                      <a:pt x="127" y="509"/>
                      <a:pt x="127" y="509"/>
                      <a:pt x="127" y="509"/>
                    </a:cubicBezTo>
                    <a:cubicBezTo>
                      <a:pt x="110" y="510"/>
                      <a:pt x="110" y="510"/>
                      <a:pt x="110" y="510"/>
                    </a:cubicBezTo>
                    <a:cubicBezTo>
                      <a:pt x="112" y="520"/>
                      <a:pt x="112" y="520"/>
                      <a:pt x="112" y="520"/>
                    </a:cubicBezTo>
                    <a:cubicBezTo>
                      <a:pt x="118" y="519"/>
                      <a:pt x="118" y="519"/>
                      <a:pt x="118" y="519"/>
                    </a:cubicBezTo>
                    <a:cubicBezTo>
                      <a:pt x="123" y="515"/>
                      <a:pt x="123" y="515"/>
                      <a:pt x="123" y="515"/>
                    </a:cubicBezTo>
                    <a:cubicBezTo>
                      <a:pt x="122" y="520"/>
                      <a:pt x="122" y="520"/>
                      <a:pt x="122" y="520"/>
                    </a:cubicBezTo>
                    <a:cubicBezTo>
                      <a:pt x="130" y="524"/>
                      <a:pt x="130" y="524"/>
                      <a:pt x="130" y="524"/>
                    </a:cubicBezTo>
                    <a:cubicBezTo>
                      <a:pt x="130" y="524"/>
                      <a:pt x="135" y="522"/>
                      <a:pt x="134" y="527"/>
                    </a:cubicBezTo>
                    <a:cubicBezTo>
                      <a:pt x="134" y="532"/>
                      <a:pt x="129" y="535"/>
                      <a:pt x="129" y="535"/>
                    </a:cubicBezTo>
                    <a:cubicBezTo>
                      <a:pt x="129" y="535"/>
                      <a:pt x="123" y="529"/>
                      <a:pt x="119" y="536"/>
                    </a:cubicBezTo>
                    <a:cubicBezTo>
                      <a:pt x="115" y="542"/>
                      <a:pt x="122" y="543"/>
                      <a:pt x="122" y="543"/>
                    </a:cubicBezTo>
                    <a:cubicBezTo>
                      <a:pt x="128" y="540"/>
                      <a:pt x="128" y="540"/>
                      <a:pt x="128" y="540"/>
                    </a:cubicBezTo>
                    <a:cubicBezTo>
                      <a:pt x="133" y="541"/>
                      <a:pt x="133" y="541"/>
                      <a:pt x="133" y="541"/>
                    </a:cubicBezTo>
                    <a:cubicBezTo>
                      <a:pt x="176" y="530"/>
                      <a:pt x="176" y="530"/>
                      <a:pt x="176" y="530"/>
                    </a:cubicBezTo>
                    <a:cubicBezTo>
                      <a:pt x="162" y="540"/>
                      <a:pt x="162" y="540"/>
                      <a:pt x="162" y="540"/>
                    </a:cubicBezTo>
                    <a:cubicBezTo>
                      <a:pt x="163" y="546"/>
                      <a:pt x="163" y="546"/>
                      <a:pt x="163" y="546"/>
                    </a:cubicBezTo>
                    <a:cubicBezTo>
                      <a:pt x="150" y="548"/>
                      <a:pt x="150" y="548"/>
                      <a:pt x="150" y="548"/>
                    </a:cubicBezTo>
                    <a:cubicBezTo>
                      <a:pt x="137" y="555"/>
                      <a:pt x="137" y="555"/>
                      <a:pt x="137" y="555"/>
                    </a:cubicBezTo>
                    <a:cubicBezTo>
                      <a:pt x="130" y="561"/>
                      <a:pt x="130" y="561"/>
                      <a:pt x="130" y="561"/>
                    </a:cubicBezTo>
                    <a:cubicBezTo>
                      <a:pt x="132" y="562"/>
                      <a:pt x="132" y="562"/>
                      <a:pt x="132" y="562"/>
                    </a:cubicBezTo>
                    <a:cubicBezTo>
                      <a:pt x="147" y="558"/>
                      <a:pt x="147" y="558"/>
                      <a:pt x="147" y="558"/>
                    </a:cubicBezTo>
                    <a:cubicBezTo>
                      <a:pt x="147" y="554"/>
                      <a:pt x="147" y="554"/>
                      <a:pt x="147" y="554"/>
                    </a:cubicBezTo>
                    <a:cubicBezTo>
                      <a:pt x="153" y="553"/>
                      <a:pt x="153" y="553"/>
                      <a:pt x="153" y="553"/>
                    </a:cubicBezTo>
                    <a:cubicBezTo>
                      <a:pt x="155" y="554"/>
                      <a:pt x="155" y="554"/>
                      <a:pt x="155" y="554"/>
                    </a:cubicBezTo>
                    <a:cubicBezTo>
                      <a:pt x="167" y="548"/>
                      <a:pt x="167" y="548"/>
                      <a:pt x="167" y="548"/>
                    </a:cubicBezTo>
                    <a:cubicBezTo>
                      <a:pt x="168" y="551"/>
                      <a:pt x="168" y="551"/>
                      <a:pt x="168" y="551"/>
                    </a:cubicBezTo>
                    <a:cubicBezTo>
                      <a:pt x="162" y="556"/>
                      <a:pt x="162" y="556"/>
                      <a:pt x="162" y="556"/>
                    </a:cubicBezTo>
                    <a:cubicBezTo>
                      <a:pt x="165" y="558"/>
                      <a:pt x="165" y="558"/>
                      <a:pt x="165" y="558"/>
                    </a:cubicBezTo>
                    <a:cubicBezTo>
                      <a:pt x="162" y="560"/>
                      <a:pt x="162" y="560"/>
                      <a:pt x="162" y="560"/>
                    </a:cubicBezTo>
                    <a:cubicBezTo>
                      <a:pt x="165" y="562"/>
                      <a:pt x="165" y="562"/>
                      <a:pt x="165" y="562"/>
                    </a:cubicBezTo>
                    <a:cubicBezTo>
                      <a:pt x="177" y="550"/>
                      <a:pt x="177" y="550"/>
                      <a:pt x="177" y="550"/>
                    </a:cubicBezTo>
                    <a:cubicBezTo>
                      <a:pt x="175" y="543"/>
                      <a:pt x="175" y="543"/>
                      <a:pt x="175" y="543"/>
                    </a:cubicBezTo>
                    <a:cubicBezTo>
                      <a:pt x="175" y="543"/>
                      <a:pt x="179" y="540"/>
                      <a:pt x="185" y="539"/>
                    </a:cubicBezTo>
                    <a:cubicBezTo>
                      <a:pt x="192" y="538"/>
                      <a:pt x="195" y="545"/>
                      <a:pt x="195" y="545"/>
                    </a:cubicBezTo>
                    <a:cubicBezTo>
                      <a:pt x="206" y="551"/>
                      <a:pt x="206" y="551"/>
                      <a:pt x="206" y="551"/>
                    </a:cubicBezTo>
                    <a:cubicBezTo>
                      <a:pt x="210" y="549"/>
                      <a:pt x="210" y="549"/>
                      <a:pt x="210" y="549"/>
                    </a:cubicBezTo>
                    <a:cubicBezTo>
                      <a:pt x="208" y="545"/>
                      <a:pt x="208" y="545"/>
                      <a:pt x="208" y="545"/>
                    </a:cubicBezTo>
                    <a:cubicBezTo>
                      <a:pt x="212" y="541"/>
                      <a:pt x="212" y="541"/>
                      <a:pt x="212" y="541"/>
                    </a:cubicBezTo>
                    <a:cubicBezTo>
                      <a:pt x="221" y="545"/>
                      <a:pt x="221" y="545"/>
                      <a:pt x="221" y="545"/>
                    </a:cubicBezTo>
                    <a:cubicBezTo>
                      <a:pt x="221" y="545"/>
                      <a:pt x="219" y="546"/>
                      <a:pt x="218" y="548"/>
                    </a:cubicBezTo>
                    <a:cubicBezTo>
                      <a:pt x="216" y="548"/>
                      <a:pt x="217" y="552"/>
                      <a:pt x="217" y="552"/>
                    </a:cubicBezTo>
                    <a:cubicBezTo>
                      <a:pt x="221" y="551"/>
                      <a:pt x="221" y="551"/>
                      <a:pt x="221" y="551"/>
                    </a:cubicBezTo>
                    <a:cubicBezTo>
                      <a:pt x="225" y="557"/>
                      <a:pt x="225" y="557"/>
                      <a:pt x="225" y="557"/>
                    </a:cubicBezTo>
                    <a:cubicBezTo>
                      <a:pt x="223" y="548"/>
                      <a:pt x="223" y="548"/>
                      <a:pt x="223" y="548"/>
                    </a:cubicBezTo>
                    <a:cubicBezTo>
                      <a:pt x="227" y="546"/>
                      <a:pt x="232" y="543"/>
                      <a:pt x="233" y="545"/>
                    </a:cubicBezTo>
                    <a:cubicBezTo>
                      <a:pt x="236" y="548"/>
                      <a:pt x="233" y="552"/>
                      <a:pt x="233" y="552"/>
                    </a:cubicBezTo>
                    <a:cubicBezTo>
                      <a:pt x="241" y="560"/>
                      <a:pt x="241" y="560"/>
                      <a:pt x="241" y="560"/>
                    </a:cubicBezTo>
                    <a:cubicBezTo>
                      <a:pt x="241" y="566"/>
                      <a:pt x="241" y="566"/>
                      <a:pt x="241" y="566"/>
                    </a:cubicBezTo>
                    <a:cubicBezTo>
                      <a:pt x="241" y="566"/>
                      <a:pt x="255" y="570"/>
                      <a:pt x="267" y="572"/>
                    </a:cubicBezTo>
                    <a:cubicBezTo>
                      <a:pt x="278" y="573"/>
                      <a:pt x="284" y="564"/>
                      <a:pt x="295" y="556"/>
                    </a:cubicBezTo>
                    <a:cubicBezTo>
                      <a:pt x="305" y="550"/>
                      <a:pt x="312" y="558"/>
                      <a:pt x="312" y="558"/>
                    </a:cubicBezTo>
                    <a:cubicBezTo>
                      <a:pt x="315" y="546"/>
                      <a:pt x="315" y="546"/>
                      <a:pt x="315" y="546"/>
                    </a:cubicBezTo>
                    <a:cubicBezTo>
                      <a:pt x="309" y="546"/>
                      <a:pt x="309" y="546"/>
                      <a:pt x="309" y="546"/>
                    </a:cubicBezTo>
                    <a:cubicBezTo>
                      <a:pt x="309" y="546"/>
                      <a:pt x="312" y="527"/>
                      <a:pt x="310" y="517"/>
                    </a:cubicBezTo>
                    <a:cubicBezTo>
                      <a:pt x="309" y="507"/>
                      <a:pt x="318" y="510"/>
                      <a:pt x="332" y="508"/>
                    </a:cubicBezTo>
                    <a:cubicBezTo>
                      <a:pt x="346" y="506"/>
                      <a:pt x="353" y="506"/>
                      <a:pt x="353" y="506"/>
                    </a:cubicBezTo>
                    <a:cubicBezTo>
                      <a:pt x="353" y="506"/>
                      <a:pt x="379" y="510"/>
                      <a:pt x="391" y="513"/>
                    </a:cubicBezTo>
                    <a:cubicBezTo>
                      <a:pt x="402" y="515"/>
                      <a:pt x="407" y="526"/>
                      <a:pt x="417" y="534"/>
                    </a:cubicBezTo>
                    <a:cubicBezTo>
                      <a:pt x="429" y="540"/>
                      <a:pt x="454" y="525"/>
                      <a:pt x="454" y="525"/>
                    </a:cubicBezTo>
                    <a:cubicBezTo>
                      <a:pt x="454" y="525"/>
                      <a:pt x="484" y="507"/>
                      <a:pt x="494" y="497"/>
                    </a:cubicBezTo>
                    <a:cubicBezTo>
                      <a:pt x="505" y="489"/>
                      <a:pt x="514" y="458"/>
                      <a:pt x="523" y="449"/>
                    </a:cubicBezTo>
                    <a:cubicBezTo>
                      <a:pt x="530" y="442"/>
                      <a:pt x="553" y="456"/>
                      <a:pt x="563" y="456"/>
                    </a:cubicBezTo>
                    <a:cubicBezTo>
                      <a:pt x="575" y="455"/>
                      <a:pt x="578" y="441"/>
                      <a:pt x="578" y="441"/>
                    </a:cubicBezTo>
                    <a:cubicBezTo>
                      <a:pt x="573" y="439"/>
                      <a:pt x="573" y="439"/>
                      <a:pt x="573" y="439"/>
                    </a:cubicBezTo>
                    <a:cubicBezTo>
                      <a:pt x="581" y="436"/>
                      <a:pt x="581" y="436"/>
                      <a:pt x="581" y="436"/>
                    </a:cubicBezTo>
                    <a:cubicBezTo>
                      <a:pt x="581" y="436"/>
                      <a:pt x="578" y="423"/>
                      <a:pt x="592" y="423"/>
                    </a:cubicBezTo>
                    <a:cubicBezTo>
                      <a:pt x="606" y="423"/>
                      <a:pt x="606" y="438"/>
                      <a:pt x="606" y="438"/>
                    </a:cubicBezTo>
                    <a:cubicBezTo>
                      <a:pt x="606" y="438"/>
                      <a:pt x="594" y="446"/>
                      <a:pt x="590" y="458"/>
                    </a:cubicBezTo>
                    <a:cubicBezTo>
                      <a:pt x="587" y="469"/>
                      <a:pt x="606" y="474"/>
                      <a:pt x="607" y="477"/>
                    </a:cubicBezTo>
                    <a:cubicBezTo>
                      <a:pt x="608" y="479"/>
                      <a:pt x="606" y="486"/>
                      <a:pt x="606" y="486"/>
                    </a:cubicBezTo>
                    <a:cubicBezTo>
                      <a:pt x="623" y="489"/>
                      <a:pt x="623" y="489"/>
                      <a:pt x="623" y="489"/>
                    </a:cubicBezTo>
                    <a:cubicBezTo>
                      <a:pt x="631" y="472"/>
                      <a:pt x="631" y="472"/>
                      <a:pt x="631" y="472"/>
                    </a:cubicBezTo>
                    <a:cubicBezTo>
                      <a:pt x="624" y="459"/>
                      <a:pt x="624" y="459"/>
                      <a:pt x="624" y="459"/>
                    </a:cubicBezTo>
                    <a:cubicBezTo>
                      <a:pt x="638" y="451"/>
                      <a:pt x="638" y="451"/>
                      <a:pt x="638" y="451"/>
                    </a:cubicBezTo>
                    <a:cubicBezTo>
                      <a:pt x="625" y="439"/>
                      <a:pt x="625" y="439"/>
                      <a:pt x="625" y="439"/>
                    </a:cubicBezTo>
                    <a:cubicBezTo>
                      <a:pt x="625" y="439"/>
                      <a:pt x="625" y="423"/>
                      <a:pt x="626" y="416"/>
                    </a:cubicBezTo>
                    <a:cubicBezTo>
                      <a:pt x="626" y="410"/>
                      <a:pt x="645" y="413"/>
                      <a:pt x="645" y="413"/>
                    </a:cubicBezTo>
                    <a:cubicBezTo>
                      <a:pt x="648" y="419"/>
                      <a:pt x="648" y="419"/>
                      <a:pt x="648" y="419"/>
                    </a:cubicBezTo>
                    <a:cubicBezTo>
                      <a:pt x="675" y="407"/>
                      <a:pt x="675" y="407"/>
                      <a:pt x="675" y="407"/>
                    </a:cubicBezTo>
                    <a:cubicBezTo>
                      <a:pt x="674" y="400"/>
                      <a:pt x="674" y="400"/>
                      <a:pt x="674" y="400"/>
                    </a:cubicBezTo>
                    <a:cubicBezTo>
                      <a:pt x="684" y="398"/>
                      <a:pt x="684" y="398"/>
                      <a:pt x="684" y="398"/>
                    </a:cubicBezTo>
                    <a:cubicBezTo>
                      <a:pt x="684" y="398"/>
                      <a:pt x="698" y="380"/>
                      <a:pt x="707" y="377"/>
                    </a:cubicBezTo>
                    <a:cubicBezTo>
                      <a:pt x="714" y="372"/>
                      <a:pt x="732" y="382"/>
                      <a:pt x="732" y="382"/>
                    </a:cubicBezTo>
                    <a:cubicBezTo>
                      <a:pt x="751" y="373"/>
                      <a:pt x="751" y="373"/>
                      <a:pt x="751" y="373"/>
                    </a:cubicBezTo>
                    <a:cubicBezTo>
                      <a:pt x="751" y="373"/>
                      <a:pt x="766" y="371"/>
                      <a:pt x="781" y="360"/>
                    </a:cubicBezTo>
                    <a:cubicBezTo>
                      <a:pt x="796" y="348"/>
                      <a:pt x="825" y="313"/>
                      <a:pt x="825" y="313"/>
                    </a:cubicBezTo>
                    <a:cubicBezTo>
                      <a:pt x="825" y="313"/>
                      <a:pt x="845" y="305"/>
                      <a:pt x="865" y="297"/>
                    </a:cubicBezTo>
                    <a:cubicBezTo>
                      <a:pt x="885" y="288"/>
                      <a:pt x="889" y="271"/>
                      <a:pt x="889" y="271"/>
                    </a:cubicBezTo>
                    <a:cubicBezTo>
                      <a:pt x="900" y="272"/>
                      <a:pt x="900" y="272"/>
                      <a:pt x="900" y="272"/>
                    </a:cubicBezTo>
                    <a:cubicBezTo>
                      <a:pt x="904" y="276"/>
                      <a:pt x="904" y="276"/>
                      <a:pt x="904" y="276"/>
                    </a:cubicBezTo>
                    <a:cubicBezTo>
                      <a:pt x="916" y="270"/>
                      <a:pt x="916" y="270"/>
                      <a:pt x="916" y="270"/>
                    </a:cubicBezTo>
                    <a:cubicBezTo>
                      <a:pt x="910" y="253"/>
                      <a:pt x="910" y="253"/>
                      <a:pt x="910" y="253"/>
                    </a:cubicBezTo>
                    <a:cubicBezTo>
                      <a:pt x="930" y="253"/>
                      <a:pt x="930" y="253"/>
                      <a:pt x="930" y="253"/>
                    </a:cubicBezTo>
                    <a:cubicBezTo>
                      <a:pt x="933" y="246"/>
                      <a:pt x="933" y="246"/>
                      <a:pt x="933" y="246"/>
                    </a:cubicBezTo>
                    <a:cubicBezTo>
                      <a:pt x="946" y="246"/>
                      <a:pt x="946" y="246"/>
                      <a:pt x="946" y="246"/>
                    </a:cubicBezTo>
                    <a:cubicBezTo>
                      <a:pt x="946" y="242"/>
                      <a:pt x="946" y="242"/>
                      <a:pt x="946" y="242"/>
                    </a:cubicBezTo>
                    <a:cubicBezTo>
                      <a:pt x="975" y="238"/>
                      <a:pt x="975" y="238"/>
                      <a:pt x="975" y="238"/>
                    </a:cubicBezTo>
                    <a:cubicBezTo>
                      <a:pt x="975" y="238"/>
                      <a:pt x="976" y="225"/>
                      <a:pt x="988" y="225"/>
                    </a:cubicBezTo>
                    <a:cubicBezTo>
                      <a:pt x="1000" y="225"/>
                      <a:pt x="995" y="240"/>
                      <a:pt x="995" y="240"/>
                    </a:cubicBezTo>
                    <a:cubicBezTo>
                      <a:pt x="1002" y="242"/>
                      <a:pt x="1002" y="242"/>
                      <a:pt x="1002" y="242"/>
                    </a:cubicBezTo>
                    <a:cubicBezTo>
                      <a:pt x="1002" y="242"/>
                      <a:pt x="1008" y="227"/>
                      <a:pt x="1011" y="223"/>
                    </a:cubicBezTo>
                    <a:cubicBezTo>
                      <a:pt x="1013" y="220"/>
                      <a:pt x="1020" y="222"/>
                      <a:pt x="1020" y="222"/>
                    </a:cubicBezTo>
                    <a:cubicBezTo>
                      <a:pt x="1020" y="222"/>
                      <a:pt x="1022" y="213"/>
                      <a:pt x="1019" y="210"/>
                    </a:cubicBezTo>
                    <a:close/>
                  </a:path>
                </a:pathLst>
              </a:custGeom>
              <a:solidFill>
                <a:srgbClr val="DDDDDD"/>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51" name="Freeform 275" descr="© INSCALE GmbH, 18.06.2010">
                <a:extLst>
                  <a:ext uri="{FF2B5EF4-FFF2-40B4-BE49-F238E27FC236}">
                    <a16:creationId xmlns:a16="http://schemas.microsoft.com/office/drawing/2014/main" id="{E8527965-884D-4257-A6B2-F9908914564F}"/>
                  </a:ext>
                </a:extLst>
              </p:cNvPr>
              <p:cNvSpPr>
                <a:spLocks/>
              </p:cNvSpPr>
              <p:nvPr/>
            </p:nvSpPr>
            <p:spPr bwMode="auto">
              <a:xfrm>
                <a:off x="4740" y="3567"/>
                <a:ext cx="109" cy="224"/>
              </a:xfrm>
              <a:custGeom>
                <a:avLst/>
                <a:gdLst>
                  <a:gd name="T0" fmla="*/ 628081461 w 63"/>
                  <a:gd name="T1" fmla="*/ 2147483647 h 129"/>
                  <a:gd name="T2" fmla="*/ 889164509 w 63"/>
                  <a:gd name="T3" fmla="*/ 2147483647 h 129"/>
                  <a:gd name="T4" fmla="*/ 858852800 w 63"/>
                  <a:gd name="T5" fmla="*/ 2147483647 h 129"/>
                  <a:gd name="T6" fmla="*/ 1024422473 w 63"/>
                  <a:gd name="T7" fmla="*/ 2014111474 h 129"/>
                  <a:gd name="T8" fmla="*/ 700373178 w 63"/>
                  <a:gd name="T9" fmla="*/ 1978412406 h 129"/>
                  <a:gd name="T10" fmla="*/ 748661260 w 63"/>
                  <a:gd name="T11" fmla="*/ 1791088316 h 129"/>
                  <a:gd name="T12" fmla="*/ 848831280 w 63"/>
                  <a:gd name="T13" fmla="*/ 1721629207 h 129"/>
                  <a:gd name="T14" fmla="*/ 1295302923 w 63"/>
                  <a:gd name="T15" fmla="*/ 1498193973 h 129"/>
                  <a:gd name="T16" fmla="*/ 1156470370 w 63"/>
                  <a:gd name="T17" fmla="*/ 1380810416 h 129"/>
                  <a:gd name="T18" fmla="*/ 1109687332 w 63"/>
                  <a:gd name="T19" fmla="*/ 1268969221 h 129"/>
                  <a:gd name="T20" fmla="*/ 1385901431 w 63"/>
                  <a:gd name="T21" fmla="*/ 1199828393 h 129"/>
                  <a:gd name="T22" fmla="*/ 1156470370 w 63"/>
                  <a:gd name="T23" fmla="*/ 1135715164 h 129"/>
                  <a:gd name="T24" fmla="*/ 1468612411 w 63"/>
                  <a:gd name="T25" fmla="*/ 730789590 h 129"/>
                  <a:gd name="T26" fmla="*/ 1156470370 w 63"/>
                  <a:gd name="T27" fmla="*/ 461769565 h 129"/>
                  <a:gd name="T28" fmla="*/ 1156470370 w 63"/>
                  <a:gd name="T29" fmla="*/ 293164282 h 129"/>
                  <a:gd name="T30" fmla="*/ 848831280 w 63"/>
                  <a:gd name="T31" fmla="*/ 265929896 h 129"/>
                  <a:gd name="T32" fmla="*/ 914171360 w 63"/>
                  <a:gd name="T33" fmla="*/ 0 h 129"/>
                  <a:gd name="T34" fmla="*/ 700373178 w 63"/>
                  <a:gd name="T35" fmla="*/ 27690020 h 129"/>
                  <a:gd name="T36" fmla="*/ 668419119 w 63"/>
                  <a:gd name="T37" fmla="*/ 153147248 h 129"/>
                  <a:gd name="T38" fmla="*/ 490609116 w 63"/>
                  <a:gd name="T39" fmla="*/ 185394009 h 129"/>
                  <a:gd name="T40" fmla="*/ 337543644 w 63"/>
                  <a:gd name="T41" fmla="*/ 321924507 h 129"/>
                  <a:gd name="T42" fmla="*/ 363019104 w 63"/>
                  <a:gd name="T43" fmla="*/ 544945775 h 129"/>
                  <a:gd name="T44" fmla="*/ 135229672 w 63"/>
                  <a:gd name="T45" fmla="*/ 759053945 h 129"/>
                  <a:gd name="T46" fmla="*/ 129059900 w 63"/>
                  <a:gd name="T47" fmla="*/ 970665874 h 129"/>
                  <a:gd name="T48" fmla="*/ 24919145 w 63"/>
                  <a:gd name="T49" fmla="*/ 1026631813 h 129"/>
                  <a:gd name="T50" fmla="*/ 43113981 w 63"/>
                  <a:gd name="T51" fmla="*/ 1318046771 h 129"/>
                  <a:gd name="T52" fmla="*/ 233968672 w 63"/>
                  <a:gd name="T53" fmla="*/ 1498193973 h 129"/>
                  <a:gd name="T54" fmla="*/ 135229672 w 63"/>
                  <a:gd name="T55" fmla="*/ 1685498059 h 129"/>
                  <a:gd name="T56" fmla="*/ 74594156 w 63"/>
                  <a:gd name="T57" fmla="*/ 2078610552 h 129"/>
                  <a:gd name="T58" fmla="*/ 95846258 w 63"/>
                  <a:gd name="T59" fmla="*/ 2147483647 h 129"/>
                  <a:gd name="T60" fmla="*/ 43113981 w 63"/>
                  <a:gd name="T61" fmla="*/ 2147483647 h 129"/>
                  <a:gd name="T62" fmla="*/ 74594156 w 63"/>
                  <a:gd name="T63" fmla="*/ 2147483647 h 129"/>
                  <a:gd name="T64" fmla="*/ 0 w 63"/>
                  <a:gd name="T65" fmla="*/ 2147483647 h 129"/>
                  <a:gd name="T66" fmla="*/ 0 w 63"/>
                  <a:gd name="T67" fmla="*/ 2147483647 h 129"/>
                  <a:gd name="T68" fmla="*/ 74594156 w 63"/>
                  <a:gd name="T69" fmla="*/ 2147483647 h 129"/>
                  <a:gd name="T70" fmla="*/ 43113981 w 63"/>
                  <a:gd name="T71" fmla="*/ 2147483647 h 129"/>
                  <a:gd name="T72" fmla="*/ 195094035 w 63"/>
                  <a:gd name="T73" fmla="*/ 2147483647 h 129"/>
                  <a:gd name="T74" fmla="*/ 286910741 w 63"/>
                  <a:gd name="T75" fmla="*/ 2147483647 h 129"/>
                  <a:gd name="T76" fmla="*/ 458593381 w 63"/>
                  <a:gd name="T77" fmla="*/ 2147483647 h 129"/>
                  <a:gd name="T78" fmla="*/ 458593381 w 63"/>
                  <a:gd name="T79" fmla="*/ 2147483647 h 129"/>
                  <a:gd name="T80" fmla="*/ 458593381 w 63"/>
                  <a:gd name="T81" fmla="*/ 2147483647 h 129"/>
                  <a:gd name="T82" fmla="*/ 628081461 w 63"/>
                  <a:gd name="T83" fmla="*/ 2147483647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129"/>
                  <a:gd name="T128" fmla="*/ 63 w 63"/>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129">
                    <a:moveTo>
                      <a:pt x="26" y="106"/>
                    </a:moveTo>
                    <a:cubicBezTo>
                      <a:pt x="37" y="87"/>
                      <a:pt x="37" y="87"/>
                      <a:pt x="37" y="87"/>
                    </a:cubicBezTo>
                    <a:cubicBezTo>
                      <a:pt x="36" y="83"/>
                      <a:pt x="36" y="83"/>
                      <a:pt x="36" y="83"/>
                    </a:cubicBezTo>
                    <a:cubicBezTo>
                      <a:pt x="36" y="83"/>
                      <a:pt x="43" y="79"/>
                      <a:pt x="43" y="75"/>
                    </a:cubicBezTo>
                    <a:cubicBezTo>
                      <a:pt x="44" y="72"/>
                      <a:pt x="29" y="74"/>
                      <a:pt x="29" y="74"/>
                    </a:cubicBezTo>
                    <a:cubicBezTo>
                      <a:pt x="31" y="67"/>
                      <a:pt x="31" y="67"/>
                      <a:pt x="31" y="67"/>
                    </a:cubicBezTo>
                    <a:cubicBezTo>
                      <a:pt x="31" y="67"/>
                      <a:pt x="35" y="66"/>
                      <a:pt x="35" y="64"/>
                    </a:cubicBezTo>
                    <a:cubicBezTo>
                      <a:pt x="35" y="61"/>
                      <a:pt x="54" y="56"/>
                      <a:pt x="54" y="56"/>
                    </a:cubicBezTo>
                    <a:cubicBezTo>
                      <a:pt x="48" y="51"/>
                      <a:pt x="48" y="51"/>
                      <a:pt x="48" y="51"/>
                    </a:cubicBezTo>
                    <a:cubicBezTo>
                      <a:pt x="46" y="47"/>
                      <a:pt x="46" y="47"/>
                      <a:pt x="46" y="47"/>
                    </a:cubicBezTo>
                    <a:cubicBezTo>
                      <a:pt x="58" y="45"/>
                      <a:pt x="58" y="45"/>
                      <a:pt x="58" y="45"/>
                    </a:cubicBezTo>
                    <a:cubicBezTo>
                      <a:pt x="48" y="42"/>
                      <a:pt x="48" y="42"/>
                      <a:pt x="48" y="42"/>
                    </a:cubicBezTo>
                    <a:cubicBezTo>
                      <a:pt x="48" y="42"/>
                      <a:pt x="58" y="32"/>
                      <a:pt x="61" y="27"/>
                    </a:cubicBezTo>
                    <a:cubicBezTo>
                      <a:pt x="63" y="22"/>
                      <a:pt x="48" y="17"/>
                      <a:pt x="48" y="17"/>
                    </a:cubicBezTo>
                    <a:cubicBezTo>
                      <a:pt x="48" y="11"/>
                      <a:pt x="48" y="11"/>
                      <a:pt x="48" y="11"/>
                    </a:cubicBezTo>
                    <a:cubicBezTo>
                      <a:pt x="35" y="10"/>
                      <a:pt x="35" y="10"/>
                      <a:pt x="35" y="10"/>
                    </a:cubicBezTo>
                    <a:cubicBezTo>
                      <a:pt x="38" y="0"/>
                      <a:pt x="38" y="0"/>
                      <a:pt x="38" y="0"/>
                    </a:cubicBezTo>
                    <a:cubicBezTo>
                      <a:pt x="29" y="1"/>
                      <a:pt x="29" y="1"/>
                      <a:pt x="29" y="1"/>
                    </a:cubicBezTo>
                    <a:cubicBezTo>
                      <a:pt x="28" y="6"/>
                      <a:pt x="28" y="6"/>
                      <a:pt x="28" y="6"/>
                    </a:cubicBezTo>
                    <a:cubicBezTo>
                      <a:pt x="20" y="7"/>
                      <a:pt x="20" y="7"/>
                      <a:pt x="20" y="7"/>
                    </a:cubicBezTo>
                    <a:cubicBezTo>
                      <a:pt x="14" y="12"/>
                      <a:pt x="14" y="12"/>
                      <a:pt x="14" y="12"/>
                    </a:cubicBezTo>
                    <a:cubicBezTo>
                      <a:pt x="15" y="20"/>
                      <a:pt x="15" y="20"/>
                      <a:pt x="15" y="20"/>
                    </a:cubicBezTo>
                    <a:cubicBezTo>
                      <a:pt x="15" y="20"/>
                      <a:pt x="9" y="24"/>
                      <a:pt x="6" y="28"/>
                    </a:cubicBezTo>
                    <a:cubicBezTo>
                      <a:pt x="4" y="31"/>
                      <a:pt x="6" y="33"/>
                      <a:pt x="5" y="36"/>
                    </a:cubicBezTo>
                    <a:cubicBezTo>
                      <a:pt x="3" y="38"/>
                      <a:pt x="1" y="38"/>
                      <a:pt x="1" y="38"/>
                    </a:cubicBezTo>
                    <a:cubicBezTo>
                      <a:pt x="2" y="49"/>
                      <a:pt x="2" y="49"/>
                      <a:pt x="2" y="49"/>
                    </a:cubicBezTo>
                    <a:cubicBezTo>
                      <a:pt x="2" y="49"/>
                      <a:pt x="10" y="52"/>
                      <a:pt x="10" y="56"/>
                    </a:cubicBezTo>
                    <a:cubicBezTo>
                      <a:pt x="10" y="60"/>
                      <a:pt x="6" y="63"/>
                      <a:pt x="6" y="63"/>
                    </a:cubicBezTo>
                    <a:cubicBezTo>
                      <a:pt x="3" y="77"/>
                      <a:pt x="3" y="77"/>
                      <a:pt x="3" y="77"/>
                    </a:cubicBezTo>
                    <a:cubicBezTo>
                      <a:pt x="4" y="94"/>
                      <a:pt x="4" y="94"/>
                      <a:pt x="4" y="94"/>
                    </a:cubicBezTo>
                    <a:cubicBezTo>
                      <a:pt x="2" y="96"/>
                      <a:pt x="2" y="96"/>
                      <a:pt x="2" y="96"/>
                    </a:cubicBezTo>
                    <a:cubicBezTo>
                      <a:pt x="3" y="109"/>
                      <a:pt x="3" y="109"/>
                      <a:pt x="3" y="109"/>
                    </a:cubicBezTo>
                    <a:cubicBezTo>
                      <a:pt x="0" y="112"/>
                      <a:pt x="0" y="112"/>
                      <a:pt x="0" y="112"/>
                    </a:cubicBezTo>
                    <a:cubicBezTo>
                      <a:pt x="0" y="115"/>
                      <a:pt x="0" y="115"/>
                      <a:pt x="0" y="115"/>
                    </a:cubicBezTo>
                    <a:cubicBezTo>
                      <a:pt x="3" y="115"/>
                      <a:pt x="3" y="115"/>
                      <a:pt x="3" y="115"/>
                    </a:cubicBezTo>
                    <a:cubicBezTo>
                      <a:pt x="2" y="126"/>
                      <a:pt x="2" y="126"/>
                      <a:pt x="2" y="126"/>
                    </a:cubicBezTo>
                    <a:cubicBezTo>
                      <a:pt x="2" y="126"/>
                      <a:pt x="5" y="126"/>
                      <a:pt x="8" y="125"/>
                    </a:cubicBezTo>
                    <a:cubicBezTo>
                      <a:pt x="10" y="123"/>
                      <a:pt x="12" y="121"/>
                      <a:pt x="12" y="121"/>
                    </a:cubicBezTo>
                    <a:cubicBezTo>
                      <a:pt x="12" y="121"/>
                      <a:pt x="15" y="129"/>
                      <a:pt x="19" y="122"/>
                    </a:cubicBezTo>
                    <a:cubicBezTo>
                      <a:pt x="25" y="115"/>
                      <a:pt x="19" y="112"/>
                      <a:pt x="19" y="112"/>
                    </a:cubicBezTo>
                    <a:cubicBezTo>
                      <a:pt x="19" y="106"/>
                      <a:pt x="19" y="106"/>
                      <a:pt x="19" y="106"/>
                    </a:cubicBezTo>
                    <a:lnTo>
                      <a:pt x="26" y="106"/>
                    </a:lnTo>
                    <a:close/>
                  </a:path>
                </a:pathLst>
              </a:custGeom>
              <a:solidFill>
                <a:srgbClr val="DDDDDD"/>
              </a:solidFill>
              <a:ln w="9525">
                <a:solidFill>
                  <a:srgbClr val="FFFFFF"/>
                </a:solidFill>
                <a:round/>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GB" altLang="en-US"/>
              </a:p>
            </p:txBody>
          </p:sp>
          <p:sp>
            <p:nvSpPr>
              <p:cNvPr id="52" name="Freeform 276" descr="© INSCALE GmbH, 18.06.2010">
                <a:extLst>
                  <a:ext uri="{FF2B5EF4-FFF2-40B4-BE49-F238E27FC236}">
                    <a16:creationId xmlns:a16="http://schemas.microsoft.com/office/drawing/2014/main" id="{5BECD6A8-133F-4A1C-8C98-F599628B2FBC}"/>
                  </a:ext>
                </a:extLst>
              </p:cNvPr>
              <p:cNvSpPr>
                <a:spLocks/>
              </p:cNvSpPr>
              <p:nvPr/>
            </p:nvSpPr>
            <p:spPr bwMode="auto">
              <a:xfrm>
                <a:off x="4700" y="3075"/>
                <a:ext cx="534" cy="745"/>
              </a:xfrm>
              <a:custGeom>
                <a:avLst/>
                <a:gdLst>
                  <a:gd name="T0" fmla="*/ 2147483647 w 308"/>
                  <a:gd name="T1" fmla="*/ 2147483647 h 430"/>
                  <a:gd name="T2" fmla="*/ 2147483647 w 308"/>
                  <a:gd name="T3" fmla="*/ 2147483647 h 430"/>
                  <a:gd name="T4" fmla="*/ 2147483647 w 308"/>
                  <a:gd name="T5" fmla="*/ 1264610293 h 430"/>
                  <a:gd name="T6" fmla="*/ 2147483647 w 308"/>
                  <a:gd name="T7" fmla="*/ 453184854 h 430"/>
                  <a:gd name="T8" fmla="*/ 2147483647 w 308"/>
                  <a:gd name="T9" fmla="*/ 26254382 h 430"/>
                  <a:gd name="T10" fmla="*/ 2147483647 w 308"/>
                  <a:gd name="T11" fmla="*/ 650993484 h 430"/>
                  <a:gd name="T12" fmla="*/ 2147483647 w 308"/>
                  <a:gd name="T13" fmla="*/ 2147483647 h 430"/>
                  <a:gd name="T14" fmla="*/ 2147483647 w 308"/>
                  <a:gd name="T15" fmla="*/ 2147483647 h 430"/>
                  <a:gd name="T16" fmla="*/ 2071358604 w 308"/>
                  <a:gd name="T17" fmla="*/ 2147483647 h 430"/>
                  <a:gd name="T18" fmla="*/ 1848091323 w 308"/>
                  <a:gd name="T19" fmla="*/ 2147483647 h 430"/>
                  <a:gd name="T20" fmla="*/ 1081427189 w 308"/>
                  <a:gd name="T21" fmla="*/ 2147483647 h 430"/>
                  <a:gd name="T22" fmla="*/ 561596010 w 308"/>
                  <a:gd name="T23" fmla="*/ 2147483647 h 430"/>
                  <a:gd name="T24" fmla="*/ 526550089 w 308"/>
                  <a:gd name="T25" fmla="*/ 2147483647 h 430"/>
                  <a:gd name="T26" fmla="*/ 521880407 w 308"/>
                  <a:gd name="T27" fmla="*/ 2147483647 h 430"/>
                  <a:gd name="T28" fmla="*/ 0 w 308"/>
                  <a:gd name="T29" fmla="*/ 2147483647 h 430"/>
                  <a:gd name="T30" fmla="*/ 101034286 w 308"/>
                  <a:gd name="T31" fmla="*/ 2147483647 h 430"/>
                  <a:gd name="T32" fmla="*/ 79961794 w 308"/>
                  <a:gd name="T33" fmla="*/ 2147483647 h 430"/>
                  <a:gd name="T34" fmla="*/ 416729218 w 308"/>
                  <a:gd name="T35" fmla="*/ 2147483647 h 430"/>
                  <a:gd name="T36" fmla="*/ 561596010 w 308"/>
                  <a:gd name="T37" fmla="*/ 2147483647 h 430"/>
                  <a:gd name="T38" fmla="*/ 870074233 w 308"/>
                  <a:gd name="T39" fmla="*/ 2147483647 h 430"/>
                  <a:gd name="T40" fmla="*/ 1302267087 w 308"/>
                  <a:gd name="T41" fmla="*/ 2147483647 h 430"/>
                  <a:gd name="T42" fmla="*/ 1568744799 w 308"/>
                  <a:gd name="T43" fmla="*/ 2147483647 h 430"/>
                  <a:gd name="T44" fmla="*/ 1815497196 w 308"/>
                  <a:gd name="T45" fmla="*/ 2147483647 h 430"/>
                  <a:gd name="T46" fmla="*/ 2147483647 w 308"/>
                  <a:gd name="T47" fmla="*/ 2147483647 h 430"/>
                  <a:gd name="T48" fmla="*/ 2071358604 w 308"/>
                  <a:gd name="T49" fmla="*/ 2147483647 h 430"/>
                  <a:gd name="T50" fmla="*/ 1815497196 w 308"/>
                  <a:gd name="T51" fmla="*/ 2147483647 h 430"/>
                  <a:gd name="T52" fmla="*/ 1489143156 w 308"/>
                  <a:gd name="T53" fmla="*/ 2147483647 h 430"/>
                  <a:gd name="T54" fmla="*/ 1326937711 w 308"/>
                  <a:gd name="T55" fmla="*/ 2147483647 h 430"/>
                  <a:gd name="T56" fmla="*/ 1508504518 w 308"/>
                  <a:gd name="T57" fmla="*/ 2147483647 h 430"/>
                  <a:gd name="T58" fmla="*/ 1252663971 w 308"/>
                  <a:gd name="T59" fmla="*/ 2147483647 h 430"/>
                  <a:gd name="T60" fmla="*/ 1391530325 w 308"/>
                  <a:gd name="T61" fmla="*/ 2147483647 h 430"/>
                  <a:gd name="T62" fmla="*/ 1975887764 w 308"/>
                  <a:gd name="T63" fmla="*/ 2147483647 h 430"/>
                  <a:gd name="T64" fmla="*/ 2147483647 w 308"/>
                  <a:gd name="T65" fmla="*/ 2147483647 h 430"/>
                  <a:gd name="T66" fmla="*/ 2147483647 w 308"/>
                  <a:gd name="T67" fmla="*/ 2147483647 h 430"/>
                  <a:gd name="T68" fmla="*/ 2147483647 w 308"/>
                  <a:gd name="T69" fmla="*/ 2147483647 h 430"/>
                  <a:gd name="T70" fmla="*/ 2147483647 w 308"/>
                  <a:gd name="T71" fmla="*/ 2147483647 h 430"/>
                  <a:gd name="T72" fmla="*/ 2147483647 w 308"/>
                  <a:gd name="T73" fmla="*/ 2147483647 h 4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8"/>
                  <a:gd name="T112" fmla="*/ 0 h 430"/>
                  <a:gd name="T113" fmla="*/ 308 w 308"/>
                  <a:gd name="T114" fmla="*/ 430 h 4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8" h="430">
                    <a:moveTo>
                      <a:pt x="307" y="175"/>
                    </a:moveTo>
                    <a:cubicBezTo>
                      <a:pt x="307" y="175"/>
                      <a:pt x="297" y="164"/>
                      <a:pt x="294" y="149"/>
                    </a:cubicBezTo>
                    <a:cubicBezTo>
                      <a:pt x="290" y="133"/>
                      <a:pt x="295" y="121"/>
                      <a:pt x="289" y="113"/>
                    </a:cubicBezTo>
                    <a:cubicBezTo>
                      <a:pt x="285" y="105"/>
                      <a:pt x="278" y="106"/>
                      <a:pt x="274" y="96"/>
                    </a:cubicBezTo>
                    <a:cubicBezTo>
                      <a:pt x="270" y="88"/>
                      <a:pt x="264" y="74"/>
                      <a:pt x="268" y="66"/>
                    </a:cubicBezTo>
                    <a:cubicBezTo>
                      <a:pt x="273" y="60"/>
                      <a:pt x="282" y="62"/>
                      <a:pt x="287" y="50"/>
                    </a:cubicBezTo>
                    <a:cubicBezTo>
                      <a:pt x="294" y="39"/>
                      <a:pt x="296" y="26"/>
                      <a:pt x="296" y="26"/>
                    </a:cubicBezTo>
                    <a:cubicBezTo>
                      <a:pt x="296" y="26"/>
                      <a:pt x="302" y="21"/>
                      <a:pt x="302" y="18"/>
                    </a:cubicBezTo>
                    <a:cubicBezTo>
                      <a:pt x="302" y="14"/>
                      <a:pt x="301" y="5"/>
                      <a:pt x="301" y="5"/>
                    </a:cubicBezTo>
                    <a:cubicBezTo>
                      <a:pt x="297" y="1"/>
                      <a:pt x="297" y="1"/>
                      <a:pt x="297" y="1"/>
                    </a:cubicBezTo>
                    <a:cubicBezTo>
                      <a:pt x="286" y="0"/>
                      <a:pt x="286" y="0"/>
                      <a:pt x="286" y="0"/>
                    </a:cubicBezTo>
                    <a:cubicBezTo>
                      <a:pt x="286" y="0"/>
                      <a:pt x="282" y="17"/>
                      <a:pt x="262" y="26"/>
                    </a:cubicBezTo>
                    <a:cubicBezTo>
                      <a:pt x="242" y="34"/>
                      <a:pt x="222" y="42"/>
                      <a:pt x="222" y="42"/>
                    </a:cubicBezTo>
                    <a:cubicBezTo>
                      <a:pt x="222" y="42"/>
                      <a:pt x="193" y="77"/>
                      <a:pt x="178" y="89"/>
                    </a:cubicBezTo>
                    <a:cubicBezTo>
                      <a:pt x="163" y="100"/>
                      <a:pt x="148" y="102"/>
                      <a:pt x="148" y="102"/>
                    </a:cubicBezTo>
                    <a:cubicBezTo>
                      <a:pt x="129" y="111"/>
                      <a:pt x="129" y="111"/>
                      <a:pt x="129" y="111"/>
                    </a:cubicBezTo>
                    <a:cubicBezTo>
                      <a:pt x="129" y="111"/>
                      <a:pt x="111" y="101"/>
                      <a:pt x="104" y="106"/>
                    </a:cubicBezTo>
                    <a:cubicBezTo>
                      <a:pt x="95" y="109"/>
                      <a:pt x="81" y="127"/>
                      <a:pt x="81" y="127"/>
                    </a:cubicBezTo>
                    <a:cubicBezTo>
                      <a:pt x="71" y="129"/>
                      <a:pt x="71" y="129"/>
                      <a:pt x="71" y="129"/>
                    </a:cubicBezTo>
                    <a:cubicBezTo>
                      <a:pt x="72" y="136"/>
                      <a:pt x="72" y="136"/>
                      <a:pt x="72" y="136"/>
                    </a:cubicBezTo>
                    <a:cubicBezTo>
                      <a:pt x="45" y="148"/>
                      <a:pt x="45" y="148"/>
                      <a:pt x="45" y="148"/>
                    </a:cubicBezTo>
                    <a:cubicBezTo>
                      <a:pt x="42" y="142"/>
                      <a:pt x="42" y="142"/>
                      <a:pt x="42" y="142"/>
                    </a:cubicBezTo>
                    <a:cubicBezTo>
                      <a:pt x="42" y="142"/>
                      <a:pt x="23" y="139"/>
                      <a:pt x="23" y="145"/>
                    </a:cubicBezTo>
                    <a:cubicBezTo>
                      <a:pt x="22" y="152"/>
                      <a:pt x="22" y="168"/>
                      <a:pt x="22" y="168"/>
                    </a:cubicBezTo>
                    <a:cubicBezTo>
                      <a:pt x="35" y="180"/>
                      <a:pt x="35" y="180"/>
                      <a:pt x="35" y="180"/>
                    </a:cubicBezTo>
                    <a:cubicBezTo>
                      <a:pt x="21" y="188"/>
                      <a:pt x="21" y="188"/>
                      <a:pt x="21" y="188"/>
                    </a:cubicBezTo>
                    <a:cubicBezTo>
                      <a:pt x="28" y="201"/>
                      <a:pt x="28" y="201"/>
                      <a:pt x="28" y="201"/>
                    </a:cubicBezTo>
                    <a:cubicBezTo>
                      <a:pt x="20" y="218"/>
                      <a:pt x="20" y="218"/>
                      <a:pt x="20" y="218"/>
                    </a:cubicBezTo>
                    <a:cubicBezTo>
                      <a:pt x="3" y="215"/>
                      <a:pt x="3" y="215"/>
                      <a:pt x="3" y="215"/>
                    </a:cubicBezTo>
                    <a:cubicBezTo>
                      <a:pt x="0" y="224"/>
                      <a:pt x="0" y="224"/>
                      <a:pt x="0" y="224"/>
                    </a:cubicBezTo>
                    <a:cubicBezTo>
                      <a:pt x="6" y="225"/>
                      <a:pt x="6" y="225"/>
                      <a:pt x="6" y="225"/>
                    </a:cubicBezTo>
                    <a:cubicBezTo>
                      <a:pt x="4" y="236"/>
                      <a:pt x="4" y="236"/>
                      <a:pt x="4" y="236"/>
                    </a:cubicBezTo>
                    <a:cubicBezTo>
                      <a:pt x="0" y="238"/>
                      <a:pt x="0" y="238"/>
                      <a:pt x="0" y="238"/>
                    </a:cubicBezTo>
                    <a:cubicBezTo>
                      <a:pt x="3" y="243"/>
                      <a:pt x="3" y="243"/>
                      <a:pt x="3" y="243"/>
                    </a:cubicBezTo>
                    <a:cubicBezTo>
                      <a:pt x="18" y="248"/>
                      <a:pt x="18" y="248"/>
                      <a:pt x="18" y="248"/>
                    </a:cubicBezTo>
                    <a:cubicBezTo>
                      <a:pt x="18" y="248"/>
                      <a:pt x="12" y="250"/>
                      <a:pt x="16" y="254"/>
                    </a:cubicBezTo>
                    <a:cubicBezTo>
                      <a:pt x="18" y="258"/>
                      <a:pt x="22" y="259"/>
                      <a:pt x="22" y="264"/>
                    </a:cubicBezTo>
                    <a:cubicBezTo>
                      <a:pt x="22" y="280"/>
                      <a:pt x="22" y="280"/>
                      <a:pt x="22" y="280"/>
                    </a:cubicBezTo>
                    <a:cubicBezTo>
                      <a:pt x="28" y="283"/>
                      <a:pt x="28" y="283"/>
                      <a:pt x="28" y="283"/>
                    </a:cubicBezTo>
                    <a:cubicBezTo>
                      <a:pt x="34" y="297"/>
                      <a:pt x="34" y="297"/>
                      <a:pt x="34" y="297"/>
                    </a:cubicBezTo>
                    <a:cubicBezTo>
                      <a:pt x="43" y="291"/>
                      <a:pt x="43" y="291"/>
                      <a:pt x="43" y="291"/>
                    </a:cubicBezTo>
                    <a:cubicBezTo>
                      <a:pt x="51" y="290"/>
                      <a:pt x="51" y="290"/>
                      <a:pt x="51" y="290"/>
                    </a:cubicBezTo>
                    <a:cubicBezTo>
                      <a:pt x="52" y="285"/>
                      <a:pt x="52" y="285"/>
                      <a:pt x="52" y="285"/>
                    </a:cubicBezTo>
                    <a:cubicBezTo>
                      <a:pt x="61" y="284"/>
                      <a:pt x="61" y="284"/>
                      <a:pt x="61" y="284"/>
                    </a:cubicBezTo>
                    <a:cubicBezTo>
                      <a:pt x="58" y="294"/>
                      <a:pt x="58" y="294"/>
                      <a:pt x="58" y="294"/>
                    </a:cubicBezTo>
                    <a:cubicBezTo>
                      <a:pt x="71" y="295"/>
                      <a:pt x="71" y="295"/>
                      <a:pt x="71" y="295"/>
                    </a:cubicBezTo>
                    <a:cubicBezTo>
                      <a:pt x="71" y="301"/>
                      <a:pt x="71" y="301"/>
                      <a:pt x="71" y="301"/>
                    </a:cubicBezTo>
                    <a:cubicBezTo>
                      <a:pt x="71" y="301"/>
                      <a:pt x="86" y="306"/>
                      <a:pt x="84" y="311"/>
                    </a:cubicBezTo>
                    <a:cubicBezTo>
                      <a:pt x="81" y="316"/>
                      <a:pt x="71" y="326"/>
                      <a:pt x="71" y="326"/>
                    </a:cubicBezTo>
                    <a:cubicBezTo>
                      <a:pt x="81" y="329"/>
                      <a:pt x="81" y="329"/>
                      <a:pt x="81" y="329"/>
                    </a:cubicBezTo>
                    <a:cubicBezTo>
                      <a:pt x="69" y="331"/>
                      <a:pt x="69" y="331"/>
                      <a:pt x="69" y="331"/>
                    </a:cubicBezTo>
                    <a:cubicBezTo>
                      <a:pt x="71" y="335"/>
                      <a:pt x="71" y="335"/>
                      <a:pt x="71" y="335"/>
                    </a:cubicBezTo>
                    <a:cubicBezTo>
                      <a:pt x="77" y="340"/>
                      <a:pt x="77" y="340"/>
                      <a:pt x="77" y="340"/>
                    </a:cubicBezTo>
                    <a:cubicBezTo>
                      <a:pt x="77" y="340"/>
                      <a:pt x="58" y="345"/>
                      <a:pt x="58" y="348"/>
                    </a:cubicBezTo>
                    <a:cubicBezTo>
                      <a:pt x="58" y="350"/>
                      <a:pt x="54" y="351"/>
                      <a:pt x="54" y="351"/>
                    </a:cubicBezTo>
                    <a:cubicBezTo>
                      <a:pt x="52" y="358"/>
                      <a:pt x="52" y="358"/>
                      <a:pt x="52" y="358"/>
                    </a:cubicBezTo>
                    <a:cubicBezTo>
                      <a:pt x="52" y="358"/>
                      <a:pt x="67" y="356"/>
                      <a:pt x="66" y="359"/>
                    </a:cubicBezTo>
                    <a:cubicBezTo>
                      <a:pt x="66" y="363"/>
                      <a:pt x="59" y="367"/>
                      <a:pt x="59" y="367"/>
                    </a:cubicBezTo>
                    <a:cubicBezTo>
                      <a:pt x="60" y="371"/>
                      <a:pt x="60" y="371"/>
                      <a:pt x="60" y="371"/>
                    </a:cubicBezTo>
                    <a:cubicBezTo>
                      <a:pt x="49" y="390"/>
                      <a:pt x="49" y="390"/>
                      <a:pt x="49" y="390"/>
                    </a:cubicBezTo>
                    <a:cubicBezTo>
                      <a:pt x="54" y="392"/>
                      <a:pt x="54" y="392"/>
                      <a:pt x="54" y="392"/>
                    </a:cubicBezTo>
                    <a:cubicBezTo>
                      <a:pt x="54" y="409"/>
                      <a:pt x="54" y="409"/>
                      <a:pt x="54" y="409"/>
                    </a:cubicBezTo>
                    <a:cubicBezTo>
                      <a:pt x="64" y="427"/>
                      <a:pt x="64" y="427"/>
                      <a:pt x="64" y="427"/>
                    </a:cubicBezTo>
                    <a:cubicBezTo>
                      <a:pt x="64" y="427"/>
                      <a:pt x="69" y="419"/>
                      <a:pt x="77" y="419"/>
                    </a:cubicBezTo>
                    <a:cubicBezTo>
                      <a:pt x="85" y="420"/>
                      <a:pt x="89" y="429"/>
                      <a:pt x="89" y="429"/>
                    </a:cubicBezTo>
                    <a:cubicBezTo>
                      <a:pt x="93" y="429"/>
                      <a:pt x="93" y="429"/>
                      <a:pt x="93" y="429"/>
                    </a:cubicBezTo>
                    <a:cubicBezTo>
                      <a:pt x="93" y="429"/>
                      <a:pt x="94" y="425"/>
                      <a:pt x="101" y="425"/>
                    </a:cubicBezTo>
                    <a:cubicBezTo>
                      <a:pt x="107" y="426"/>
                      <a:pt x="108" y="430"/>
                      <a:pt x="108" y="430"/>
                    </a:cubicBezTo>
                    <a:cubicBezTo>
                      <a:pt x="135" y="429"/>
                      <a:pt x="135" y="429"/>
                      <a:pt x="135" y="429"/>
                    </a:cubicBezTo>
                    <a:cubicBezTo>
                      <a:pt x="304" y="206"/>
                      <a:pt x="304" y="206"/>
                      <a:pt x="304" y="206"/>
                    </a:cubicBezTo>
                    <a:cubicBezTo>
                      <a:pt x="306" y="205"/>
                      <a:pt x="306" y="205"/>
                      <a:pt x="306" y="205"/>
                    </a:cubicBezTo>
                    <a:cubicBezTo>
                      <a:pt x="305" y="189"/>
                      <a:pt x="305" y="189"/>
                      <a:pt x="305" y="189"/>
                    </a:cubicBezTo>
                    <a:cubicBezTo>
                      <a:pt x="308" y="188"/>
                      <a:pt x="308" y="188"/>
                      <a:pt x="308" y="188"/>
                    </a:cubicBezTo>
                    <a:lnTo>
                      <a:pt x="307" y="175"/>
                    </a:lnTo>
                    <a:close/>
                  </a:path>
                </a:pathLst>
              </a:custGeom>
              <a:solidFill>
                <a:srgbClr val="DDDDDD"/>
              </a:solidFill>
              <a:ln w="9525">
                <a:solidFill>
                  <a:srgbClr val="FFFFFF"/>
                </a:solidFill>
                <a:round/>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GB" altLang="en-US"/>
              </a:p>
            </p:txBody>
          </p:sp>
          <p:sp>
            <p:nvSpPr>
              <p:cNvPr id="53" name="Freeform 277" descr="© INSCALE GmbH, 18.06.2010">
                <a:extLst>
                  <a:ext uri="{FF2B5EF4-FFF2-40B4-BE49-F238E27FC236}">
                    <a16:creationId xmlns:a16="http://schemas.microsoft.com/office/drawing/2014/main" id="{E4F34A3E-5C96-4223-AA4F-D22D7950890D}"/>
                  </a:ext>
                </a:extLst>
              </p:cNvPr>
              <p:cNvSpPr>
                <a:spLocks noEditPoints="1"/>
              </p:cNvSpPr>
              <p:nvPr/>
            </p:nvSpPr>
            <p:spPr bwMode="auto">
              <a:xfrm>
                <a:off x="5222" y="2345"/>
                <a:ext cx="396" cy="423"/>
              </a:xfrm>
              <a:custGeom>
                <a:avLst/>
                <a:gdLst>
                  <a:gd name="T0" fmla="*/ 2147483647 w 228"/>
                  <a:gd name="T1" fmla="*/ 2147483647 h 244"/>
                  <a:gd name="T2" fmla="*/ 2132414243 w 228"/>
                  <a:gd name="T3" fmla="*/ 2147483647 h 244"/>
                  <a:gd name="T4" fmla="*/ 1757647280 w 228"/>
                  <a:gd name="T5" fmla="*/ 2147483647 h 244"/>
                  <a:gd name="T6" fmla="*/ 1622306799 w 228"/>
                  <a:gd name="T7" fmla="*/ 2147483647 h 244"/>
                  <a:gd name="T8" fmla="*/ 1032604544 w 228"/>
                  <a:gd name="T9" fmla="*/ 2147483647 h 244"/>
                  <a:gd name="T10" fmla="*/ 1464352363 w 228"/>
                  <a:gd name="T11" fmla="*/ 2147483647 h 244"/>
                  <a:gd name="T12" fmla="*/ 1922199603 w 228"/>
                  <a:gd name="T13" fmla="*/ 2147483647 h 244"/>
                  <a:gd name="T14" fmla="*/ 2147483647 w 228"/>
                  <a:gd name="T15" fmla="*/ 2147483647 h 244"/>
                  <a:gd name="T16" fmla="*/ 2147483647 w 228"/>
                  <a:gd name="T17" fmla="*/ 2147483647 h 244"/>
                  <a:gd name="T18" fmla="*/ 2147483647 w 228"/>
                  <a:gd name="T19" fmla="*/ 2147483647 h 244"/>
                  <a:gd name="T20" fmla="*/ 2147483647 w 228"/>
                  <a:gd name="T21" fmla="*/ 2147483647 h 244"/>
                  <a:gd name="T22" fmla="*/ 2147483647 w 228"/>
                  <a:gd name="T23" fmla="*/ 1183437095 h 244"/>
                  <a:gd name="T24" fmla="*/ 2147483647 w 228"/>
                  <a:gd name="T25" fmla="*/ 907362455 h 244"/>
                  <a:gd name="T26" fmla="*/ 2147483647 w 228"/>
                  <a:gd name="T27" fmla="*/ 339835730 h 244"/>
                  <a:gd name="T28" fmla="*/ 2147483647 w 228"/>
                  <a:gd name="T29" fmla="*/ 0 h 244"/>
                  <a:gd name="T30" fmla="*/ 2147483647 w 228"/>
                  <a:gd name="T31" fmla="*/ 800960646 h 244"/>
                  <a:gd name="T32" fmla="*/ 2147483647 w 228"/>
                  <a:gd name="T33" fmla="*/ 1225781242 h 244"/>
                  <a:gd name="T34" fmla="*/ 2147483647 w 228"/>
                  <a:gd name="T35" fmla="*/ 1609193450 h 244"/>
                  <a:gd name="T36" fmla="*/ 2147483647 w 228"/>
                  <a:gd name="T37" fmla="*/ 1403537725 h 244"/>
                  <a:gd name="T38" fmla="*/ 1695558054 w 228"/>
                  <a:gd name="T39" fmla="*/ 1148626062 h 244"/>
                  <a:gd name="T40" fmla="*/ 1246457159 w 228"/>
                  <a:gd name="T41" fmla="*/ 1225781242 h 244"/>
                  <a:gd name="T42" fmla="*/ 1142035460 w 228"/>
                  <a:gd name="T43" fmla="*/ 1770599337 h 244"/>
                  <a:gd name="T44" fmla="*/ 1464352363 w 228"/>
                  <a:gd name="T45" fmla="*/ 1912931007 h 244"/>
                  <a:gd name="T46" fmla="*/ 2055612162 w 228"/>
                  <a:gd name="T47" fmla="*/ 2147483647 h 244"/>
                  <a:gd name="T48" fmla="*/ 1389593807 w 228"/>
                  <a:gd name="T49" fmla="*/ 2147483647 h 244"/>
                  <a:gd name="T50" fmla="*/ 868822989 w 228"/>
                  <a:gd name="T51" fmla="*/ 2147483647 h 244"/>
                  <a:gd name="T52" fmla="*/ 27846956 w 228"/>
                  <a:gd name="T53" fmla="*/ 2147483647 h 244"/>
                  <a:gd name="T54" fmla="*/ 440127677 w 228"/>
                  <a:gd name="T55" fmla="*/ 2147483647 h 244"/>
                  <a:gd name="T56" fmla="*/ 464684895 w 228"/>
                  <a:gd name="T57" fmla="*/ 2147483647 h 244"/>
                  <a:gd name="T58" fmla="*/ 618229143 w 228"/>
                  <a:gd name="T59" fmla="*/ 2147483647 h 244"/>
                  <a:gd name="T60" fmla="*/ 843112175 w 228"/>
                  <a:gd name="T61" fmla="*/ 2147483647 h 244"/>
                  <a:gd name="T62" fmla="*/ 1183534693 w 228"/>
                  <a:gd name="T63" fmla="*/ 2147483647 h 244"/>
                  <a:gd name="T64" fmla="*/ 1058355819 w 228"/>
                  <a:gd name="T65" fmla="*/ 2147483647 h 244"/>
                  <a:gd name="T66" fmla="*/ 2092128855 w 228"/>
                  <a:gd name="T67" fmla="*/ 2147483647 h 244"/>
                  <a:gd name="T68" fmla="*/ 1838196715 w 228"/>
                  <a:gd name="T69" fmla="*/ 2147483647 h 244"/>
                  <a:gd name="T70" fmla="*/ 2147483647 w 228"/>
                  <a:gd name="T71" fmla="*/ 2147483647 h 244"/>
                  <a:gd name="T72" fmla="*/ 2147483647 w 228"/>
                  <a:gd name="T73" fmla="*/ 2147483647 h 244"/>
                  <a:gd name="T74" fmla="*/ 2147483647 w 228"/>
                  <a:gd name="T75" fmla="*/ 2147483647 h 244"/>
                  <a:gd name="T76" fmla="*/ 2147483647 w 228"/>
                  <a:gd name="T77" fmla="*/ 2147483647 h 244"/>
                  <a:gd name="T78" fmla="*/ 2147483647 w 228"/>
                  <a:gd name="T79" fmla="*/ 2147483647 h 244"/>
                  <a:gd name="T80" fmla="*/ 2147483647 w 228"/>
                  <a:gd name="T81" fmla="*/ 2147483647 h 244"/>
                  <a:gd name="T82" fmla="*/ 2147483647 w 228"/>
                  <a:gd name="T83" fmla="*/ 2147483647 h 244"/>
                  <a:gd name="T84" fmla="*/ 2147483647 w 228"/>
                  <a:gd name="T85" fmla="*/ 2147483647 h 244"/>
                  <a:gd name="T86" fmla="*/ 2147483647 w 228"/>
                  <a:gd name="T87" fmla="*/ 2147483647 h 244"/>
                  <a:gd name="T88" fmla="*/ 2147483647 w 228"/>
                  <a:gd name="T89" fmla="*/ 2147483647 h 244"/>
                  <a:gd name="T90" fmla="*/ 2147483647 w 228"/>
                  <a:gd name="T91" fmla="*/ 2147483647 h 244"/>
                  <a:gd name="T92" fmla="*/ 2147483647 w 228"/>
                  <a:gd name="T93" fmla="*/ 2147483647 h 244"/>
                  <a:gd name="T94" fmla="*/ 2147483647 w 228"/>
                  <a:gd name="T95" fmla="*/ 2147483647 h 244"/>
                  <a:gd name="T96" fmla="*/ 2147483647 w 228"/>
                  <a:gd name="T97" fmla="*/ 2147483647 h 244"/>
                  <a:gd name="T98" fmla="*/ 2147483647 w 228"/>
                  <a:gd name="T99" fmla="*/ 2147483647 h 244"/>
                  <a:gd name="T100" fmla="*/ 2147483647 w 228"/>
                  <a:gd name="T101" fmla="*/ 1183437095 h 2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8"/>
                  <a:gd name="T154" fmla="*/ 0 h 244"/>
                  <a:gd name="T155" fmla="*/ 228 w 228"/>
                  <a:gd name="T156" fmla="*/ 244 h 2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8" h="244">
                    <a:moveTo>
                      <a:pt x="108" y="212"/>
                    </a:moveTo>
                    <a:cubicBezTo>
                      <a:pt x="104" y="212"/>
                      <a:pt x="96" y="214"/>
                      <a:pt x="96" y="214"/>
                    </a:cubicBezTo>
                    <a:cubicBezTo>
                      <a:pt x="96" y="214"/>
                      <a:pt x="95" y="201"/>
                      <a:pt x="90" y="201"/>
                    </a:cubicBezTo>
                    <a:cubicBezTo>
                      <a:pt x="85" y="201"/>
                      <a:pt x="79" y="212"/>
                      <a:pt x="79" y="212"/>
                    </a:cubicBezTo>
                    <a:cubicBezTo>
                      <a:pt x="68" y="214"/>
                      <a:pt x="68" y="214"/>
                      <a:pt x="68" y="214"/>
                    </a:cubicBezTo>
                    <a:cubicBezTo>
                      <a:pt x="65" y="212"/>
                      <a:pt x="65" y="212"/>
                      <a:pt x="65" y="212"/>
                    </a:cubicBezTo>
                    <a:cubicBezTo>
                      <a:pt x="63" y="215"/>
                      <a:pt x="63" y="215"/>
                      <a:pt x="63" y="215"/>
                    </a:cubicBezTo>
                    <a:cubicBezTo>
                      <a:pt x="60" y="216"/>
                      <a:pt x="60" y="216"/>
                      <a:pt x="60" y="216"/>
                    </a:cubicBezTo>
                    <a:cubicBezTo>
                      <a:pt x="60" y="216"/>
                      <a:pt x="56" y="204"/>
                      <a:pt x="50" y="205"/>
                    </a:cubicBezTo>
                    <a:cubicBezTo>
                      <a:pt x="45" y="206"/>
                      <a:pt x="38" y="218"/>
                      <a:pt x="38" y="218"/>
                    </a:cubicBezTo>
                    <a:cubicBezTo>
                      <a:pt x="38" y="218"/>
                      <a:pt x="45" y="219"/>
                      <a:pt x="48" y="220"/>
                    </a:cubicBezTo>
                    <a:cubicBezTo>
                      <a:pt x="50" y="222"/>
                      <a:pt x="51" y="229"/>
                      <a:pt x="54" y="229"/>
                    </a:cubicBezTo>
                    <a:cubicBezTo>
                      <a:pt x="56" y="229"/>
                      <a:pt x="61" y="227"/>
                      <a:pt x="63" y="229"/>
                    </a:cubicBezTo>
                    <a:cubicBezTo>
                      <a:pt x="65" y="230"/>
                      <a:pt x="67" y="238"/>
                      <a:pt x="71" y="238"/>
                    </a:cubicBezTo>
                    <a:cubicBezTo>
                      <a:pt x="76" y="238"/>
                      <a:pt x="79" y="236"/>
                      <a:pt x="81" y="235"/>
                    </a:cubicBezTo>
                    <a:cubicBezTo>
                      <a:pt x="84" y="235"/>
                      <a:pt x="92" y="243"/>
                      <a:pt x="92" y="243"/>
                    </a:cubicBezTo>
                    <a:cubicBezTo>
                      <a:pt x="101" y="244"/>
                      <a:pt x="101" y="244"/>
                      <a:pt x="101" y="244"/>
                    </a:cubicBezTo>
                    <a:cubicBezTo>
                      <a:pt x="103" y="238"/>
                      <a:pt x="103" y="238"/>
                      <a:pt x="103" y="238"/>
                    </a:cubicBezTo>
                    <a:cubicBezTo>
                      <a:pt x="119" y="239"/>
                      <a:pt x="119" y="239"/>
                      <a:pt x="119" y="239"/>
                    </a:cubicBezTo>
                    <a:cubicBezTo>
                      <a:pt x="121" y="235"/>
                      <a:pt x="121" y="235"/>
                      <a:pt x="121" y="235"/>
                    </a:cubicBezTo>
                    <a:cubicBezTo>
                      <a:pt x="131" y="234"/>
                      <a:pt x="131" y="234"/>
                      <a:pt x="131" y="234"/>
                    </a:cubicBezTo>
                    <a:cubicBezTo>
                      <a:pt x="112" y="220"/>
                      <a:pt x="112" y="220"/>
                      <a:pt x="112" y="220"/>
                    </a:cubicBezTo>
                    <a:cubicBezTo>
                      <a:pt x="112" y="220"/>
                      <a:pt x="112" y="213"/>
                      <a:pt x="108" y="212"/>
                    </a:cubicBezTo>
                    <a:close/>
                    <a:moveTo>
                      <a:pt x="224" y="46"/>
                    </a:moveTo>
                    <a:cubicBezTo>
                      <a:pt x="216" y="43"/>
                      <a:pt x="223" y="40"/>
                      <a:pt x="218" y="37"/>
                    </a:cubicBezTo>
                    <a:cubicBezTo>
                      <a:pt x="213" y="33"/>
                      <a:pt x="215" y="45"/>
                      <a:pt x="202" y="36"/>
                    </a:cubicBezTo>
                    <a:cubicBezTo>
                      <a:pt x="190" y="27"/>
                      <a:pt x="179" y="14"/>
                      <a:pt x="179" y="14"/>
                    </a:cubicBezTo>
                    <a:cubicBezTo>
                      <a:pt x="173" y="13"/>
                      <a:pt x="173" y="13"/>
                      <a:pt x="173" y="13"/>
                    </a:cubicBezTo>
                    <a:cubicBezTo>
                      <a:pt x="173" y="13"/>
                      <a:pt x="163" y="8"/>
                      <a:pt x="158" y="6"/>
                    </a:cubicBezTo>
                    <a:cubicBezTo>
                      <a:pt x="152" y="2"/>
                      <a:pt x="141" y="0"/>
                      <a:pt x="141" y="0"/>
                    </a:cubicBezTo>
                    <a:cubicBezTo>
                      <a:pt x="142" y="18"/>
                      <a:pt x="142" y="18"/>
                      <a:pt x="142" y="18"/>
                    </a:cubicBezTo>
                    <a:cubicBezTo>
                      <a:pt x="133" y="31"/>
                      <a:pt x="133" y="31"/>
                      <a:pt x="133" y="31"/>
                    </a:cubicBezTo>
                    <a:cubicBezTo>
                      <a:pt x="134" y="42"/>
                      <a:pt x="134" y="42"/>
                      <a:pt x="134" y="42"/>
                    </a:cubicBezTo>
                    <a:cubicBezTo>
                      <a:pt x="131" y="48"/>
                      <a:pt x="131" y="48"/>
                      <a:pt x="131" y="48"/>
                    </a:cubicBezTo>
                    <a:cubicBezTo>
                      <a:pt x="131" y="48"/>
                      <a:pt x="136" y="59"/>
                      <a:pt x="125" y="60"/>
                    </a:cubicBezTo>
                    <a:cubicBezTo>
                      <a:pt x="113" y="61"/>
                      <a:pt x="107" y="63"/>
                      <a:pt x="104" y="63"/>
                    </a:cubicBezTo>
                    <a:cubicBezTo>
                      <a:pt x="103" y="63"/>
                      <a:pt x="86" y="52"/>
                      <a:pt x="86" y="52"/>
                    </a:cubicBezTo>
                    <a:cubicBezTo>
                      <a:pt x="84" y="55"/>
                      <a:pt x="84" y="55"/>
                      <a:pt x="84" y="55"/>
                    </a:cubicBezTo>
                    <a:cubicBezTo>
                      <a:pt x="84" y="55"/>
                      <a:pt x="79" y="46"/>
                      <a:pt x="74" y="46"/>
                    </a:cubicBezTo>
                    <a:cubicBezTo>
                      <a:pt x="67" y="46"/>
                      <a:pt x="63" y="45"/>
                      <a:pt x="63" y="45"/>
                    </a:cubicBezTo>
                    <a:cubicBezTo>
                      <a:pt x="55" y="49"/>
                      <a:pt x="55" y="49"/>
                      <a:pt x="55" y="49"/>
                    </a:cubicBezTo>
                    <a:cubicBezTo>
                      <a:pt x="55" y="49"/>
                      <a:pt x="54" y="47"/>
                      <a:pt x="46" y="48"/>
                    </a:cubicBezTo>
                    <a:cubicBezTo>
                      <a:pt x="48" y="58"/>
                      <a:pt x="48" y="58"/>
                      <a:pt x="48" y="58"/>
                    </a:cubicBezTo>
                    <a:cubicBezTo>
                      <a:pt x="48" y="58"/>
                      <a:pt x="42" y="61"/>
                      <a:pt x="42" y="69"/>
                    </a:cubicBezTo>
                    <a:cubicBezTo>
                      <a:pt x="43" y="76"/>
                      <a:pt x="55" y="71"/>
                      <a:pt x="55" y="71"/>
                    </a:cubicBezTo>
                    <a:cubicBezTo>
                      <a:pt x="54" y="75"/>
                      <a:pt x="54" y="75"/>
                      <a:pt x="54" y="75"/>
                    </a:cubicBezTo>
                    <a:cubicBezTo>
                      <a:pt x="54" y="75"/>
                      <a:pt x="64" y="76"/>
                      <a:pt x="76" y="77"/>
                    </a:cubicBezTo>
                    <a:cubicBezTo>
                      <a:pt x="86" y="78"/>
                      <a:pt x="82" y="90"/>
                      <a:pt x="76" y="96"/>
                    </a:cubicBezTo>
                    <a:cubicBezTo>
                      <a:pt x="68" y="103"/>
                      <a:pt x="59" y="94"/>
                      <a:pt x="56" y="94"/>
                    </a:cubicBezTo>
                    <a:cubicBezTo>
                      <a:pt x="53" y="94"/>
                      <a:pt x="54" y="100"/>
                      <a:pt x="51" y="102"/>
                    </a:cubicBezTo>
                    <a:cubicBezTo>
                      <a:pt x="49" y="104"/>
                      <a:pt x="42" y="103"/>
                      <a:pt x="37" y="103"/>
                    </a:cubicBezTo>
                    <a:cubicBezTo>
                      <a:pt x="33" y="103"/>
                      <a:pt x="32" y="97"/>
                      <a:pt x="32" y="97"/>
                    </a:cubicBezTo>
                    <a:cubicBezTo>
                      <a:pt x="32" y="97"/>
                      <a:pt x="23" y="100"/>
                      <a:pt x="11" y="100"/>
                    </a:cubicBezTo>
                    <a:cubicBezTo>
                      <a:pt x="0" y="100"/>
                      <a:pt x="3" y="113"/>
                      <a:pt x="1" y="120"/>
                    </a:cubicBezTo>
                    <a:cubicBezTo>
                      <a:pt x="3" y="120"/>
                      <a:pt x="5" y="121"/>
                      <a:pt x="6" y="121"/>
                    </a:cubicBezTo>
                    <a:cubicBezTo>
                      <a:pt x="9" y="120"/>
                      <a:pt x="15" y="115"/>
                      <a:pt x="16" y="120"/>
                    </a:cubicBezTo>
                    <a:cubicBezTo>
                      <a:pt x="17" y="125"/>
                      <a:pt x="5" y="131"/>
                      <a:pt x="9" y="132"/>
                    </a:cubicBezTo>
                    <a:cubicBezTo>
                      <a:pt x="12" y="132"/>
                      <a:pt x="15" y="125"/>
                      <a:pt x="17" y="126"/>
                    </a:cubicBezTo>
                    <a:cubicBezTo>
                      <a:pt x="19" y="127"/>
                      <a:pt x="16" y="134"/>
                      <a:pt x="19" y="134"/>
                    </a:cubicBezTo>
                    <a:cubicBezTo>
                      <a:pt x="22" y="134"/>
                      <a:pt x="19" y="128"/>
                      <a:pt x="23" y="128"/>
                    </a:cubicBezTo>
                    <a:cubicBezTo>
                      <a:pt x="28" y="127"/>
                      <a:pt x="28" y="124"/>
                      <a:pt x="28" y="124"/>
                    </a:cubicBezTo>
                    <a:cubicBezTo>
                      <a:pt x="31" y="124"/>
                      <a:pt x="31" y="124"/>
                      <a:pt x="31" y="124"/>
                    </a:cubicBezTo>
                    <a:cubicBezTo>
                      <a:pt x="31" y="128"/>
                      <a:pt x="31" y="128"/>
                      <a:pt x="31" y="128"/>
                    </a:cubicBezTo>
                    <a:cubicBezTo>
                      <a:pt x="31" y="128"/>
                      <a:pt x="42" y="123"/>
                      <a:pt x="44" y="128"/>
                    </a:cubicBezTo>
                    <a:cubicBezTo>
                      <a:pt x="46" y="135"/>
                      <a:pt x="39" y="138"/>
                      <a:pt x="39" y="138"/>
                    </a:cubicBezTo>
                    <a:cubicBezTo>
                      <a:pt x="39" y="150"/>
                      <a:pt x="39" y="150"/>
                      <a:pt x="39" y="150"/>
                    </a:cubicBezTo>
                    <a:cubicBezTo>
                      <a:pt x="39" y="150"/>
                      <a:pt x="49" y="154"/>
                      <a:pt x="58" y="156"/>
                    </a:cubicBezTo>
                    <a:cubicBezTo>
                      <a:pt x="66" y="158"/>
                      <a:pt x="74" y="153"/>
                      <a:pt x="77" y="156"/>
                    </a:cubicBezTo>
                    <a:cubicBezTo>
                      <a:pt x="81" y="158"/>
                      <a:pt x="83" y="168"/>
                      <a:pt x="81" y="171"/>
                    </a:cubicBezTo>
                    <a:cubicBezTo>
                      <a:pt x="79" y="174"/>
                      <a:pt x="65" y="179"/>
                      <a:pt x="68" y="181"/>
                    </a:cubicBezTo>
                    <a:cubicBezTo>
                      <a:pt x="71" y="183"/>
                      <a:pt x="79" y="180"/>
                      <a:pt x="81" y="181"/>
                    </a:cubicBezTo>
                    <a:cubicBezTo>
                      <a:pt x="83" y="182"/>
                      <a:pt x="82" y="185"/>
                      <a:pt x="84" y="185"/>
                    </a:cubicBezTo>
                    <a:cubicBezTo>
                      <a:pt x="86" y="185"/>
                      <a:pt x="92" y="182"/>
                      <a:pt x="95" y="183"/>
                    </a:cubicBezTo>
                    <a:cubicBezTo>
                      <a:pt x="98" y="185"/>
                      <a:pt x="105" y="190"/>
                      <a:pt x="109" y="189"/>
                    </a:cubicBezTo>
                    <a:cubicBezTo>
                      <a:pt x="111" y="188"/>
                      <a:pt x="111" y="184"/>
                      <a:pt x="118" y="184"/>
                    </a:cubicBezTo>
                    <a:cubicBezTo>
                      <a:pt x="126" y="184"/>
                      <a:pt x="127" y="188"/>
                      <a:pt x="125" y="189"/>
                    </a:cubicBezTo>
                    <a:cubicBezTo>
                      <a:pt x="123" y="190"/>
                      <a:pt x="120" y="192"/>
                      <a:pt x="121" y="196"/>
                    </a:cubicBezTo>
                    <a:cubicBezTo>
                      <a:pt x="124" y="198"/>
                      <a:pt x="128" y="197"/>
                      <a:pt x="133" y="198"/>
                    </a:cubicBezTo>
                    <a:cubicBezTo>
                      <a:pt x="138" y="200"/>
                      <a:pt x="142" y="201"/>
                      <a:pt x="138" y="203"/>
                    </a:cubicBezTo>
                    <a:cubicBezTo>
                      <a:pt x="135" y="205"/>
                      <a:pt x="131" y="203"/>
                      <a:pt x="131" y="206"/>
                    </a:cubicBezTo>
                    <a:cubicBezTo>
                      <a:pt x="131" y="209"/>
                      <a:pt x="140" y="207"/>
                      <a:pt x="140" y="211"/>
                    </a:cubicBezTo>
                    <a:cubicBezTo>
                      <a:pt x="141" y="214"/>
                      <a:pt x="142" y="219"/>
                      <a:pt x="142" y="219"/>
                    </a:cubicBezTo>
                    <a:cubicBezTo>
                      <a:pt x="147" y="221"/>
                      <a:pt x="147" y="221"/>
                      <a:pt x="147" y="221"/>
                    </a:cubicBezTo>
                    <a:cubicBezTo>
                      <a:pt x="150" y="217"/>
                      <a:pt x="150" y="217"/>
                      <a:pt x="150" y="217"/>
                    </a:cubicBezTo>
                    <a:cubicBezTo>
                      <a:pt x="146" y="211"/>
                      <a:pt x="146" y="211"/>
                      <a:pt x="146" y="211"/>
                    </a:cubicBezTo>
                    <a:cubicBezTo>
                      <a:pt x="151" y="211"/>
                      <a:pt x="151" y="211"/>
                      <a:pt x="151" y="211"/>
                    </a:cubicBezTo>
                    <a:cubicBezTo>
                      <a:pt x="151" y="211"/>
                      <a:pt x="148" y="203"/>
                      <a:pt x="151" y="201"/>
                    </a:cubicBezTo>
                    <a:cubicBezTo>
                      <a:pt x="154" y="198"/>
                      <a:pt x="158" y="200"/>
                      <a:pt x="158" y="196"/>
                    </a:cubicBezTo>
                    <a:cubicBezTo>
                      <a:pt x="158" y="191"/>
                      <a:pt x="158" y="188"/>
                      <a:pt x="160" y="182"/>
                    </a:cubicBezTo>
                    <a:cubicBezTo>
                      <a:pt x="163" y="175"/>
                      <a:pt x="165" y="171"/>
                      <a:pt x="165" y="171"/>
                    </a:cubicBezTo>
                    <a:cubicBezTo>
                      <a:pt x="165" y="167"/>
                      <a:pt x="165" y="167"/>
                      <a:pt x="165" y="167"/>
                    </a:cubicBezTo>
                    <a:cubicBezTo>
                      <a:pt x="165" y="167"/>
                      <a:pt x="173" y="162"/>
                      <a:pt x="176" y="156"/>
                    </a:cubicBezTo>
                    <a:cubicBezTo>
                      <a:pt x="178" y="150"/>
                      <a:pt x="176" y="146"/>
                      <a:pt x="179" y="142"/>
                    </a:cubicBezTo>
                    <a:cubicBezTo>
                      <a:pt x="183" y="139"/>
                      <a:pt x="190" y="138"/>
                      <a:pt x="194" y="139"/>
                    </a:cubicBezTo>
                    <a:cubicBezTo>
                      <a:pt x="199" y="140"/>
                      <a:pt x="214" y="149"/>
                      <a:pt x="214" y="149"/>
                    </a:cubicBezTo>
                    <a:cubicBezTo>
                      <a:pt x="214" y="149"/>
                      <a:pt x="203" y="152"/>
                      <a:pt x="207" y="159"/>
                    </a:cubicBezTo>
                    <a:cubicBezTo>
                      <a:pt x="210" y="168"/>
                      <a:pt x="223" y="167"/>
                      <a:pt x="223" y="167"/>
                    </a:cubicBezTo>
                    <a:cubicBezTo>
                      <a:pt x="223" y="174"/>
                      <a:pt x="223" y="174"/>
                      <a:pt x="223" y="174"/>
                    </a:cubicBezTo>
                    <a:cubicBezTo>
                      <a:pt x="223" y="174"/>
                      <a:pt x="217" y="178"/>
                      <a:pt x="216" y="181"/>
                    </a:cubicBezTo>
                    <a:cubicBezTo>
                      <a:pt x="215" y="183"/>
                      <a:pt x="216" y="191"/>
                      <a:pt x="218" y="191"/>
                    </a:cubicBezTo>
                    <a:cubicBezTo>
                      <a:pt x="219" y="191"/>
                      <a:pt x="225" y="189"/>
                      <a:pt x="228" y="188"/>
                    </a:cubicBezTo>
                    <a:cubicBezTo>
                      <a:pt x="228" y="46"/>
                      <a:pt x="228" y="46"/>
                      <a:pt x="228" y="46"/>
                    </a:cubicBezTo>
                    <a:lnTo>
                      <a:pt x="224" y="46"/>
                    </a:lnTo>
                    <a:close/>
                  </a:path>
                </a:pathLst>
              </a:custGeom>
              <a:solidFill>
                <a:srgbClr val="DDDDDD"/>
              </a:solidFill>
              <a:ln w="9525">
                <a:solidFill>
                  <a:srgbClr val="FFFFFF"/>
                </a:solidFill>
                <a:round/>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GB" altLang="en-US"/>
              </a:p>
            </p:txBody>
          </p:sp>
          <p:sp>
            <p:nvSpPr>
              <p:cNvPr id="54" name="Freeform 278" descr="© INSCALE GmbH, 18.06.2010">
                <a:extLst>
                  <a:ext uri="{FF2B5EF4-FFF2-40B4-BE49-F238E27FC236}">
                    <a16:creationId xmlns:a16="http://schemas.microsoft.com/office/drawing/2014/main" id="{A8679173-BDAF-4B4A-8197-5138C21F9A22}"/>
                  </a:ext>
                </a:extLst>
              </p:cNvPr>
              <p:cNvSpPr>
                <a:spLocks/>
              </p:cNvSpPr>
              <p:nvPr/>
            </p:nvSpPr>
            <p:spPr bwMode="auto">
              <a:xfrm>
                <a:off x="5248" y="2584"/>
                <a:ext cx="370" cy="506"/>
              </a:xfrm>
              <a:custGeom>
                <a:avLst/>
                <a:gdLst>
                  <a:gd name="T0" fmla="*/ 2147483647 w 213"/>
                  <a:gd name="T1" fmla="*/ 1270973429 h 292"/>
                  <a:gd name="T2" fmla="*/ 2147483647 w 213"/>
                  <a:gd name="T3" fmla="*/ 1337112177 h 292"/>
                  <a:gd name="T4" fmla="*/ 2147483647 w 213"/>
                  <a:gd name="T5" fmla="*/ 1090717950 h 292"/>
                  <a:gd name="T6" fmla="*/ 2147483647 w 213"/>
                  <a:gd name="T7" fmla="*/ 897036647 h 292"/>
                  <a:gd name="T8" fmla="*/ 2147483647 w 213"/>
                  <a:gd name="T9" fmla="*/ 733446499 h 292"/>
                  <a:gd name="T10" fmla="*/ 2147483647 w 213"/>
                  <a:gd name="T11" fmla="*/ 517658245 h 292"/>
                  <a:gd name="T12" fmla="*/ 2147483647 w 213"/>
                  <a:gd name="T13" fmla="*/ 277283115 h 292"/>
                  <a:gd name="T14" fmla="*/ 2147483647 w 213"/>
                  <a:gd name="T15" fmla="*/ 26352018 h 292"/>
                  <a:gd name="T16" fmla="*/ 2147483647 w 213"/>
                  <a:gd name="T17" fmla="*/ 99481028 h 292"/>
                  <a:gd name="T18" fmla="*/ 2147483647 w 213"/>
                  <a:gd name="T19" fmla="*/ 455382398 h 292"/>
                  <a:gd name="T20" fmla="*/ 2147483647 w 213"/>
                  <a:gd name="T21" fmla="*/ 733446499 h 292"/>
                  <a:gd name="T22" fmla="*/ 2147483647 w 213"/>
                  <a:gd name="T23" fmla="*/ 832642199 h 292"/>
                  <a:gd name="T24" fmla="*/ 2147483647 w 213"/>
                  <a:gd name="T25" fmla="*/ 1110597282 h 292"/>
                  <a:gd name="T26" fmla="*/ 2147483647 w 213"/>
                  <a:gd name="T27" fmla="*/ 1469200690 h 292"/>
                  <a:gd name="T28" fmla="*/ 2147483647 w 213"/>
                  <a:gd name="T29" fmla="*/ 1588626622 h 292"/>
                  <a:gd name="T30" fmla="*/ 2147483647 w 213"/>
                  <a:gd name="T31" fmla="*/ 1846390733 h 292"/>
                  <a:gd name="T32" fmla="*/ 2147483647 w 213"/>
                  <a:gd name="T33" fmla="*/ 1846390733 h 292"/>
                  <a:gd name="T34" fmla="*/ 2147483647 w 213"/>
                  <a:gd name="T35" fmla="*/ 1991470549 h 292"/>
                  <a:gd name="T36" fmla="*/ 2147483647 w 213"/>
                  <a:gd name="T37" fmla="*/ 2098596776 h 292"/>
                  <a:gd name="T38" fmla="*/ 2147483647 w 213"/>
                  <a:gd name="T39" fmla="*/ 2147483647 h 292"/>
                  <a:gd name="T40" fmla="*/ 2147483647 w 213"/>
                  <a:gd name="T41" fmla="*/ 2147483647 h 292"/>
                  <a:gd name="T42" fmla="*/ 2147483647 w 213"/>
                  <a:gd name="T43" fmla="*/ 2147483647 h 292"/>
                  <a:gd name="T44" fmla="*/ 2147483647 w 213"/>
                  <a:gd name="T45" fmla="*/ 2147483647 h 292"/>
                  <a:gd name="T46" fmla="*/ 2147483647 w 213"/>
                  <a:gd name="T47" fmla="*/ 2147483647 h 292"/>
                  <a:gd name="T48" fmla="*/ 2147483647 w 213"/>
                  <a:gd name="T49" fmla="*/ 2147483647 h 292"/>
                  <a:gd name="T50" fmla="*/ 2147483647 w 213"/>
                  <a:gd name="T51" fmla="*/ 2147483647 h 292"/>
                  <a:gd name="T52" fmla="*/ 2102624197 w 213"/>
                  <a:gd name="T53" fmla="*/ 2147483647 h 292"/>
                  <a:gd name="T54" fmla="*/ 1800515955 w 213"/>
                  <a:gd name="T55" fmla="*/ 2147483647 h 292"/>
                  <a:gd name="T56" fmla="*/ 1514392265 w 213"/>
                  <a:gd name="T57" fmla="*/ 2147483647 h 292"/>
                  <a:gd name="T58" fmla="*/ 1296885857 w 213"/>
                  <a:gd name="T59" fmla="*/ 2147483647 h 292"/>
                  <a:gd name="T60" fmla="*/ 1063161434 w 213"/>
                  <a:gd name="T61" fmla="*/ 2147483647 h 292"/>
                  <a:gd name="T62" fmla="*/ 892836023 w 213"/>
                  <a:gd name="T63" fmla="*/ 2064225388 h 292"/>
                  <a:gd name="T64" fmla="*/ 620731333 w 213"/>
                  <a:gd name="T65" fmla="*/ 2025868553 h 292"/>
                  <a:gd name="T66" fmla="*/ 295887963 w 213"/>
                  <a:gd name="T67" fmla="*/ 2147483647 h 292"/>
                  <a:gd name="T68" fmla="*/ 404067511 w 213"/>
                  <a:gd name="T69" fmla="*/ 2147483647 h 292"/>
                  <a:gd name="T70" fmla="*/ 0 w 213"/>
                  <a:gd name="T71" fmla="*/ 2147483647 h 292"/>
                  <a:gd name="T72" fmla="*/ 513984147 w 213"/>
                  <a:gd name="T73" fmla="*/ 2147483647 h 292"/>
                  <a:gd name="T74" fmla="*/ 737387651 w 213"/>
                  <a:gd name="T75" fmla="*/ 2147483647 h 292"/>
                  <a:gd name="T76" fmla="*/ 846397889 w 213"/>
                  <a:gd name="T77" fmla="*/ 2147483647 h 292"/>
                  <a:gd name="T78" fmla="*/ 1078265045 w 213"/>
                  <a:gd name="T79" fmla="*/ 2147483647 h 292"/>
                  <a:gd name="T80" fmla="*/ 1188137545 w 213"/>
                  <a:gd name="T81" fmla="*/ 2147483647 h 292"/>
                  <a:gd name="T82" fmla="*/ 1406259410 w 213"/>
                  <a:gd name="T83" fmla="*/ 2147483647 h 292"/>
                  <a:gd name="T84" fmla="*/ 1470267877 w 213"/>
                  <a:gd name="T85" fmla="*/ 2147483647 h 292"/>
                  <a:gd name="T86" fmla="*/ 2102624197 w 213"/>
                  <a:gd name="T87" fmla="*/ 2147483647 h 292"/>
                  <a:gd name="T88" fmla="*/ 2147483647 w 213"/>
                  <a:gd name="T89" fmla="*/ 2147483647 h 292"/>
                  <a:gd name="T90" fmla="*/ 2147483647 w 213"/>
                  <a:gd name="T91" fmla="*/ 2147483647 h 292"/>
                  <a:gd name="T92" fmla="*/ 2147483647 w 213"/>
                  <a:gd name="T93" fmla="*/ 2147483647 h 292"/>
                  <a:gd name="T94" fmla="*/ 2147483647 w 213"/>
                  <a:gd name="T95" fmla="*/ 2147483647 h 292"/>
                  <a:gd name="T96" fmla="*/ 2147483647 w 213"/>
                  <a:gd name="T97" fmla="*/ 2147483647 h 292"/>
                  <a:gd name="T98" fmla="*/ 2147483647 w 213"/>
                  <a:gd name="T99" fmla="*/ 2147483647 h 292"/>
                  <a:gd name="T100" fmla="*/ 2147483647 w 213"/>
                  <a:gd name="T101" fmla="*/ 2147483647 h 292"/>
                  <a:gd name="T102" fmla="*/ 2147483647 w 213"/>
                  <a:gd name="T103" fmla="*/ 2147483647 h 292"/>
                  <a:gd name="T104" fmla="*/ 2147483647 w 213"/>
                  <a:gd name="T105" fmla="*/ 2147483647 h 292"/>
                  <a:gd name="T106" fmla="*/ 2147483647 w 213"/>
                  <a:gd name="T107" fmla="*/ 2147483647 h 292"/>
                  <a:gd name="T108" fmla="*/ 2147483647 w 213"/>
                  <a:gd name="T109" fmla="*/ 2147483647 h 292"/>
                  <a:gd name="T110" fmla="*/ 2147483647 w 213"/>
                  <a:gd name="T111" fmla="*/ 2147483647 h 292"/>
                  <a:gd name="T112" fmla="*/ 2147483647 w 213"/>
                  <a:gd name="T113" fmla="*/ 2147483647 h 292"/>
                  <a:gd name="T114" fmla="*/ 2147483647 w 213"/>
                  <a:gd name="T115" fmla="*/ 2147483647 h 292"/>
                  <a:gd name="T116" fmla="*/ 2147483647 w 213"/>
                  <a:gd name="T117" fmla="*/ 2147483647 h 292"/>
                  <a:gd name="T118" fmla="*/ 2147483647 w 213"/>
                  <a:gd name="T119" fmla="*/ 2147483647 h 292"/>
                  <a:gd name="T120" fmla="*/ 2147483647 w 213"/>
                  <a:gd name="T121" fmla="*/ 2147483647 h 292"/>
                  <a:gd name="T122" fmla="*/ 2147483647 w 213"/>
                  <a:gd name="T123" fmla="*/ 2147483647 h 292"/>
                  <a:gd name="T124" fmla="*/ 2147483647 w 213"/>
                  <a:gd name="T125" fmla="*/ 1270973429 h 2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13"/>
                  <a:gd name="T190" fmla="*/ 0 h 292"/>
                  <a:gd name="T191" fmla="*/ 213 w 213"/>
                  <a:gd name="T192" fmla="*/ 292 h 2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13" h="292">
                    <a:moveTo>
                      <a:pt x="213" y="50"/>
                    </a:moveTo>
                    <a:cubicBezTo>
                      <a:pt x="210" y="51"/>
                      <a:pt x="204" y="53"/>
                      <a:pt x="203" y="53"/>
                    </a:cubicBezTo>
                    <a:cubicBezTo>
                      <a:pt x="201" y="53"/>
                      <a:pt x="200" y="45"/>
                      <a:pt x="201" y="43"/>
                    </a:cubicBezTo>
                    <a:cubicBezTo>
                      <a:pt x="202" y="40"/>
                      <a:pt x="208" y="36"/>
                      <a:pt x="208" y="36"/>
                    </a:cubicBezTo>
                    <a:cubicBezTo>
                      <a:pt x="208" y="29"/>
                      <a:pt x="208" y="29"/>
                      <a:pt x="208" y="29"/>
                    </a:cubicBezTo>
                    <a:cubicBezTo>
                      <a:pt x="208" y="29"/>
                      <a:pt x="195" y="30"/>
                      <a:pt x="192" y="21"/>
                    </a:cubicBezTo>
                    <a:cubicBezTo>
                      <a:pt x="188" y="14"/>
                      <a:pt x="199" y="11"/>
                      <a:pt x="199" y="11"/>
                    </a:cubicBezTo>
                    <a:cubicBezTo>
                      <a:pt x="199" y="11"/>
                      <a:pt x="184" y="2"/>
                      <a:pt x="179" y="1"/>
                    </a:cubicBezTo>
                    <a:cubicBezTo>
                      <a:pt x="175" y="0"/>
                      <a:pt x="168" y="1"/>
                      <a:pt x="164" y="4"/>
                    </a:cubicBezTo>
                    <a:cubicBezTo>
                      <a:pt x="161" y="8"/>
                      <a:pt x="163" y="12"/>
                      <a:pt x="161" y="18"/>
                    </a:cubicBezTo>
                    <a:cubicBezTo>
                      <a:pt x="158" y="24"/>
                      <a:pt x="150" y="29"/>
                      <a:pt x="150" y="29"/>
                    </a:cubicBezTo>
                    <a:cubicBezTo>
                      <a:pt x="150" y="33"/>
                      <a:pt x="150" y="33"/>
                      <a:pt x="150" y="33"/>
                    </a:cubicBezTo>
                    <a:cubicBezTo>
                      <a:pt x="150" y="33"/>
                      <a:pt x="148" y="37"/>
                      <a:pt x="145" y="44"/>
                    </a:cubicBezTo>
                    <a:cubicBezTo>
                      <a:pt x="143" y="50"/>
                      <a:pt x="143" y="53"/>
                      <a:pt x="143" y="58"/>
                    </a:cubicBezTo>
                    <a:cubicBezTo>
                      <a:pt x="143" y="62"/>
                      <a:pt x="139" y="60"/>
                      <a:pt x="136" y="63"/>
                    </a:cubicBezTo>
                    <a:cubicBezTo>
                      <a:pt x="133" y="65"/>
                      <a:pt x="136" y="73"/>
                      <a:pt x="136" y="73"/>
                    </a:cubicBezTo>
                    <a:cubicBezTo>
                      <a:pt x="131" y="73"/>
                      <a:pt x="131" y="73"/>
                      <a:pt x="131" y="73"/>
                    </a:cubicBezTo>
                    <a:cubicBezTo>
                      <a:pt x="135" y="79"/>
                      <a:pt x="135" y="79"/>
                      <a:pt x="135" y="79"/>
                    </a:cubicBezTo>
                    <a:cubicBezTo>
                      <a:pt x="132" y="83"/>
                      <a:pt x="132" y="83"/>
                      <a:pt x="132" y="83"/>
                    </a:cubicBezTo>
                    <a:cubicBezTo>
                      <a:pt x="127" y="88"/>
                      <a:pt x="127" y="88"/>
                      <a:pt x="127" y="88"/>
                    </a:cubicBezTo>
                    <a:cubicBezTo>
                      <a:pt x="121" y="89"/>
                      <a:pt x="121" y="89"/>
                      <a:pt x="121" y="89"/>
                    </a:cubicBezTo>
                    <a:cubicBezTo>
                      <a:pt x="116" y="96"/>
                      <a:pt x="116" y="96"/>
                      <a:pt x="116" y="96"/>
                    </a:cubicBezTo>
                    <a:cubicBezTo>
                      <a:pt x="106" y="97"/>
                      <a:pt x="106" y="97"/>
                      <a:pt x="106" y="97"/>
                    </a:cubicBezTo>
                    <a:cubicBezTo>
                      <a:pt x="104" y="101"/>
                      <a:pt x="104" y="101"/>
                      <a:pt x="104" y="101"/>
                    </a:cubicBezTo>
                    <a:cubicBezTo>
                      <a:pt x="88" y="100"/>
                      <a:pt x="88" y="100"/>
                      <a:pt x="88" y="100"/>
                    </a:cubicBezTo>
                    <a:cubicBezTo>
                      <a:pt x="86" y="106"/>
                      <a:pt x="86" y="106"/>
                      <a:pt x="86" y="106"/>
                    </a:cubicBezTo>
                    <a:cubicBezTo>
                      <a:pt x="77" y="105"/>
                      <a:pt x="77" y="105"/>
                      <a:pt x="77" y="105"/>
                    </a:cubicBezTo>
                    <a:cubicBezTo>
                      <a:pt x="77" y="105"/>
                      <a:pt x="69" y="97"/>
                      <a:pt x="66" y="97"/>
                    </a:cubicBezTo>
                    <a:cubicBezTo>
                      <a:pt x="64" y="98"/>
                      <a:pt x="61" y="100"/>
                      <a:pt x="56" y="100"/>
                    </a:cubicBezTo>
                    <a:cubicBezTo>
                      <a:pt x="52" y="100"/>
                      <a:pt x="50" y="92"/>
                      <a:pt x="48" y="91"/>
                    </a:cubicBezTo>
                    <a:cubicBezTo>
                      <a:pt x="46" y="89"/>
                      <a:pt x="41" y="91"/>
                      <a:pt x="39" y="91"/>
                    </a:cubicBezTo>
                    <a:cubicBezTo>
                      <a:pt x="36" y="91"/>
                      <a:pt x="35" y="84"/>
                      <a:pt x="33" y="82"/>
                    </a:cubicBezTo>
                    <a:cubicBezTo>
                      <a:pt x="30" y="81"/>
                      <a:pt x="23" y="80"/>
                      <a:pt x="23" y="80"/>
                    </a:cubicBezTo>
                    <a:cubicBezTo>
                      <a:pt x="21" y="80"/>
                      <a:pt x="8" y="80"/>
                      <a:pt x="11" y="87"/>
                    </a:cubicBezTo>
                    <a:cubicBezTo>
                      <a:pt x="13" y="94"/>
                      <a:pt x="19" y="104"/>
                      <a:pt x="15" y="107"/>
                    </a:cubicBezTo>
                    <a:cubicBezTo>
                      <a:pt x="10" y="110"/>
                      <a:pt x="0" y="112"/>
                      <a:pt x="0" y="116"/>
                    </a:cubicBezTo>
                    <a:cubicBezTo>
                      <a:pt x="1" y="120"/>
                      <a:pt x="19" y="140"/>
                      <a:pt x="19" y="140"/>
                    </a:cubicBezTo>
                    <a:cubicBezTo>
                      <a:pt x="27" y="140"/>
                      <a:pt x="27" y="140"/>
                      <a:pt x="27" y="140"/>
                    </a:cubicBezTo>
                    <a:cubicBezTo>
                      <a:pt x="31" y="150"/>
                      <a:pt x="31" y="150"/>
                      <a:pt x="31" y="150"/>
                    </a:cubicBezTo>
                    <a:cubicBezTo>
                      <a:pt x="31" y="150"/>
                      <a:pt x="36" y="153"/>
                      <a:pt x="40" y="158"/>
                    </a:cubicBezTo>
                    <a:cubicBezTo>
                      <a:pt x="45" y="162"/>
                      <a:pt x="44" y="171"/>
                      <a:pt x="44" y="171"/>
                    </a:cubicBezTo>
                    <a:cubicBezTo>
                      <a:pt x="52" y="167"/>
                      <a:pt x="52" y="167"/>
                      <a:pt x="52" y="167"/>
                    </a:cubicBezTo>
                    <a:cubicBezTo>
                      <a:pt x="54" y="198"/>
                      <a:pt x="54" y="198"/>
                      <a:pt x="54" y="198"/>
                    </a:cubicBezTo>
                    <a:cubicBezTo>
                      <a:pt x="54" y="198"/>
                      <a:pt x="69" y="194"/>
                      <a:pt x="77" y="203"/>
                    </a:cubicBezTo>
                    <a:cubicBezTo>
                      <a:pt x="84" y="210"/>
                      <a:pt x="78" y="221"/>
                      <a:pt x="85" y="221"/>
                    </a:cubicBezTo>
                    <a:cubicBezTo>
                      <a:pt x="94" y="221"/>
                      <a:pt x="96" y="218"/>
                      <a:pt x="100" y="222"/>
                    </a:cubicBezTo>
                    <a:cubicBezTo>
                      <a:pt x="103" y="225"/>
                      <a:pt x="101" y="234"/>
                      <a:pt x="101" y="234"/>
                    </a:cubicBezTo>
                    <a:cubicBezTo>
                      <a:pt x="104" y="239"/>
                      <a:pt x="104" y="239"/>
                      <a:pt x="104" y="239"/>
                    </a:cubicBezTo>
                    <a:cubicBezTo>
                      <a:pt x="104" y="239"/>
                      <a:pt x="114" y="236"/>
                      <a:pt x="115" y="240"/>
                    </a:cubicBezTo>
                    <a:cubicBezTo>
                      <a:pt x="115" y="246"/>
                      <a:pt x="112" y="250"/>
                      <a:pt x="112" y="250"/>
                    </a:cubicBezTo>
                    <a:cubicBezTo>
                      <a:pt x="114" y="253"/>
                      <a:pt x="114" y="253"/>
                      <a:pt x="114" y="253"/>
                    </a:cubicBezTo>
                    <a:cubicBezTo>
                      <a:pt x="114" y="253"/>
                      <a:pt x="123" y="250"/>
                      <a:pt x="128" y="252"/>
                    </a:cubicBezTo>
                    <a:cubicBezTo>
                      <a:pt x="131" y="254"/>
                      <a:pt x="128" y="266"/>
                      <a:pt x="135" y="267"/>
                    </a:cubicBezTo>
                    <a:cubicBezTo>
                      <a:pt x="143" y="268"/>
                      <a:pt x="146" y="263"/>
                      <a:pt x="146" y="263"/>
                    </a:cubicBezTo>
                    <a:cubicBezTo>
                      <a:pt x="146" y="263"/>
                      <a:pt x="151" y="271"/>
                      <a:pt x="154" y="276"/>
                    </a:cubicBezTo>
                    <a:cubicBezTo>
                      <a:pt x="159" y="280"/>
                      <a:pt x="165" y="281"/>
                      <a:pt x="165" y="281"/>
                    </a:cubicBezTo>
                    <a:cubicBezTo>
                      <a:pt x="165" y="292"/>
                      <a:pt x="165" y="292"/>
                      <a:pt x="165" y="292"/>
                    </a:cubicBezTo>
                    <a:cubicBezTo>
                      <a:pt x="165" y="292"/>
                      <a:pt x="172" y="281"/>
                      <a:pt x="177" y="282"/>
                    </a:cubicBezTo>
                    <a:cubicBezTo>
                      <a:pt x="182" y="283"/>
                      <a:pt x="187" y="289"/>
                      <a:pt x="193" y="287"/>
                    </a:cubicBezTo>
                    <a:cubicBezTo>
                      <a:pt x="198" y="284"/>
                      <a:pt x="207" y="274"/>
                      <a:pt x="207" y="274"/>
                    </a:cubicBezTo>
                    <a:cubicBezTo>
                      <a:pt x="213" y="279"/>
                      <a:pt x="213" y="279"/>
                      <a:pt x="213" y="279"/>
                    </a:cubicBezTo>
                    <a:cubicBezTo>
                      <a:pt x="213" y="278"/>
                      <a:pt x="213" y="278"/>
                      <a:pt x="213" y="278"/>
                    </a:cubicBezTo>
                    <a:lnTo>
                      <a:pt x="213" y="50"/>
                    </a:lnTo>
                    <a:close/>
                  </a:path>
                </a:pathLst>
              </a:custGeom>
              <a:solidFill>
                <a:srgbClr val="DDDDDD"/>
              </a:solidFill>
              <a:ln w="9525">
                <a:solidFill>
                  <a:srgbClr val="FFFFFF"/>
                </a:solidFill>
                <a:round/>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GB" altLang="en-US"/>
              </a:p>
            </p:txBody>
          </p:sp>
          <p:sp>
            <p:nvSpPr>
              <p:cNvPr id="55" name="Freeform 279" descr="© INSCALE GmbH, 18.06.2010">
                <a:extLst>
                  <a:ext uri="{FF2B5EF4-FFF2-40B4-BE49-F238E27FC236}">
                    <a16:creationId xmlns:a16="http://schemas.microsoft.com/office/drawing/2014/main" id="{4F0414EE-215F-4E59-BDE3-4F335FEB81F7}"/>
                  </a:ext>
                </a:extLst>
              </p:cNvPr>
              <p:cNvSpPr>
                <a:spLocks/>
              </p:cNvSpPr>
              <p:nvPr/>
            </p:nvSpPr>
            <p:spPr bwMode="auto">
              <a:xfrm>
                <a:off x="5076" y="2986"/>
                <a:ext cx="542" cy="789"/>
              </a:xfrm>
              <a:custGeom>
                <a:avLst/>
                <a:gdLst>
                  <a:gd name="T0" fmla="*/ 2147483647 w 312"/>
                  <a:gd name="T1" fmla="*/ 1191284887 h 455"/>
                  <a:gd name="T2" fmla="*/ 2147483647 w 312"/>
                  <a:gd name="T3" fmla="*/ 1215823051 h 455"/>
                  <a:gd name="T4" fmla="*/ 2147483647 w 312"/>
                  <a:gd name="T5" fmla="*/ 1086063237 h 455"/>
                  <a:gd name="T6" fmla="*/ 2147483647 w 312"/>
                  <a:gd name="T7" fmla="*/ 1412849290 h 455"/>
                  <a:gd name="T8" fmla="*/ 2147483647 w 312"/>
                  <a:gd name="T9" fmla="*/ 1293631706 h 455"/>
                  <a:gd name="T10" fmla="*/ 2147483647 w 312"/>
                  <a:gd name="T11" fmla="*/ 1541676870 h 455"/>
                  <a:gd name="T12" fmla="*/ 2147483647 w 312"/>
                  <a:gd name="T13" fmla="*/ 1258691591 h 455"/>
                  <a:gd name="T14" fmla="*/ 2147483647 w 312"/>
                  <a:gd name="T15" fmla="*/ 1130745638 h 455"/>
                  <a:gd name="T16" fmla="*/ 2147483647 w 312"/>
                  <a:gd name="T17" fmla="*/ 806361418 h 455"/>
                  <a:gd name="T18" fmla="*/ 2147483647 w 312"/>
                  <a:gd name="T19" fmla="*/ 908868493 h 455"/>
                  <a:gd name="T20" fmla="*/ 2147483647 w 312"/>
                  <a:gd name="T21" fmla="*/ 524125477 h 455"/>
                  <a:gd name="T22" fmla="*/ 2147483647 w 312"/>
                  <a:gd name="T23" fmla="*/ 532831207 h 455"/>
                  <a:gd name="T24" fmla="*/ 2147483647 w 312"/>
                  <a:gd name="T25" fmla="*/ 465011990 h 455"/>
                  <a:gd name="T26" fmla="*/ 2147483647 w 312"/>
                  <a:gd name="T27" fmla="*/ 208285235 h 455"/>
                  <a:gd name="T28" fmla="*/ 2147483647 w 312"/>
                  <a:gd name="T29" fmla="*/ 177197686 h 455"/>
                  <a:gd name="T30" fmla="*/ 2147483647 w 312"/>
                  <a:gd name="T31" fmla="*/ 46294179 h 455"/>
                  <a:gd name="T32" fmla="*/ 2147483647 w 312"/>
                  <a:gd name="T33" fmla="*/ 80277160 h 455"/>
                  <a:gd name="T34" fmla="*/ 2147483647 w 312"/>
                  <a:gd name="T35" fmla="*/ 564144934 h 455"/>
                  <a:gd name="T36" fmla="*/ 2147483647 w 312"/>
                  <a:gd name="T37" fmla="*/ 524125477 h 455"/>
                  <a:gd name="T38" fmla="*/ 2147483647 w 312"/>
                  <a:gd name="T39" fmla="*/ 139205837 h 455"/>
                  <a:gd name="T40" fmla="*/ 2147483647 w 312"/>
                  <a:gd name="T41" fmla="*/ 465011990 h 455"/>
                  <a:gd name="T42" fmla="*/ 2147483647 w 312"/>
                  <a:gd name="T43" fmla="*/ 564144934 h 455"/>
                  <a:gd name="T44" fmla="*/ 2147483647 w 312"/>
                  <a:gd name="T45" fmla="*/ 667154971 h 455"/>
                  <a:gd name="T46" fmla="*/ 2147483647 w 312"/>
                  <a:gd name="T47" fmla="*/ 667154971 h 455"/>
                  <a:gd name="T48" fmla="*/ 2147483647 w 312"/>
                  <a:gd name="T49" fmla="*/ 849617945 h 455"/>
                  <a:gd name="T50" fmla="*/ 2147483647 w 312"/>
                  <a:gd name="T51" fmla="*/ 849617945 h 455"/>
                  <a:gd name="T52" fmla="*/ 2147483647 w 312"/>
                  <a:gd name="T53" fmla="*/ 1293631706 h 455"/>
                  <a:gd name="T54" fmla="*/ 2147483647 w 312"/>
                  <a:gd name="T55" fmla="*/ 1439593740 h 455"/>
                  <a:gd name="T56" fmla="*/ 2147483647 w 312"/>
                  <a:gd name="T57" fmla="*/ 1784254706 h 455"/>
                  <a:gd name="T58" fmla="*/ 2145918914 w 312"/>
                  <a:gd name="T59" fmla="*/ 1986365169 h 455"/>
                  <a:gd name="T60" fmla="*/ 1910761049 w 312"/>
                  <a:gd name="T61" fmla="*/ 2147483647 h 455"/>
                  <a:gd name="T62" fmla="*/ 1396674862 w 312"/>
                  <a:gd name="T63" fmla="*/ 2147483647 h 455"/>
                  <a:gd name="T64" fmla="*/ 1553036742 w 312"/>
                  <a:gd name="T65" fmla="*/ 2147483647 h 455"/>
                  <a:gd name="T66" fmla="*/ 1958988024 w 312"/>
                  <a:gd name="T67" fmla="*/ 2147483647 h 455"/>
                  <a:gd name="T68" fmla="*/ 2106484900 w 312"/>
                  <a:gd name="T69" fmla="*/ 2147483647 h 455"/>
                  <a:gd name="T70" fmla="*/ 2147483647 w 312"/>
                  <a:gd name="T71" fmla="*/ 2147483647 h 455"/>
                  <a:gd name="T72" fmla="*/ 2147483647 w 312"/>
                  <a:gd name="T73" fmla="*/ 2147483647 h 455"/>
                  <a:gd name="T74" fmla="*/ 2147483647 w 312"/>
                  <a:gd name="T75" fmla="*/ 2147483647 h 455"/>
                  <a:gd name="T76" fmla="*/ 2147483647 w 312"/>
                  <a:gd name="T77" fmla="*/ 2147483647 h 455"/>
                  <a:gd name="T78" fmla="*/ 2147483647 w 312"/>
                  <a:gd name="T79" fmla="*/ 2147483647 h 455"/>
                  <a:gd name="T80" fmla="*/ 0 w 312"/>
                  <a:gd name="T81" fmla="*/ 2147483647 h 455"/>
                  <a:gd name="T82" fmla="*/ 1553036742 w 312"/>
                  <a:gd name="T83" fmla="*/ 2147483647 h 455"/>
                  <a:gd name="T84" fmla="*/ 2147483647 w 312"/>
                  <a:gd name="T85" fmla="*/ 2147483647 h 455"/>
                  <a:gd name="T86" fmla="*/ 2147483647 w 312"/>
                  <a:gd name="T87" fmla="*/ 2147483647 h 455"/>
                  <a:gd name="T88" fmla="*/ 2147483647 w 312"/>
                  <a:gd name="T89" fmla="*/ 2147483647 h 455"/>
                  <a:gd name="T90" fmla="*/ 2147483647 w 312"/>
                  <a:gd name="T91" fmla="*/ 2147483647 h 455"/>
                  <a:gd name="T92" fmla="*/ 2147483647 w 312"/>
                  <a:gd name="T93" fmla="*/ 1191284887 h 4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2"/>
                  <a:gd name="T142" fmla="*/ 0 h 455"/>
                  <a:gd name="T143" fmla="*/ 312 w 312"/>
                  <a:gd name="T144" fmla="*/ 455 h 4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2" h="455">
                    <a:moveTo>
                      <a:pt x="312" y="46"/>
                    </a:moveTo>
                    <a:cubicBezTo>
                      <a:pt x="312" y="47"/>
                      <a:pt x="312" y="47"/>
                      <a:pt x="312" y="47"/>
                    </a:cubicBezTo>
                    <a:cubicBezTo>
                      <a:pt x="306" y="42"/>
                      <a:pt x="306" y="42"/>
                      <a:pt x="306" y="42"/>
                    </a:cubicBezTo>
                    <a:cubicBezTo>
                      <a:pt x="306" y="42"/>
                      <a:pt x="297" y="52"/>
                      <a:pt x="292" y="55"/>
                    </a:cubicBezTo>
                    <a:cubicBezTo>
                      <a:pt x="286" y="57"/>
                      <a:pt x="281" y="51"/>
                      <a:pt x="276" y="50"/>
                    </a:cubicBezTo>
                    <a:cubicBezTo>
                      <a:pt x="271" y="49"/>
                      <a:pt x="264" y="60"/>
                      <a:pt x="264" y="60"/>
                    </a:cubicBezTo>
                    <a:cubicBezTo>
                      <a:pt x="264" y="49"/>
                      <a:pt x="264" y="49"/>
                      <a:pt x="264" y="49"/>
                    </a:cubicBezTo>
                    <a:cubicBezTo>
                      <a:pt x="264" y="49"/>
                      <a:pt x="258" y="48"/>
                      <a:pt x="253" y="44"/>
                    </a:cubicBezTo>
                    <a:cubicBezTo>
                      <a:pt x="250" y="39"/>
                      <a:pt x="245" y="31"/>
                      <a:pt x="245" y="31"/>
                    </a:cubicBezTo>
                    <a:cubicBezTo>
                      <a:pt x="245" y="31"/>
                      <a:pt x="242" y="36"/>
                      <a:pt x="234" y="35"/>
                    </a:cubicBezTo>
                    <a:cubicBezTo>
                      <a:pt x="227" y="34"/>
                      <a:pt x="230" y="22"/>
                      <a:pt x="227" y="20"/>
                    </a:cubicBezTo>
                    <a:cubicBezTo>
                      <a:pt x="222" y="18"/>
                      <a:pt x="213" y="21"/>
                      <a:pt x="213" y="21"/>
                    </a:cubicBezTo>
                    <a:cubicBezTo>
                      <a:pt x="211" y="18"/>
                      <a:pt x="211" y="18"/>
                      <a:pt x="211" y="18"/>
                    </a:cubicBezTo>
                    <a:cubicBezTo>
                      <a:pt x="211" y="18"/>
                      <a:pt x="214" y="14"/>
                      <a:pt x="214" y="8"/>
                    </a:cubicBezTo>
                    <a:cubicBezTo>
                      <a:pt x="213" y="4"/>
                      <a:pt x="203" y="7"/>
                      <a:pt x="203" y="7"/>
                    </a:cubicBezTo>
                    <a:cubicBezTo>
                      <a:pt x="200" y="2"/>
                      <a:pt x="200" y="2"/>
                      <a:pt x="200" y="2"/>
                    </a:cubicBezTo>
                    <a:cubicBezTo>
                      <a:pt x="200" y="2"/>
                      <a:pt x="193" y="0"/>
                      <a:pt x="191" y="3"/>
                    </a:cubicBezTo>
                    <a:cubicBezTo>
                      <a:pt x="188" y="7"/>
                      <a:pt x="182" y="22"/>
                      <a:pt x="182" y="22"/>
                    </a:cubicBezTo>
                    <a:cubicBezTo>
                      <a:pt x="175" y="20"/>
                      <a:pt x="175" y="20"/>
                      <a:pt x="175" y="20"/>
                    </a:cubicBezTo>
                    <a:cubicBezTo>
                      <a:pt x="175" y="20"/>
                      <a:pt x="180" y="5"/>
                      <a:pt x="168" y="5"/>
                    </a:cubicBezTo>
                    <a:cubicBezTo>
                      <a:pt x="156" y="5"/>
                      <a:pt x="155" y="18"/>
                      <a:pt x="155" y="18"/>
                    </a:cubicBezTo>
                    <a:cubicBezTo>
                      <a:pt x="126" y="22"/>
                      <a:pt x="126" y="22"/>
                      <a:pt x="126" y="22"/>
                    </a:cubicBezTo>
                    <a:cubicBezTo>
                      <a:pt x="126" y="26"/>
                      <a:pt x="126" y="26"/>
                      <a:pt x="126" y="26"/>
                    </a:cubicBezTo>
                    <a:cubicBezTo>
                      <a:pt x="113" y="26"/>
                      <a:pt x="113" y="26"/>
                      <a:pt x="113" y="26"/>
                    </a:cubicBezTo>
                    <a:cubicBezTo>
                      <a:pt x="110" y="33"/>
                      <a:pt x="110" y="33"/>
                      <a:pt x="110" y="33"/>
                    </a:cubicBezTo>
                    <a:cubicBezTo>
                      <a:pt x="90" y="33"/>
                      <a:pt x="90" y="33"/>
                      <a:pt x="90" y="33"/>
                    </a:cubicBezTo>
                    <a:cubicBezTo>
                      <a:pt x="96" y="50"/>
                      <a:pt x="96" y="50"/>
                      <a:pt x="96" y="50"/>
                    </a:cubicBezTo>
                    <a:cubicBezTo>
                      <a:pt x="84" y="56"/>
                      <a:pt x="84" y="56"/>
                      <a:pt x="84" y="56"/>
                    </a:cubicBezTo>
                    <a:cubicBezTo>
                      <a:pt x="84" y="56"/>
                      <a:pt x="85" y="65"/>
                      <a:pt x="85" y="69"/>
                    </a:cubicBezTo>
                    <a:cubicBezTo>
                      <a:pt x="85" y="72"/>
                      <a:pt x="79" y="77"/>
                      <a:pt x="79" y="77"/>
                    </a:cubicBezTo>
                    <a:cubicBezTo>
                      <a:pt x="79" y="77"/>
                      <a:pt x="77" y="90"/>
                      <a:pt x="70" y="101"/>
                    </a:cubicBezTo>
                    <a:cubicBezTo>
                      <a:pt x="65" y="113"/>
                      <a:pt x="56" y="111"/>
                      <a:pt x="51" y="117"/>
                    </a:cubicBezTo>
                    <a:cubicBezTo>
                      <a:pt x="47" y="125"/>
                      <a:pt x="53" y="139"/>
                      <a:pt x="57" y="147"/>
                    </a:cubicBezTo>
                    <a:cubicBezTo>
                      <a:pt x="61" y="157"/>
                      <a:pt x="68" y="156"/>
                      <a:pt x="72" y="164"/>
                    </a:cubicBezTo>
                    <a:cubicBezTo>
                      <a:pt x="78" y="172"/>
                      <a:pt x="73" y="184"/>
                      <a:pt x="77" y="200"/>
                    </a:cubicBezTo>
                    <a:cubicBezTo>
                      <a:pt x="80" y="215"/>
                      <a:pt x="90" y="226"/>
                      <a:pt x="90" y="226"/>
                    </a:cubicBezTo>
                    <a:cubicBezTo>
                      <a:pt x="91" y="239"/>
                      <a:pt x="91" y="239"/>
                      <a:pt x="91" y="239"/>
                    </a:cubicBezTo>
                    <a:cubicBezTo>
                      <a:pt x="88" y="240"/>
                      <a:pt x="88" y="240"/>
                      <a:pt x="88" y="240"/>
                    </a:cubicBezTo>
                    <a:cubicBezTo>
                      <a:pt x="89" y="256"/>
                      <a:pt x="89" y="256"/>
                      <a:pt x="89" y="256"/>
                    </a:cubicBezTo>
                    <a:cubicBezTo>
                      <a:pt x="87" y="257"/>
                      <a:pt x="87" y="257"/>
                      <a:pt x="87" y="257"/>
                    </a:cubicBezTo>
                    <a:cubicBezTo>
                      <a:pt x="0" y="371"/>
                      <a:pt x="0" y="371"/>
                      <a:pt x="0" y="371"/>
                    </a:cubicBezTo>
                    <a:cubicBezTo>
                      <a:pt x="57" y="432"/>
                      <a:pt x="57" y="432"/>
                      <a:pt x="57" y="432"/>
                    </a:cubicBezTo>
                    <a:cubicBezTo>
                      <a:pt x="57" y="432"/>
                      <a:pt x="87" y="425"/>
                      <a:pt x="101" y="425"/>
                    </a:cubicBezTo>
                    <a:cubicBezTo>
                      <a:pt x="114" y="425"/>
                      <a:pt x="176" y="436"/>
                      <a:pt x="203" y="436"/>
                    </a:cubicBezTo>
                    <a:cubicBezTo>
                      <a:pt x="230" y="438"/>
                      <a:pt x="298" y="438"/>
                      <a:pt x="298" y="438"/>
                    </a:cubicBezTo>
                    <a:cubicBezTo>
                      <a:pt x="312" y="455"/>
                      <a:pt x="312" y="455"/>
                      <a:pt x="312" y="455"/>
                    </a:cubicBezTo>
                    <a:lnTo>
                      <a:pt x="312" y="46"/>
                    </a:lnTo>
                    <a:close/>
                  </a:path>
                </a:pathLst>
              </a:custGeom>
              <a:solidFill>
                <a:srgbClr val="DDDDDD"/>
              </a:solidFill>
              <a:ln w="9525">
                <a:solidFill>
                  <a:srgbClr val="FFFFFF"/>
                </a:solidFill>
                <a:round/>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GB" altLang="en-US"/>
              </a:p>
            </p:txBody>
          </p:sp>
          <p:sp>
            <p:nvSpPr>
              <p:cNvPr id="56" name="Freeform 280" descr="© INSCALE GmbH, 18.06.2010">
                <a:extLst>
                  <a:ext uri="{FF2B5EF4-FFF2-40B4-BE49-F238E27FC236}">
                    <a16:creationId xmlns:a16="http://schemas.microsoft.com/office/drawing/2014/main" id="{506FFD1A-62C8-44B5-BEC0-7015AB9041D2}"/>
                  </a:ext>
                </a:extLst>
              </p:cNvPr>
              <p:cNvSpPr>
                <a:spLocks/>
              </p:cNvSpPr>
              <p:nvPr/>
            </p:nvSpPr>
            <p:spPr bwMode="auto">
              <a:xfrm>
                <a:off x="5040" y="3723"/>
                <a:ext cx="578" cy="139"/>
              </a:xfrm>
              <a:custGeom>
                <a:avLst/>
                <a:gdLst>
                  <a:gd name="T0" fmla="*/ 2147483647 w 333"/>
                  <a:gd name="T1" fmla="*/ 2147483647 h 80"/>
                  <a:gd name="T2" fmla="*/ 2147483647 w 333"/>
                  <a:gd name="T3" fmla="*/ 814306392 h 80"/>
                  <a:gd name="T4" fmla="*/ 2147483647 w 333"/>
                  <a:gd name="T5" fmla="*/ 366201810 h 80"/>
                  <a:gd name="T6" fmla="*/ 2147483647 w 333"/>
                  <a:gd name="T7" fmla="*/ 298229057 h 80"/>
                  <a:gd name="T8" fmla="*/ 2147483647 w 333"/>
                  <a:gd name="T9" fmla="*/ 0 h 80"/>
                  <a:gd name="T10" fmla="*/ 2062320351 w 333"/>
                  <a:gd name="T11" fmla="*/ 187891510 h 80"/>
                  <a:gd name="T12" fmla="*/ 1761281121 w 333"/>
                  <a:gd name="T13" fmla="*/ 787165151 h 80"/>
                  <a:gd name="T14" fmla="*/ 394371567 w 333"/>
                  <a:gd name="T15" fmla="*/ 1861743050 h 80"/>
                  <a:gd name="T16" fmla="*/ 0 w 333"/>
                  <a:gd name="T17" fmla="*/ 2147483647 h 80"/>
                  <a:gd name="T18" fmla="*/ 2147483647 w 333"/>
                  <a:gd name="T19" fmla="*/ 2147483647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3"/>
                  <a:gd name="T31" fmla="*/ 0 h 80"/>
                  <a:gd name="T32" fmla="*/ 333 w 333"/>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3" h="80">
                    <a:moveTo>
                      <a:pt x="333" y="80"/>
                    </a:moveTo>
                    <a:cubicBezTo>
                      <a:pt x="333" y="30"/>
                      <a:pt x="333" y="30"/>
                      <a:pt x="333" y="30"/>
                    </a:cubicBezTo>
                    <a:cubicBezTo>
                      <a:pt x="319" y="13"/>
                      <a:pt x="319" y="13"/>
                      <a:pt x="319" y="13"/>
                    </a:cubicBezTo>
                    <a:cubicBezTo>
                      <a:pt x="319" y="13"/>
                      <a:pt x="251" y="13"/>
                      <a:pt x="224" y="11"/>
                    </a:cubicBezTo>
                    <a:cubicBezTo>
                      <a:pt x="197" y="11"/>
                      <a:pt x="135" y="0"/>
                      <a:pt x="122" y="0"/>
                    </a:cubicBezTo>
                    <a:cubicBezTo>
                      <a:pt x="108" y="0"/>
                      <a:pt x="78" y="7"/>
                      <a:pt x="78" y="7"/>
                    </a:cubicBezTo>
                    <a:cubicBezTo>
                      <a:pt x="66" y="29"/>
                      <a:pt x="66" y="29"/>
                      <a:pt x="66" y="29"/>
                    </a:cubicBezTo>
                    <a:cubicBezTo>
                      <a:pt x="66" y="29"/>
                      <a:pt x="25" y="61"/>
                      <a:pt x="15" y="68"/>
                    </a:cubicBezTo>
                    <a:cubicBezTo>
                      <a:pt x="11" y="70"/>
                      <a:pt x="6" y="74"/>
                      <a:pt x="0" y="80"/>
                    </a:cubicBezTo>
                    <a:lnTo>
                      <a:pt x="333" y="80"/>
                    </a:lnTo>
                    <a:close/>
                  </a:path>
                </a:pathLst>
              </a:custGeom>
              <a:solidFill>
                <a:srgbClr val="DDDDDD"/>
              </a:solidFill>
              <a:ln w="9525">
                <a:solidFill>
                  <a:srgbClr val="FFFFFF"/>
                </a:solidFill>
                <a:round/>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GB" altLang="en-US"/>
              </a:p>
            </p:txBody>
          </p:sp>
          <p:sp>
            <p:nvSpPr>
              <p:cNvPr id="57" name="Freeform 281" descr="© INSCALE GmbH, 18.06.2010">
                <a:extLst>
                  <a:ext uri="{FF2B5EF4-FFF2-40B4-BE49-F238E27FC236}">
                    <a16:creationId xmlns:a16="http://schemas.microsoft.com/office/drawing/2014/main" id="{EB0CDF12-6035-43C6-A2E0-6F1975423CD6}"/>
                  </a:ext>
                </a:extLst>
              </p:cNvPr>
              <p:cNvSpPr>
                <a:spLocks/>
              </p:cNvSpPr>
              <p:nvPr/>
            </p:nvSpPr>
            <p:spPr bwMode="auto">
              <a:xfrm>
                <a:off x="4802" y="3630"/>
                <a:ext cx="373" cy="232"/>
              </a:xfrm>
              <a:custGeom>
                <a:avLst/>
                <a:gdLst>
                  <a:gd name="T0" fmla="*/ 140872685 w 215"/>
                  <a:gd name="T1" fmla="*/ 2147483647 h 134"/>
                  <a:gd name="T2" fmla="*/ 179071316 w 215"/>
                  <a:gd name="T3" fmla="*/ 2147483647 h 134"/>
                  <a:gd name="T4" fmla="*/ 2147483647 w 215"/>
                  <a:gd name="T5" fmla="*/ 2147483647 h 134"/>
                  <a:gd name="T6" fmla="*/ 2147483647 w 215"/>
                  <a:gd name="T7" fmla="*/ 2147483647 h 134"/>
                  <a:gd name="T8" fmla="*/ 2147483647 w 215"/>
                  <a:gd name="T9" fmla="*/ 2038039097 h 134"/>
                  <a:gd name="T10" fmla="*/ 2147483647 w 215"/>
                  <a:gd name="T11" fmla="*/ 1507541574 h 134"/>
                  <a:gd name="T12" fmla="*/ 2147483647 w 215"/>
                  <a:gd name="T13" fmla="*/ 0 h 134"/>
                  <a:gd name="T14" fmla="*/ 1987611024 w 215"/>
                  <a:gd name="T15" fmla="*/ 2147483647 h 134"/>
                  <a:gd name="T16" fmla="*/ 1276168333 w 215"/>
                  <a:gd name="T17" fmla="*/ 2147483647 h 134"/>
                  <a:gd name="T18" fmla="*/ 1102511685 w 215"/>
                  <a:gd name="T19" fmla="*/ 2147483647 h 134"/>
                  <a:gd name="T20" fmla="*/ 886919606 w 215"/>
                  <a:gd name="T21" fmla="*/ 2147483647 h 134"/>
                  <a:gd name="T22" fmla="*/ 781546630 w 215"/>
                  <a:gd name="T23" fmla="*/ 2147483647 h 134"/>
                  <a:gd name="T24" fmla="*/ 470824769 w 215"/>
                  <a:gd name="T25" fmla="*/ 2147483647 h 134"/>
                  <a:gd name="T26" fmla="*/ 140872685 w 215"/>
                  <a:gd name="T27" fmla="*/ 2147483647 h 134"/>
                  <a:gd name="T28" fmla="*/ 0 w 215"/>
                  <a:gd name="T29" fmla="*/ 2147483647 h 134"/>
                  <a:gd name="T30" fmla="*/ 81200113 w 215"/>
                  <a:gd name="T31" fmla="*/ 2147483647 h 134"/>
                  <a:gd name="T32" fmla="*/ 140872685 w 215"/>
                  <a:gd name="T33" fmla="*/ 2147483647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134"/>
                  <a:gd name="T53" fmla="*/ 215 w 215"/>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134">
                    <a:moveTo>
                      <a:pt x="5" y="128"/>
                    </a:moveTo>
                    <a:cubicBezTo>
                      <a:pt x="7" y="134"/>
                      <a:pt x="7" y="134"/>
                      <a:pt x="7" y="134"/>
                    </a:cubicBezTo>
                    <a:cubicBezTo>
                      <a:pt x="137" y="134"/>
                      <a:pt x="137" y="134"/>
                      <a:pt x="137" y="134"/>
                    </a:cubicBezTo>
                    <a:cubicBezTo>
                      <a:pt x="143" y="128"/>
                      <a:pt x="148" y="124"/>
                      <a:pt x="152" y="122"/>
                    </a:cubicBezTo>
                    <a:cubicBezTo>
                      <a:pt x="162" y="115"/>
                      <a:pt x="203" y="83"/>
                      <a:pt x="203" y="83"/>
                    </a:cubicBezTo>
                    <a:cubicBezTo>
                      <a:pt x="215" y="61"/>
                      <a:pt x="215" y="61"/>
                      <a:pt x="215" y="61"/>
                    </a:cubicBezTo>
                    <a:cubicBezTo>
                      <a:pt x="158" y="0"/>
                      <a:pt x="158" y="0"/>
                      <a:pt x="158" y="0"/>
                    </a:cubicBezTo>
                    <a:cubicBezTo>
                      <a:pt x="76" y="109"/>
                      <a:pt x="76" y="109"/>
                      <a:pt x="76" y="109"/>
                    </a:cubicBezTo>
                    <a:cubicBezTo>
                      <a:pt x="49" y="110"/>
                      <a:pt x="49" y="110"/>
                      <a:pt x="49" y="110"/>
                    </a:cubicBezTo>
                    <a:cubicBezTo>
                      <a:pt x="49" y="110"/>
                      <a:pt x="48" y="106"/>
                      <a:pt x="42" y="105"/>
                    </a:cubicBezTo>
                    <a:cubicBezTo>
                      <a:pt x="35" y="105"/>
                      <a:pt x="34" y="109"/>
                      <a:pt x="34" y="109"/>
                    </a:cubicBezTo>
                    <a:cubicBezTo>
                      <a:pt x="30" y="109"/>
                      <a:pt x="30" y="109"/>
                      <a:pt x="30" y="109"/>
                    </a:cubicBezTo>
                    <a:cubicBezTo>
                      <a:pt x="30" y="109"/>
                      <a:pt x="26" y="100"/>
                      <a:pt x="18" y="99"/>
                    </a:cubicBezTo>
                    <a:cubicBezTo>
                      <a:pt x="10" y="99"/>
                      <a:pt x="5" y="107"/>
                      <a:pt x="5" y="107"/>
                    </a:cubicBezTo>
                    <a:cubicBezTo>
                      <a:pt x="0" y="110"/>
                      <a:pt x="0" y="110"/>
                      <a:pt x="0" y="110"/>
                    </a:cubicBezTo>
                    <a:cubicBezTo>
                      <a:pt x="0" y="110"/>
                      <a:pt x="0" y="118"/>
                      <a:pt x="3" y="120"/>
                    </a:cubicBezTo>
                    <a:cubicBezTo>
                      <a:pt x="7" y="123"/>
                      <a:pt x="5" y="128"/>
                      <a:pt x="5" y="128"/>
                    </a:cubicBezTo>
                    <a:close/>
                  </a:path>
                </a:pathLst>
              </a:custGeom>
              <a:solidFill>
                <a:srgbClr val="DDDDDD"/>
              </a:solidFill>
              <a:ln w="9525">
                <a:solidFill>
                  <a:srgbClr val="FFFFFF"/>
                </a:solidFill>
                <a:round/>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GB" altLang="en-US"/>
              </a:p>
            </p:txBody>
          </p:sp>
          <p:sp>
            <p:nvSpPr>
              <p:cNvPr id="58" name="Freeform 282" descr="© INSCALE GmbH, 18.06.2010">
                <a:extLst>
                  <a:ext uri="{FF2B5EF4-FFF2-40B4-BE49-F238E27FC236}">
                    <a16:creationId xmlns:a16="http://schemas.microsoft.com/office/drawing/2014/main" id="{3FE296FE-E3B6-4C02-BA52-0ABCF40C7DCE}"/>
                  </a:ext>
                </a:extLst>
              </p:cNvPr>
              <p:cNvSpPr>
                <a:spLocks/>
              </p:cNvSpPr>
              <p:nvPr/>
            </p:nvSpPr>
            <p:spPr bwMode="auto">
              <a:xfrm>
                <a:off x="4736" y="3751"/>
                <a:ext cx="78" cy="111"/>
              </a:xfrm>
              <a:custGeom>
                <a:avLst/>
                <a:gdLst>
                  <a:gd name="T0" fmla="*/ 100132414 w 45"/>
                  <a:gd name="T1" fmla="*/ 1664071691 h 64"/>
                  <a:gd name="T2" fmla="*/ 356985675 w 45"/>
                  <a:gd name="T3" fmla="*/ 1664071691 h 64"/>
                  <a:gd name="T4" fmla="*/ 684336630 w 45"/>
                  <a:gd name="T5" fmla="*/ 1373619461 h 64"/>
                  <a:gd name="T6" fmla="*/ 899184250 w 45"/>
                  <a:gd name="T7" fmla="*/ 1508716165 h 64"/>
                  <a:gd name="T8" fmla="*/ 1098491224 w 45"/>
                  <a:gd name="T9" fmla="*/ 1508716165 h 64"/>
                  <a:gd name="T10" fmla="*/ 1039598956 w 45"/>
                  <a:gd name="T11" fmla="*/ 1299100313 h 64"/>
                  <a:gd name="T12" fmla="*/ 966612835 w 45"/>
                  <a:gd name="T13" fmla="*/ 1034085719 h 64"/>
                  <a:gd name="T14" fmla="*/ 1098491224 w 45"/>
                  <a:gd name="T15" fmla="*/ 959465338 h 64"/>
                  <a:gd name="T16" fmla="*/ 840165074 w 45"/>
                  <a:gd name="T17" fmla="*/ 492439499 h 64"/>
                  <a:gd name="T18" fmla="*/ 840165074 w 45"/>
                  <a:gd name="T19" fmla="*/ 46514847 h 64"/>
                  <a:gd name="T20" fmla="*/ 718422882 w 45"/>
                  <a:gd name="T21" fmla="*/ 0 h 64"/>
                  <a:gd name="T22" fmla="*/ 521459040 w 45"/>
                  <a:gd name="T23" fmla="*/ 0 h 64"/>
                  <a:gd name="T24" fmla="*/ 521459040 w 45"/>
                  <a:gd name="T25" fmla="*/ 143572493 h 64"/>
                  <a:gd name="T26" fmla="*/ 521459040 w 45"/>
                  <a:gd name="T27" fmla="*/ 420884382 h 64"/>
                  <a:gd name="T28" fmla="*/ 356985675 w 45"/>
                  <a:gd name="T29" fmla="*/ 386354741 h 64"/>
                  <a:gd name="T30" fmla="*/ 245590231 w 45"/>
                  <a:gd name="T31" fmla="*/ 492439499 h 64"/>
                  <a:gd name="T32" fmla="*/ 100132414 w 45"/>
                  <a:gd name="T33" fmla="*/ 526178599 h 64"/>
                  <a:gd name="T34" fmla="*/ 0 w 45"/>
                  <a:gd name="T35" fmla="*/ 566499108 h 64"/>
                  <a:gd name="T36" fmla="*/ 26490379 w 45"/>
                  <a:gd name="T37" fmla="*/ 833791864 h 64"/>
                  <a:gd name="T38" fmla="*/ 141686723 w 45"/>
                  <a:gd name="T39" fmla="*/ 982521359 h 64"/>
                  <a:gd name="T40" fmla="*/ 0 w 45"/>
                  <a:gd name="T41" fmla="*/ 1034085719 h 64"/>
                  <a:gd name="T42" fmla="*/ 0 w 45"/>
                  <a:gd name="T43" fmla="*/ 1196517713 h 64"/>
                  <a:gd name="T44" fmla="*/ 100132414 w 45"/>
                  <a:gd name="T45" fmla="*/ 1223345069 h 64"/>
                  <a:gd name="T46" fmla="*/ 100132414 w 45"/>
                  <a:gd name="T47" fmla="*/ 1664071691 h 6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
                  <a:gd name="T73" fmla="*/ 0 h 64"/>
                  <a:gd name="T74" fmla="*/ 45 w 45"/>
                  <a:gd name="T75" fmla="*/ 64 h 6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 h="64">
                    <a:moveTo>
                      <a:pt x="4" y="64"/>
                    </a:moveTo>
                    <a:cubicBezTo>
                      <a:pt x="14" y="64"/>
                      <a:pt x="14" y="64"/>
                      <a:pt x="14" y="64"/>
                    </a:cubicBezTo>
                    <a:cubicBezTo>
                      <a:pt x="16" y="58"/>
                      <a:pt x="20" y="53"/>
                      <a:pt x="27" y="53"/>
                    </a:cubicBezTo>
                    <a:cubicBezTo>
                      <a:pt x="34" y="53"/>
                      <a:pt x="35" y="58"/>
                      <a:pt x="35" y="58"/>
                    </a:cubicBezTo>
                    <a:cubicBezTo>
                      <a:pt x="43" y="58"/>
                      <a:pt x="43" y="58"/>
                      <a:pt x="43" y="58"/>
                    </a:cubicBezTo>
                    <a:cubicBezTo>
                      <a:pt x="43" y="58"/>
                      <a:pt x="45" y="53"/>
                      <a:pt x="41" y="50"/>
                    </a:cubicBezTo>
                    <a:cubicBezTo>
                      <a:pt x="38" y="48"/>
                      <a:pt x="38" y="40"/>
                      <a:pt x="38" y="40"/>
                    </a:cubicBezTo>
                    <a:cubicBezTo>
                      <a:pt x="43" y="37"/>
                      <a:pt x="43" y="37"/>
                      <a:pt x="43" y="37"/>
                    </a:cubicBezTo>
                    <a:cubicBezTo>
                      <a:pt x="33" y="19"/>
                      <a:pt x="33" y="19"/>
                      <a:pt x="33" y="19"/>
                    </a:cubicBezTo>
                    <a:cubicBezTo>
                      <a:pt x="33" y="2"/>
                      <a:pt x="33" y="2"/>
                      <a:pt x="33" y="2"/>
                    </a:cubicBezTo>
                    <a:cubicBezTo>
                      <a:pt x="28" y="0"/>
                      <a:pt x="28" y="0"/>
                      <a:pt x="28" y="0"/>
                    </a:cubicBezTo>
                    <a:cubicBezTo>
                      <a:pt x="21" y="0"/>
                      <a:pt x="21" y="0"/>
                      <a:pt x="21" y="0"/>
                    </a:cubicBezTo>
                    <a:cubicBezTo>
                      <a:pt x="21" y="6"/>
                      <a:pt x="21" y="6"/>
                      <a:pt x="21" y="6"/>
                    </a:cubicBezTo>
                    <a:cubicBezTo>
                      <a:pt x="21" y="6"/>
                      <a:pt x="27" y="9"/>
                      <a:pt x="21" y="16"/>
                    </a:cubicBezTo>
                    <a:cubicBezTo>
                      <a:pt x="17" y="23"/>
                      <a:pt x="14" y="15"/>
                      <a:pt x="14" y="15"/>
                    </a:cubicBezTo>
                    <a:cubicBezTo>
                      <a:pt x="14" y="15"/>
                      <a:pt x="12" y="17"/>
                      <a:pt x="10" y="19"/>
                    </a:cubicBezTo>
                    <a:cubicBezTo>
                      <a:pt x="7" y="20"/>
                      <a:pt x="4" y="20"/>
                      <a:pt x="4" y="20"/>
                    </a:cubicBezTo>
                    <a:cubicBezTo>
                      <a:pt x="0" y="22"/>
                      <a:pt x="0" y="22"/>
                      <a:pt x="0" y="22"/>
                    </a:cubicBezTo>
                    <a:cubicBezTo>
                      <a:pt x="1" y="32"/>
                      <a:pt x="1" y="32"/>
                      <a:pt x="1" y="32"/>
                    </a:cubicBezTo>
                    <a:cubicBezTo>
                      <a:pt x="1" y="32"/>
                      <a:pt x="8" y="36"/>
                      <a:pt x="6" y="38"/>
                    </a:cubicBezTo>
                    <a:cubicBezTo>
                      <a:pt x="4" y="41"/>
                      <a:pt x="0" y="40"/>
                      <a:pt x="0" y="40"/>
                    </a:cubicBezTo>
                    <a:cubicBezTo>
                      <a:pt x="0" y="46"/>
                      <a:pt x="0" y="46"/>
                      <a:pt x="0" y="46"/>
                    </a:cubicBezTo>
                    <a:cubicBezTo>
                      <a:pt x="4" y="47"/>
                      <a:pt x="4" y="47"/>
                      <a:pt x="4" y="47"/>
                    </a:cubicBezTo>
                    <a:lnTo>
                      <a:pt x="4" y="64"/>
                    </a:lnTo>
                    <a:close/>
                  </a:path>
                </a:pathLst>
              </a:custGeom>
              <a:solidFill>
                <a:srgbClr val="DDDDDD"/>
              </a:solidFill>
              <a:ln w="9525">
                <a:solidFill>
                  <a:srgbClr val="FFFFFF"/>
                </a:solidFill>
                <a:round/>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GB" altLang="en-US"/>
              </a:p>
            </p:txBody>
          </p:sp>
          <p:sp>
            <p:nvSpPr>
              <p:cNvPr id="59" name="Freeform 283" descr="© INSCALE GmbH, 18.06.2010">
                <a:extLst>
                  <a:ext uri="{FF2B5EF4-FFF2-40B4-BE49-F238E27FC236}">
                    <a16:creationId xmlns:a16="http://schemas.microsoft.com/office/drawing/2014/main" id="{E5BB2653-4172-42DC-A111-371E637E59BB}"/>
                  </a:ext>
                </a:extLst>
              </p:cNvPr>
              <p:cNvSpPr>
                <a:spLocks/>
              </p:cNvSpPr>
              <p:nvPr/>
            </p:nvSpPr>
            <p:spPr bwMode="auto">
              <a:xfrm>
                <a:off x="2574" y="1667"/>
                <a:ext cx="748" cy="617"/>
              </a:xfrm>
              <a:custGeom>
                <a:avLst/>
                <a:gdLst>
                  <a:gd name="T0" fmla="*/ 2147483647 w 431"/>
                  <a:gd name="T1" fmla="*/ 2147483647 h 356"/>
                  <a:gd name="T2" fmla="*/ 2147483647 w 431"/>
                  <a:gd name="T3" fmla="*/ 2147483647 h 356"/>
                  <a:gd name="T4" fmla="*/ 2147483647 w 431"/>
                  <a:gd name="T5" fmla="*/ 2147483647 h 356"/>
                  <a:gd name="T6" fmla="*/ 2147483647 w 431"/>
                  <a:gd name="T7" fmla="*/ 2147483647 h 356"/>
                  <a:gd name="T8" fmla="*/ 2147483647 w 431"/>
                  <a:gd name="T9" fmla="*/ 2147483647 h 356"/>
                  <a:gd name="T10" fmla="*/ 2147483647 w 431"/>
                  <a:gd name="T11" fmla="*/ 2131269564 h 356"/>
                  <a:gd name="T12" fmla="*/ 2147483647 w 431"/>
                  <a:gd name="T13" fmla="*/ 1114774697 h 356"/>
                  <a:gd name="T14" fmla="*/ 2147483647 w 431"/>
                  <a:gd name="T15" fmla="*/ 424639941 h 356"/>
                  <a:gd name="T16" fmla="*/ 2147483647 w 431"/>
                  <a:gd name="T17" fmla="*/ 238603607 h 356"/>
                  <a:gd name="T18" fmla="*/ 2147483647 w 431"/>
                  <a:gd name="T19" fmla="*/ 457905908 h 356"/>
                  <a:gd name="T20" fmla="*/ 2147483647 w 431"/>
                  <a:gd name="T21" fmla="*/ 658088369 h 356"/>
                  <a:gd name="T22" fmla="*/ 2147483647 w 431"/>
                  <a:gd name="T23" fmla="*/ 835743489 h 356"/>
                  <a:gd name="T24" fmla="*/ 2147483647 w 431"/>
                  <a:gd name="T25" fmla="*/ 583434778 h 356"/>
                  <a:gd name="T26" fmla="*/ 2147483647 w 431"/>
                  <a:gd name="T27" fmla="*/ 555002540 h 356"/>
                  <a:gd name="T28" fmla="*/ 2147483647 w 431"/>
                  <a:gd name="T29" fmla="*/ 205531697 h 356"/>
                  <a:gd name="T30" fmla="*/ 2147483647 w 431"/>
                  <a:gd name="T31" fmla="*/ 137670927 h 356"/>
                  <a:gd name="T32" fmla="*/ 2147483647 w 431"/>
                  <a:gd name="T33" fmla="*/ 238603607 h 356"/>
                  <a:gd name="T34" fmla="*/ 2147483647 w 431"/>
                  <a:gd name="T35" fmla="*/ 758741472 h 356"/>
                  <a:gd name="T36" fmla="*/ 1011023032 w 431"/>
                  <a:gd name="T37" fmla="*/ 1173642855 h 356"/>
                  <a:gd name="T38" fmla="*/ 150967419 w 431"/>
                  <a:gd name="T39" fmla="*/ 1520545260 h 356"/>
                  <a:gd name="T40" fmla="*/ 431340260 w 431"/>
                  <a:gd name="T41" fmla="*/ 1594206771 h 356"/>
                  <a:gd name="T42" fmla="*/ 641855821 w 431"/>
                  <a:gd name="T43" fmla="*/ 1474724110 h 356"/>
                  <a:gd name="T44" fmla="*/ 502251778 w 431"/>
                  <a:gd name="T45" fmla="*/ 2034093623 h 356"/>
                  <a:gd name="T46" fmla="*/ 582554981 w 431"/>
                  <a:gd name="T47" fmla="*/ 2147483647 h 356"/>
                  <a:gd name="T48" fmla="*/ 150967419 w 431"/>
                  <a:gd name="T49" fmla="*/ 2107044350 h 356"/>
                  <a:gd name="T50" fmla="*/ 47547004 w 431"/>
                  <a:gd name="T51" fmla="*/ 2147483647 h 356"/>
                  <a:gd name="T52" fmla="*/ 502251778 w 431"/>
                  <a:gd name="T53" fmla="*/ 2147483647 h 356"/>
                  <a:gd name="T54" fmla="*/ 641855821 w 431"/>
                  <a:gd name="T55" fmla="*/ 2147483647 h 356"/>
                  <a:gd name="T56" fmla="*/ 1037682952 w 431"/>
                  <a:gd name="T57" fmla="*/ 2147483647 h 356"/>
                  <a:gd name="T58" fmla="*/ 947186016 w 431"/>
                  <a:gd name="T59" fmla="*/ 2147483647 h 356"/>
                  <a:gd name="T60" fmla="*/ 1157251402 w 431"/>
                  <a:gd name="T61" fmla="*/ 2147483647 h 356"/>
                  <a:gd name="T62" fmla="*/ 1537914333 w 431"/>
                  <a:gd name="T63" fmla="*/ 2147483647 h 356"/>
                  <a:gd name="T64" fmla="*/ 2147483647 w 431"/>
                  <a:gd name="T65" fmla="*/ 2147483647 h 356"/>
                  <a:gd name="T66" fmla="*/ 2147483647 w 431"/>
                  <a:gd name="T67" fmla="*/ 2147483647 h 356"/>
                  <a:gd name="T68" fmla="*/ 2147483647 w 431"/>
                  <a:gd name="T69" fmla="*/ 2147483647 h 356"/>
                  <a:gd name="T70" fmla="*/ 2147483647 w 431"/>
                  <a:gd name="T71" fmla="*/ 2147483647 h 356"/>
                  <a:gd name="T72" fmla="*/ 2147483647 w 431"/>
                  <a:gd name="T73" fmla="*/ 2147483647 h 356"/>
                  <a:gd name="T74" fmla="*/ 2147483647 w 431"/>
                  <a:gd name="T75" fmla="*/ 2147483647 h 356"/>
                  <a:gd name="T76" fmla="*/ 2147483647 w 431"/>
                  <a:gd name="T77" fmla="*/ 2147483647 h 356"/>
                  <a:gd name="T78" fmla="*/ 2147483647 w 431"/>
                  <a:gd name="T79" fmla="*/ 2147483647 h 356"/>
                  <a:gd name="T80" fmla="*/ 2147483647 w 431"/>
                  <a:gd name="T81" fmla="*/ 2147483647 h 356"/>
                  <a:gd name="T82" fmla="*/ 2147483647 w 431"/>
                  <a:gd name="T83" fmla="*/ 2147483647 h 356"/>
                  <a:gd name="T84" fmla="*/ 2147483647 w 431"/>
                  <a:gd name="T85" fmla="*/ 2147483647 h 356"/>
                  <a:gd name="T86" fmla="*/ 2147483647 w 431"/>
                  <a:gd name="T87" fmla="*/ 2147483647 h 356"/>
                  <a:gd name="T88" fmla="*/ 2147483647 w 431"/>
                  <a:gd name="T89" fmla="*/ 2147483647 h 356"/>
                  <a:gd name="T90" fmla="*/ 2147483647 w 431"/>
                  <a:gd name="T91" fmla="*/ 2147483647 h 356"/>
                  <a:gd name="T92" fmla="*/ 2147483647 w 431"/>
                  <a:gd name="T93" fmla="*/ 2147483647 h 356"/>
                  <a:gd name="T94" fmla="*/ 2147483647 w 431"/>
                  <a:gd name="T95" fmla="*/ 2147483647 h 356"/>
                  <a:gd name="T96" fmla="*/ 2147483647 w 431"/>
                  <a:gd name="T97" fmla="*/ 2147483647 h 356"/>
                  <a:gd name="T98" fmla="*/ 2147483647 w 431"/>
                  <a:gd name="T99" fmla="*/ 2147483647 h 356"/>
                  <a:gd name="T100" fmla="*/ 2147483647 w 431"/>
                  <a:gd name="T101" fmla="*/ 2147483647 h 356"/>
                  <a:gd name="T102" fmla="*/ 2147483647 w 431"/>
                  <a:gd name="T103" fmla="*/ 2147483647 h 356"/>
                  <a:gd name="T104" fmla="*/ 2147483647 w 431"/>
                  <a:gd name="T105" fmla="*/ 2147483647 h 3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31"/>
                  <a:gd name="T160" fmla="*/ 0 h 356"/>
                  <a:gd name="T161" fmla="*/ 431 w 431"/>
                  <a:gd name="T162" fmla="*/ 356 h 35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31" h="356">
                    <a:moveTo>
                      <a:pt x="422" y="231"/>
                    </a:moveTo>
                    <a:cubicBezTo>
                      <a:pt x="423" y="229"/>
                      <a:pt x="427" y="228"/>
                      <a:pt x="427" y="228"/>
                    </a:cubicBezTo>
                    <a:cubicBezTo>
                      <a:pt x="430" y="225"/>
                      <a:pt x="430" y="225"/>
                      <a:pt x="430" y="225"/>
                    </a:cubicBezTo>
                    <a:cubicBezTo>
                      <a:pt x="430" y="225"/>
                      <a:pt x="422" y="222"/>
                      <a:pt x="419" y="218"/>
                    </a:cubicBezTo>
                    <a:cubicBezTo>
                      <a:pt x="417" y="215"/>
                      <a:pt x="415" y="210"/>
                      <a:pt x="411" y="207"/>
                    </a:cubicBezTo>
                    <a:cubicBezTo>
                      <a:pt x="407" y="203"/>
                      <a:pt x="402" y="202"/>
                      <a:pt x="402" y="196"/>
                    </a:cubicBezTo>
                    <a:cubicBezTo>
                      <a:pt x="402" y="189"/>
                      <a:pt x="398" y="185"/>
                      <a:pt x="396" y="181"/>
                    </a:cubicBezTo>
                    <a:cubicBezTo>
                      <a:pt x="394" y="178"/>
                      <a:pt x="394" y="172"/>
                      <a:pt x="394" y="172"/>
                    </a:cubicBezTo>
                    <a:cubicBezTo>
                      <a:pt x="398" y="168"/>
                      <a:pt x="398" y="168"/>
                      <a:pt x="398" y="168"/>
                    </a:cubicBezTo>
                    <a:cubicBezTo>
                      <a:pt x="395" y="162"/>
                      <a:pt x="395" y="162"/>
                      <a:pt x="395" y="162"/>
                    </a:cubicBezTo>
                    <a:cubicBezTo>
                      <a:pt x="397" y="154"/>
                      <a:pt x="397" y="154"/>
                      <a:pt x="397" y="154"/>
                    </a:cubicBezTo>
                    <a:cubicBezTo>
                      <a:pt x="397" y="154"/>
                      <a:pt x="399" y="149"/>
                      <a:pt x="390" y="146"/>
                    </a:cubicBezTo>
                    <a:cubicBezTo>
                      <a:pt x="380" y="141"/>
                      <a:pt x="373" y="141"/>
                      <a:pt x="373" y="141"/>
                    </a:cubicBezTo>
                    <a:cubicBezTo>
                      <a:pt x="373" y="141"/>
                      <a:pt x="374" y="126"/>
                      <a:pt x="380" y="120"/>
                    </a:cubicBezTo>
                    <a:cubicBezTo>
                      <a:pt x="386" y="115"/>
                      <a:pt x="398" y="112"/>
                      <a:pt x="398" y="112"/>
                    </a:cubicBezTo>
                    <a:cubicBezTo>
                      <a:pt x="396" y="93"/>
                      <a:pt x="396" y="93"/>
                      <a:pt x="396" y="93"/>
                    </a:cubicBezTo>
                    <a:cubicBezTo>
                      <a:pt x="398" y="92"/>
                      <a:pt x="398" y="92"/>
                      <a:pt x="398" y="92"/>
                    </a:cubicBezTo>
                    <a:cubicBezTo>
                      <a:pt x="393" y="84"/>
                      <a:pt x="393" y="84"/>
                      <a:pt x="393" y="84"/>
                    </a:cubicBezTo>
                    <a:cubicBezTo>
                      <a:pt x="395" y="80"/>
                      <a:pt x="395" y="80"/>
                      <a:pt x="395" y="80"/>
                    </a:cubicBezTo>
                    <a:cubicBezTo>
                      <a:pt x="395" y="80"/>
                      <a:pt x="380" y="62"/>
                      <a:pt x="379" y="56"/>
                    </a:cubicBezTo>
                    <a:cubicBezTo>
                      <a:pt x="377" y="50"/>
                      <a:pt x="376" y="44"/>
                      <a:pt x="376" y="44"/>
                    </a:cubicBezTo>
                    <a:cubicBezTo>
                      <a:pt x="368" y="31"/>
                      <a:pt x="368" y="31"/>
                      <a:pt x="368" y="31"/>
                    </a:cubicBezTo>
                    <a:cubicBezTo>
                      <a:pt x="365" y="28"/>
                      <a:pt x="365" y="28"/>
                      <a:pt x="365" y="28"/>
                    </a:cubicBezTo>
                    <a:cubicBezTo>
                      <a:pt x="365" y="28"/>
                      <a:pt x="368" y="25"/>
                      <a:pt x="364" y="17"/>
                    </a:cubicBezTo>
                    <a:cubicBezTo>
                      <a:pt x="359" y="9"/>
                      <a:pt x="351" y="11"/>
                      <a:pt x="347" y="11"/>
                    </a:cubicBezTo>
                    <a:cubicBezTo>
                      <a:pt x="343" y="10"/>
                      <a:pt x="344" y="6"/>
                      <a:pt x="341" y="5"/>
                    </a:cubicBezTo>
                    <a:cubicBezTo>
                      <a:pt x="338" y="4"/>
                      <a:pt x="337" y="9"/>
                      <a:pt x="337" y="9"/>
                    </a:cubicBezTo>
                    <a:cubicBezTo>
                      <a:pt x="335" y="9"/>
                      <a:pt x="335" y="9"/>
                      <a:pt x="335" y="9"/>
                    </a:cubicBezTo>
                    <a:cubicBezTo>
                      <a:pt x="334" y="9"/>
                      <a:pt x="296" y="19"/>
                      <a:pt x="280" y="19"/>
                    </a:cubicBezTo>
                    <a:cubicBezTo>
                      <a:pt x="265" y="20"/>
                      <a:pt x="224" y="18"/>
                      <a:pt x="224" y="18"/>
                    </a:cubicBezTo>
                    <a:cubicBezTo>
                      <a:pt x="221" y="21"/>
                      <a:pt x="221" y="21"/>
                      <a:pt x="221" y="21"/>
                    </a:cubicBezTo>
                    <a:cubicBezTo>
                      <a:pt x="217" y="21"/>
                      <a:pt x="217" y="21"/>
                      <a:pt x="217" y="21"/>
                    </a:cubicBezTo>
                    <a:cubicBezTo>
                      <a:pt x="216" y="26"/>
                      <a:pt x="216" y="26"/>
                      <a:pt x="216" y="26"/>
                    </a:cubicBezTo>
                    <a:cubicBezTo>
                      <a:pt x="216" y="26"/>
                      <a:pt x="212" y="27"/>
                      <a:pt x="210" y="29"/>
                    </a:cubicBezTo>
                    <a:cubicBezTo>
                      <a:pt x="209" y="30"/>
                      <a:pt x="208" y="35"/>
                      <a:pt x="208" y="35"/>
                    </a:cubicBezTo>
                    <a:cubicBezTo>
                      <a:pt x="204" y="33"/>
                      <a:pt x="204" y="33"/>
                      <a:pt x="204" y="33"/>
                    </a:cubicBezTo>
                    <a:cubicBezTo>
                      <a:pt x="200" y="33"/>
                      <a:pt x="200" y="33"/>
                      <a:pt x="200" y="33"/>
                    </a:cubicBezTo>
                    <a:cubicBezTo>
                      <a:pt x="202" y="29"/>
                      <a:pt x="202" y="29"/>
                      <a:pt x="202" y="29"/>
                    </a:cubicBezTo>
                    <a:cubicBezTo>
                      <a:pt x="202" y="29"/>
                      <a:pt x="209" y="25"/>
                      <a:pt x="212" y="23"/>
                    </a:cubicBezTo>
                    <a:cubicBezTo>
                      <a:pt x="216" y="21"/>
                      <a:pt x="224" y="9"/>
                      <a:pt x="224" y="9"/>
                    </a:cubicBezTo>
                    <a:cubicBezTo>
                      <a:pt x="222" y="7"/>
                      <a:pt x="222" y="7"/>
                      <a:pt x="222" y="7"/>
                    </a:cubicBezTo>
                    <a:cubicBezTo>
                      <a:pt x="222" y="7"/>
                      <a:pt x="214" y="21"/>
                      <a:pt x="211" y="22"/>
                    </a:cubicBezTo>
                    <a:cubicBezTo>
                      <a:pt x="209" y="22"/>
                      <a:pt x="191" y="36"/>
                      <a:pt x="180" y="27"/>
                    </a:cubicBezTo>
                    <a:cubicBezTo>
                      <a:pt x="168" y="19"/>
                      <a:pt x="166" y="6"/>
                      <a:pt x="166" y="6"/>
                    </a:cubicBezTo>
                    <a:cubicBezTo>
                      <a:pt x="166" y="6"/>
                      <a:pt x="171" y="7"/>
                      <a:pt x="173" y="8"/>
                    </a:cubicBezTo>
                    <a:cubicBezTo>
                      <a:pt x="176" y="9"/>
                      <a:pt x="181" y="14"/>
                      <a:pt x="181" y="14"/>
                    </a:cubicBezTo>
                    <a:cubicBezTo>
                      <a:pt x="182" y="12"/>
                      <a:pt x="182" y="12"/>
                      <a:pt x="182" y="12"/>
                    </a:cubicBezTo>
                    <a:cubicBezTo>
                      <a:pt x="182" y="12"/>
                      <a:pt x="178" y="7"/>
                      <a:pt x="175" y="5"/>
                    </a:cubicBezTo>
                    <a:cubicBezTo>
                      <a:pt x="171" y="4"/>
                      <a:pt x="164" y="0"/>
                      <a:pt x="160" y="0"/>
                    </a:cubicBezTo>
                    <a:cubicBezTo>
                      <a:pt x="156" y="0"/>
                      <a:pt x="140" y="6"/>
                      <a:pt x="136" y="7"/>
                    </a:cubicBezTo>
                    <a:cubicBezTo>
                      <a:pt x="132" y="7"/>
                      <a:pt x="128" y="9"/>
                      <a:pt x="123" y="9"/>
                    </a:cubicBezTo>
                    <a:cubicBezTo>
                      <a:pt x="119" y="10"/>
                      <a:pt x="111" y="18"/>
                      <a:pt x="107" y="20"/>
                    </a:cubicBezTo>
                    <a:cubicBezTo>
                      <a:pt x="103" y="22"/>
                      <a:pt x="98" y="21"/>
                      <a:pt x="95" y="24"/>
                    </a:cubicBezTo>
                    <a:cubicBezTo>
                      <a:pt x="92" y="26"/>
                      <a:pt x="92" y="26"/>
                      <a:pt x="88" y="30"/>
                    </a:cubicBezTo>
                    <a:cubicBezTo>
                      <a:pt x="85" y="34"/>
                      <a:pt x="82" y="37"/>
                      <a:pt x="82" y="37"/>
                    </a:cubicBezTo>
                    <a:cubicBezTo>
                      <a:pt x="60" y="43"/>
                      <a:pt x="42" y="43"/>
                      <a:pt x="42" y="43"/>
                    </a:cubicBezTo>
                    <a:cubicBezTo>
                      <a:pt x="38" y="46"/>
                      <a:pt x="38" y="46"/>
                      <a:pt x="38" y="46"/>
                    </a:cubicBezTo>
                    <a:cubicBezTo>
                      <a:pt x="24" y="51"/>
                      <a:pt x="24" y="51"/>
                      <a:pt x="24" y="51"/>
                    </a:cubicBezTo>
                    <a:cubicBezTo>
                      <a:pt x="20" y="52"/>
                      <a:pt x="20" y="52"/>
                      <a:pt x="20" y="52"/>
                    </a:cubicBezTo>
                    <a:cubicBezTo>
                      <a:pt x="6" y="60"/>
                      <a:pt x="6" y="60"/>
                      <a:pt x="6" y="60"/>
                    </a:cubicBezTo>
                    <a:cubicBezTo>
                      <a:pt x="7" y="62"/>
                      <a:pt x="7" y="62"/>
                      <a:pt x="7" y="62"/>
                    </a:cubicBezTo>
                    <a:cubicBezTo>
                      <a:pt x="11" y="61"/>
                      <a:pt x="11" y="61"/>
                      <a:pt x="11" y="61"/>
                    </a:cubicBezTo>
                    <a:cubicBezTo>
                      <a:pt x="16" y="63"/>
                      <a:pt x="16" y="63"/>
                      <a:pt x="16" y="63"/>
                    </a:cubicBezTo>
                    <a:cubicBezTo>
                      <a:pt x="20" y="55"/>
                      <a:pt x="20" y="55"/>
                      <a:pt x="20" y="55"/>
                    </a:cubicBezTo>
                    <a:cubicBezTo>
                      <a:pt x="25" y="53"/>
                      <a:pt x="25" y="53"/>
                      <a:pt x="25" y="53"/>
                    </a:cubicBezTo>
                    <a:cubicBezTo>
                      <a:pt x="24" y="58"/>
                      <a:pt x="24" y="58"/>
                      <a:pt x="24" y="58"/>
                    </a:cubicBezTo>
                    <a:cubicBezTo>
                      <a:pt x="24" y="58"/>
                      <a:pt x="19" y="60"/>
                      <a:pt x="19" y="63"/>
                    </a:cubicBezTo>
                    <a:cubicBezTo>
                      <a:pt x="20" y="66"/>
                      <a:pt x="22" y="72"/>
                      <a:pt x="22" y="73"/>
                    </a:cubicBezTo>
                    <a:cubicBezTo>
                      <a:pt x="22" y="74"/>
                      <a:pt x="18" y="77"/>
                      <a:pt x="19" y="80"/>
                    </a:cubicBezTo>
                    <a:cubicBezTo>
                      <a:pt x="21" y="81"/>
                      <a:pt x="30" y="94"/>
                      <a:pt x="26" y="96"/>
                    </a:cubicBezTo>
                    <a:cubicBezTo>
                      <a:pt x="24" y="98"/>
                      <a:pt x="19" y="97"/>
                      <a:pt x="20" y="94"/>
                    </a:cubicBezTo>
                    <a:cubicBezTo>
                      <a:pt x="21" y="91"/>
                      <a:pt x="22" y="88"/>
                      <a:pt x="22" y="88"/>
                    </a:cubicBezTo>
                    <a:cubicBezTo>
                      <a:pt x="19" y="82"/>
                      <a:pt x="19" y="82"/>
                      <a:pt x="19" y="82"/>
                    </a:cubicBezTo>
                    <a:cubicBezTo>
                      <a:pt x="19" y="82"/>
                      <a:pt x="12" y="81"/>
                      <a:pt x="9" y="81"/>
                    </a:cubicBezTo>
                    <a:cubicBezTo>
                      <a:pt x="8" y="81"/>
                      <a:pt x="7" y="82"/>
                      <a:pt x="6" y="83"/>
                    </a:cubicBezTo>
                    <a:cubicBezTo>
                      <a:pt x="7" y="87"/>
                      <a:pt x="7" y="94"/>
                      <a:pt x="9" y="98"/>
                    </a:cubicBezTo>
                    <a:cubicBezTo>
                      <a:pt x="13" y="104"/>
                      <a:pt x="11" y="110"/>
                      <a:pt x="9" y="117"/>
                    </a:cubicBezTo>
                    <a:cubicBezTo>
                      <a:pt x="8" y="121"/>
                      <a:pt x="4" y="121"/>
                      <a:pt x="2" y="124"/>
                    </a:cubicBezTo>
                    <a:cubicBezTo>
                      <a:pt x="1" y="125"/>
                      <a:pt x="1" y="131"/>
                      <a:pt x="0" y="133"/>
                    </a:cubicBezTo>
                    <a:cubicBezTo>
                      <a:pt x="9" y="134"/>
                      <a:pt x="22" y="148"/>
                      <a:pt x="22" y="155"/>
                    </a:cubicBezTo>
                    <a:cubicBezTo>
                      <a:pt x="22" y="159"/>
                      <a:pt x="18" y="157"/>
                      <a:pt x="19" y="163"/>
                    </a:cubicBezTo>
                    <a:cubicBezTo>
                      <a:pt x="20" y="167"/>
                      <a:pt x="20" y="168"/>
                      <a:pt x="24" y="170"/>
                    </a:cubicBezTo>
                    <a:cubicBezTo>
                      <a:pt x="28" y="171"/>
                      <a:pt x="24" y="181"/>
                      <a:pt x="25" y="181"/>
                    </a:cubicBezTo>
                    <a:cubicBezTo>
                      <a:pt x="31" y="182"/>
                      <a:pt x="26" y="192"/>
                      <a:pt x="24" y="195"/>
                    </a:cubicBezTo>
                    <a:cubicBezTo>
                      <a:pt x="20" y="200"/>
                      <a:pt x="28" y="204"/>
                      <a:pt x="30" y="210"/>
                    </a:cubicBezTo>
                    <a:cubicBezTo>
                      <a:pt x="32" y="212"/>
                      <a:pt x="26" y="216"/>
                      <a:pt x="30" y="218"/>
                    </a:cubicBezTo>
                    <a:cubicBezTo>
                      <a:pt x="34" y="220"/>
                      <a:pt x="39" y="219"/>
                      <a:pt x="39" y="226"/>
                    </a:cubicBezTo>
                    <a:cubicBezTo>
                      <a:pt x="39" y="232"/>
                      <a:pt x="45" y="235"/>
                      <a:pt x="42" y="242"/>
                    </a:cubicBezTo>
                    <a:cubicBezTo>
                      <a:pt x="42" y="246"/>
                      <a:pt x="40" y="257"/>
                      <a:pt x="37" y="259"/>
                    </a:cubicBezTo>
                    <a:cubicBezTo>
                      <a:pt x="37" y="260"/>
                      <a:pt x="37" y="260"/>
                      <a:pt x="36" y="261"/>
                    </a:cubicBezTo>
                    <a:cubicBezTo>
                      <a:pt x="44" y="263"/>
                      <a:pt x="44" y="263"/>
                      <a:pt x="44" y="263"/>
                    </a:cubicBezTo>
                    <a:cubicBezTo>
                      <a:pt x="46" y="261"/>
                      <a:pt x="46" y="261"/>
                      <a:pt x="46" y="261"/>
                    </a:cubicBezTo>
                    <a:cubicBezTo>
                      <a:pt x="44" y="258"/>
                      <a:pt x="44" y="258"/>
                      <a:pt x="44" y="258"/>
                    </a:cubicBezTo>
                    <a:cubicBezTo>
                      <a:pt x="46" y="255"/>
                      <a:pt x="46" y="255"/>
                      <a:pt x="46" y="255"/>
                    </a:cubicBezTo>
                    <a:cubicBezTo>
                      <a:pt x="60" y="257"/>
                      <a:pt x="60" y="257"/>
                      <a:pt x="60" y="257"/>
                    </a:cubicBezTo>
                    <a:cubicBezTo>
                      <a:pt x="58" y="264"/>
                      <a:pt x="58" y="264"/>
                      <a:pt x="58" y="264"/>
                    </a:cubicBezTo>
                    <a:cubicBezTo>
                      <a:pt x="66" y="272"/>
                      <a:pt x="66" y="272"/>
                      <a:pt x="66" y="272"/>
                    </a:cubicBezTo>
                    <a:cubicBezTo>
                      <a:pt x="66" y="267"/>
                      <a:pt x="66" y="267"/>
                      <a:pt x="66" y="267"/>
                    </a:cubicBezTo>
                    <a:cubicBezTo>
                      <a:pt x="88" y="275"/>
                      <a:pt x="88" y="275"/>
                      <a:pt x="88" y="275"/>
                    </a:cubicBezTo>
                    <a:cubicBezTo>
                      <a:pt x="89" y="281"/>
                      <a:pt x="89" y="281"/>
                      <a:pt x="89" y="281"/>
                    </a:cubicBezTo>
                    <a:cubicBezTo>
                      <a:pt x="102" y="275"/>
                      <a:pt x="102" y="275"/>
                      <a:pt x="102" y="275"/>
                    </a:cubicBezTo>
                    <a:cubicBezTo>
                      <a:pt x="109" y="280"/>
                      <a:pt x="109" y="280"/>
                      <a:pt x="109" y="280"/>
                    </a:cubicBezTo>
                    <a:cubicBezTo>
                      <a:pt x="109" y="280"/>
                      <a:pt x="96" y="288"/>
                      <a:pt x="98" y="291"/>
                    </a:cubicBezTo>
                    <a:cubicBezTo>
                      <a:pt x="100" y="293"/>
                      <a:pt x="109" y="292"/>
                      <a:pt x="110" y="295"/>
                    </a:cubicBezTo>
                    <a:cubicBezTo>
                      <a:pt x="112" y="298"/>
                      <a:pt x="111" y="306"/>
                      <a:pt x="114" y="308"/>
                    </a:cubicBezTo>
                    <a:cubicBezTo>
                      <a:pt x="117" y="310"/>
                      <a:pt x="123" y="308"/>
                      <a:pt x="124" y="306"/>
                    </a:cubicBezTo>
                    <a:cubicBezTo>
                      <a:pt x="124" y="304"/>
                      <a:pt x="130" y="301"/>
                      <a:pt x="130" y="301"/>
                    </a:cubicBezTo>
                    <a:cubicBezTo>
                      <a:pt x="134" y="302"/>
                      <a:pt x="134" y="302"/>
                      <a:pt x="134" y="302"/>
                    </a:cubicBezTo>
                    <a:cubicBezTo>
                      <a:pt x="134" y="302"/>
                      <a:pt x="136" y="296"/>
                      <a:pt x="134" y="296"/>
                    </a:cubicBezTo>
                    <a:cubicBezTo>
                      <a:pt x="132" y="296"/>
                      <a:pt x="128" y="293"/>
                      <a:pt x="128" y="293"/>
                    </a:cubicBezTo>
                    <a:cubicBezTo>
                      <a:pt x="127" y="287"/>
                      <a:pt x="127" y="287"/>
                      <a:pt x="127" y="287"/>
                    </a:cubicBezTo>
                    <a:cubicBezTo>
                      <a:pt x="127" y="287"/>
                      <a:pt x="134" y="289"/>
                      <a:pt x="140" y="291"/>
                    </a:cubicBezTo>
                    <a:cubicBezTo>
                      <a:pt x="146" y="293"/>
                      <a:pt x="150" y="298"/>
                      <a:pt x="150" y="298"/>
                    </a:cubicBezTo>
                    <a:cubicBezTo>
                      <a:pt x="162" y="293"/>
                      <a:pt x="162" y="293"/>
                      <a:pt x="162" y="293"/>
                    </a:cubicBezTo>
                    <a:cubicBezTo>
                      <a:pt x="166" y="298"/>
                      <a:pt x="166" y="298"/>
                      <a:pt x="166" y="298"/>
                    </a:cubicBezTo>
                    <a:cubicBezTo>
                      <a:pt x="162" y="303"/>
                      <a:pt x="162" y="303"/>
                      <a:pt x="162" y="303"/>
                    </a:cubicBezTo>
                    <a:cubicBezTo>
                      <a:pt x="162" y="303"/>
                      <a:pt x="165" y="307"/>
                      <a:pt x="166" y="308"/>
                    </a:cubicBezTo>
                    <a:cubicBezTo>
                      <a:pt x="168" y="309"/>
                      <a:pt x="170" y="315"/>
                      <a:pt x="170" y="315"/>
                    </a:cubicBezTo>
                    <a:cubicBezTo>
                      <a:pt x="175" y="313"/>
                      <a:pt x="175" y="313"/>
                      <a:pt x="175" y="313"/>
                    </a:cubicBezTo>
                    <a:cubicBezTo>
                      <a:pt x="176" y="309"/>
                      <a:pt x="176" y="309"/>
                      <a:pt x="176" y="309"/>
                    </a:cubicBezTo>
                    <a:cubicBezTo>
                      <a:pt x="192" y="314"/>
                      <a:pt x="192" y="314"/>
                      <a:pt x="192" y="314"/>
                    </a:cubicBezTo>
                    <a:cubicBezTo>
                      <a:pt x="202" y="317"/>
                      <a:pt x="202" y="317"/>
                      <a:pt x="202" y="317"/>
                    </a:cubicBezTo>
                    <a:cubicBezTo>
                      <a:pt x="205" y="329"/>
                      <a:pt x="205" y="329"/>
                      <a:pt x="205" y="329"/>
                    </a:cubicBezTo>
                    <a:cubicBezTo>
                      <a:pt x="214" y="329"/>
                      <a:pt x="214" y="329"/>
                      <a:pt x="214" y="329"/>
                    </a:cubicBezTo>
                    <a:cubicBezTo>
                      <a:pt x="218" y="340"/>
                      <a:pt x="218" y="340"/>
                      <a:pt x="218" y="340"/>
                    </a:cubicBezTo>
                    <a:cubicBezTo>
                      <a:pt x="221" y="340"/>
                      <a:pt x="221" y="340"/>
                      <a:pt x="221" y="340"/>
                    </a:cubicBezTo>
                    <a:cubicBezTo>
                      <a:pt x="221" y="348"/>
                      <a:pt x="221" y="348"/>
                      <a:pt x="221" y="348"/>
                    </a:cubicBezTo>
                    <a:cubicBezTo>
                      <a:pt x="231" y="346"/>
                      <a:pt x="231" y="346"/>
                      <a:pt x="231" y="346"/>
                    </a:cubicBezTo>
                    <a:cubicBezTo>
                      <a:pt x="234" y="339"/>
                      <a:pt x="234" y="339"/>
                      <a:pt x="234" y="339"/>
                    </a:cubicBezTo>
                    <a:cubicBezTo>
                      <a:pt x="237" y="339"/>
                      <a:pt x="237" y="339"/>
                      <a:pt x="237" y="339"/>
                    </a:cubicBezTo>
                    <a:cubicBezTo>
                      <a:pt x="237" y="339"/>
                      <a:pt x="238" y="333"/>
                      <a:pt x="243" y="333"/>
                    </a:cubicBezTo>
                    <a:cubicBezTo>
                      <a:pt x="247" y="334"/>
                      <a:pt x="248" y="341"/>
                      <a:pt x="248" y="341"/>
                    </a:cubicBezTo>
                    <a:cubicBezTo>
                      <a:pt x="252" y="341"/>
                      <a:pt x="252" y="341"/>
                      <a:pt x="252" y="341"/>
                    </a:cubicBezTo>
                    <a:cubicBezTo>
                      <a:pt x="251" y="344"/>
                      <a:pt x="251" y="344"/>
                      <a:pt x="251" y="344"/>
                    </a:cubicBezTo>
                    <a:cubicBezTo>
                      <a:pt x="257" y="342"/>
                      <a:pt x="257" y="342"/>
                      <a:pt x="257" y="342"/>
                    </a:cubicBezTo>
                    <a:cubicBezTo>
                      <a:pt x="260" y="349"/>
                      <a:pt x="260" y="349"/>
                      <a:pt x="260" y="349"/>
                    </a:cubicBezTo>
                    <a:cubicBezTo>
                      <a:pt x="260" y="349"/>
                      <a:pt x="255" y="356"/>
                      <a:pt x="259" y="356"/>
                    </a:cubicBezTo>
                    <a:cubicBezTo>
                      <a:pt x="261" y="356"/>
                      <a:pt x="265" y="353"/>
                      <a:pt x="265" y="353"/>
                    </a:cubicBezTo>
                    <a:cubicBezTo>
                      <a:pt x="273" y="356"/>
                      <a:pt x="273" y="356"/>
                      <a:pt x="273" y="356"/>
                    </a:cubicBezTo>
                    <a:cubicBezTo>
                      <a:pt x="276" y="346"/>
                      <a:pt x="276" y="346"/>
                      <a:pt x="276" y="346"/>
                    </a:cubicBezTo>
                    <a:cubicBezTo>
                      <a:pt x="276" y="346"/>
                      <a:pt x="281" y="340"/>
                      <a:pt x="288" y="339"/>
                    </a:cubicBezTo>
                    <a:cubicBezTo>
                      <a:pt x="300" y="339"/>
                      <a:pt x="300" y="339"/>
                      <a:pt x="300" y="339"/>
                    </a:cubicBezTo>
                    <a:cubicBezTo>
                      <a:pt x="300" y="339"/>
                      <a:pt x="301" y="345"/>
                      <a:pt x="308" y="344"/>
                    </a:cubicBezTo>
                    <a:cubicBezTo>
                      <a:pt x="313" y="343"/>
                      <a:pt x="314" y="337"/>
                      <a:pt x="314" y="337"/>
                    </a:cubicBezTo>
                    <a:cubicBezTo>
                      <a:pt x="314" y="337"/>
                      <a:pt x="319" y="333"/>
                      <a:pt x="327" y="331"/>
                    </a:cubicBezTo>
                    <a:cubicBezTo>
                      <a:pt x="334" y="330"/>
                      <a:pt x="337" y="331"/>
                      <a:pt x="337" y="331"/>
                    </a:cubicBezTo>
                    <a:cubicBezTo>
                      <a:pt x="343" y="335"/>
                      <a:pt x="343" y="335"/>
                      <a:pt x="343" y="335"/>
                    </a:cubicBezTo>
                    <a:cubicBezTo>
                      <a:pt x="343" y="335"/>
                      <a:pt x="355" y="335"/>
                      <a:pt x="356" y="337"/>
                    </a:cubicBezTo>
                    <a:cubicBezTo>
                      <a:pt x="357" y="339"/>
                      <a:pt x="357" y="344"/>
                      <a:pt x="357" y="344"/>
                    </a:cubicBezTo>
                    <a:cubicBezTo>
                      <a:pt x="381" y="348"/>
                      <a:pt x="381" y="348"/>
                      <a:pt x="381" y="348"/>
                    </a:cubicBezTo>
                    <a:cubicBezTo>
                      <a:pt x="395" y="352"/>
                      <a:pt x="395" y="352"/>
                      <a:pt x="395" y="352"/>
                    </a:cubicBezTo>
                    <a:cubicBezTo>
                      <a:pt x="396" y="346"/>
                      <a:pt x="396" y="346"/>
                      <a:pt x="396" y="346"/>
                    </a:cubicBezTo>
                    <a:cubicBezTo>
                      <a:pt x="396" y="346"/>
                      <a:pt x="388" y="344"/>
                      <a:pt x="386" y="341"/>
                    </a:cubicBezTo>
                    <a:cubicBezTo>
                      <a:pt x="385" y="338"/>
                      <a:pt x="386" y="335"/>
                      <a:pt x="385" y="330"/>
                    </a:cubicBezTo>
                    <a:cubicBezTo>
                      <a:pt x="385" y="325"/>
                      <a:pt x="379" y="318"/>
                      <a:pt x="379" y="318"/>
                    </a:cubicBezTo>
                    <a:cubicBezTo>
                      <a:pt x="379" y="318"/>
                      <a:pt x="389" y="308"/>
                      <a:pt x="392" y="301"/>
                    </a:cubicBezTo>
                    <a:cubicBezTo>
                      <a:pt x="396" y="294"/>
                      <a:pt x="397" y="283"/>
                      <a:pt x="400" y="279"/>
                    </a:cubicBezTo>
                    <a:cubicBezTo>
                      <a:pt x="404" y="276"/>
                      <a:pt x="414" y="258"/>
                      <a:pt x="414" y="258"/>
                    </a:cubicBezTo>
                    <a:cubicBezTo>
                      <a:pt x="414" y="258"/>
                      <a:pt x="425" y="261"/>
                      <a:pt x="428" y="254"/>
                    </a:cubicBezTo>
                    <a:cubicBezTo>
                      <a:pt x="431" y="246"/>
                      <a:pt x="431" y="238"/>
                      <a:pt x="428" y="235"/>
                    </a:cubicBezTo>
                    <a:cubicBezTo>
                      <a:pt x="425" y="234"/>
                      <a:pt x="421" y="233"/>
                      <a:pt x="422" y="231"/>
                    </a:cubicBezTo>
                    <a:close/>
                  </a:path>
                </a:pathLst>
              </a:custGeom>
              <a:solidFill>
                <a:srgbClr val="DDDDDD"/>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60" name="Freeform 284" descr="© INSCALE GmbH, 18.06.2010">
                <a:extLst>
                  <a:ext uri="{FF2B5EF4-FFF2-40B4-BE49-F238E27FC236}">
                    <a16:creationId xmlns:a16="http://schemas.microsoft.com/office/drawing/2014/main" id="{D7BE5105-445E-4CDF-9B32-DD022026F90A}"/>
                  </a:ext>
                </a:extLst>
              </p:cNvPr>
              <p:cNvSpPr>
                <a:spLocks/>
              </p:cNvSpPr>
              <p:nvPr/>
            </p:nvSpPr>
            <p:spPr bwMode="auto">
              <a:xfrm>
                <a:off x="3015" y="1429"/>
                <a:ext cx="385" cy="292"/>
              </a:xfrm>
              <a:custGeom>
                <a:avLst/>
                <a:gdLst>
                  <a:gd name="T0" fmla="*/ 2147483647 w 222"/>
                  <a:gd name="T1" fmla="*/ 2147483647 h 168"/>
                  <a:gd name="T2" fmla="*/ 2147483647 w 222"/>
                  <a:gd name="T3" fmla="*/ 2147483647 h 168"/>
                  <a:gd name="T4" fmla="*/ 2147483647 w 222"/>
                  <a:gd name="T5" fmla="*/ 2147483647 h 168"/>
                  <a:gd name="T6" fmla="*/ 2147483647 w 222"/>
                  <a:gd name="T7" fmla="*/ 2147483647 h 168"/>
                  <a:gd name="T8" fmla="*/ 2147483647 w 222"/>
                  <a:gd name="T9" fmla="*/ 2147483647 h 168"/>
                  <a:gd name="T10" fmla="*/ 2147483647 w 222"/>
                  <a:gd name="T11" fmla="*/ 2147483647 h 168"/>
                  <a:gd name="T12" fmla="*/ 2147483647 w 222"/>
                  <a:gd name="T13" fmla="*/ 2147483647 h 168"/>
                  <a:gd name="T14" fmla="*/ 2147483647 w 222"/>
                  <a:gd name="T15" fmla="*/ 2147483647 h 168"/>
                  <a:gd name="T16" fmla="*/ 2147483647 w 222"/>
                  <a:gd name="T17" fmla="*/ 2147483647 h 168"/>
                  <a:gd name="T18" fmla="*/ 2147483647 w 222"/>
                  <a:gd name="T19" fmla="*/ 2147483647 h 168"/>
                  <a:gd name="T20" fmla="*/ 2147483647 w 222"/>
                  <a:gd name="T21" fmla="*/ 2147483647 h 168"/>
                  <a:gd name="T22" fmla="*/ 2147483647 w 222"/>
                  <a:gd name="T23" fmla="*/ 2050458184 h 168"/>
                  <a:gd name="T24" fmla="*/ 2147483647 w 222"/>
                  <a:gd name="T25" fmla="*/ 1799717374 h 168"/>
                  <a:gd name="T26" fmla="*/ 2147483647 w 222"/>
                  <a:gd name="T27" fmla="*/ 1614877993 h 168"/>
                  <a:gd name="T28" fmla="*/ 2147483647 w 222"/>
                  <a:gd name="T29" fmla="*/ 1163771195 h 168"/>
                  <a:gd name="T30" fmla="*/ 2147483647 w 222"/>
                  <a:gd name="T31" fmla="*/ 907923446 h 168"/>
                  <a:gd name="T32" fmla="*/ 2147483647 w 222"/>
                  <a:gd name="T33" fmla="*/ 794466860 h 168"/>
                  <a:gd name="T34" fmla="*/ 2147483647 w 222"/>
                  <a:gd name="T35" fmla="*/ 411965353 h 168"/>
                  <a:gd name="T36" fmla="*/ 2147483647 w 222"/>
                  <a:gd name="T37" fmla="*/ 385230844 h 168"/>
                  <a:gd name="T38" fmla="*/ 2147483647 w 222"/>
                  <a:gd name="T39" fmla="*/ 0 h 168"/>
                  <a:gd name="T40" fmla="*/ 2147483647 w 222"/>
                  <a:gd name="T41" fmla="*/ 336369083 h 168"/>
                  <a:gd name="T42" fmla="*/ 2147483647 w 222"/>
                  <a:gd name="T43" fmla="*/ 336369083 h 168"/>
                  <a:gd name="T44" fmla="*/ 2147483647 w 222"/>
                  <a:gd name="T45" fmla="*/ 272100852 h 168"/>
                  <a:gd name="T46" fmla="*/ 2147483647 w 222"/>
                  <a:gd name="T47" fmla="*/ 411965353 h 168"/>
                  <a:gd name="T48" fmla="*/ 1992096836 w 222"/>
                  <a:gd name="T49" fmla="*/ 369712245 h 168"/>
                  <a:gd name="T50" fmla="*/ 1828366079 w 222"/>
                  <a:gd name="T51" fmla="*/ 494073387 h 168"/>
                  <a:gd name="T52" fmla="*/ 1700157313 w 222"/>
                  <a:gd name="T53" fmla="*/ 369712245 h 168"/>
                  <a:gd name="T54" fmla="*/ 1403965948 w 222"/>
                  <a:gd name="T55" fmla="*/ 411965353 h 168"/>
                  <a:gd name="T56" fmla="*/ 809560740 w 222"/>
                  <a:gd name="T57" fmla="*/ 584641186 h 168"/>
                  <a:gd name="T58" fmla="*/ 594826085 w 222"/>
                  <a:gd name="T59" fmla="*/ 669566992 h 168"/>
                  <a:gd name="T60" fmla="*/ 177621664 w 222"/>
                  <a:gd name="T61" fmla="*/ 1116891029 h 168"/>
                  <a:gd name="T62" fmla="*/ 102420821 w 222"/>
                  <a:gd name="T63" fmla="*/ 1116891029 h 168"/>
                  <a:gd name="T64" fmla="*/ 139714811 w 222"/>
                  <a:gd name="T65" fmla="*/ 1722348193 h 168"/>
                  <a:gd name="T66" fmla="*/ 143340663 w 222"/>
                  <a:gd name="T67" fmla="*/ 1986628898 h 168"/>
                  <a:gd name="T68" fmla="*/ 139714811 w 222"/>
                  <a:gd name="T69" fmla="*/ 2147483647 h 168"/>
                  <a:gd name="T70" fmla="*/ 242298039 w 222"/>
                  <a:gd name="T71" fmla="*/ 2147483647 h 168"/>
                  <a:gd name="T72" fmla="*/ 242298039 w 222"/>
                  <a:gd name="T73" fmla="*/ 1963283145 h 168"/>
                  <a:gd name="T74" fmla="*/ 362625559 w 222"/>
                  <a:gd name="T75" fmla="*/ 2147483647 h 168"/>
                  <a:gd name="T76" fmla="*/ 420201454 w 222"/>
                  <a:gd name="T77" fmla="*/ 2147483647 h 168"/>
                  <a:gd name="T78" fmla="*/ 628877668 w 222"/>
                  <a:gd name="T79" fmla="*/ 2147483647 h 168"/>
                  <a:gd name="T80" fmla="*/ 957262849 w 222"/>
                  <a:gd name="T81" fmla="*/ 2147483647 h 168"/>
                  <a:gd name="T82" fmla="*/ 1240664504 w 222"/>
                  <a:gd name="T83" fmla="*/ 2147483647 h 168"/>
                  <a:gd name="T84" fmla="*/ 1788978495 w 222"/>
                  <a:gd name="T85" fmla="*/ 2147483647 h 168"/>
                  <a:gd name="T86" fmla="*/ 1992096836 w 222"/>
                  <a:gd name="T87" fmla="*/ 2147483647 h 168"/>
                  <a:gd name="T88" fmla="*/ 2085849569 w 222"/>
                  <a:gd name="T89" fmla="*/ 2147483647 h 1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22"/>
                  <a:gd name="T136" fmla="*/ 0 h 168"/>
                  <a:gd name="T137" fmla="*/ 222 w 222"/>
                  <a:gd name="T138" fmla="*/ 168 h 1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22" h="168">
                    <a:moveTo>
                      <a:pt x="83" y="146"/>
                    </a:moveTo>
                    <a:cubicBezTo>
                      <a:pt x="83" y="146"/>
                      <a:pt x="84" y="141"/>
                      <a:pt x="87" y="142"/>
                    </a:cubicBezTo>
                    <a:cubicBezTo>
                      <a:pt x="90" y="143"/>
                      <a:pt x="89" y="147"/>
                      <a:pt x="93" y="148"/>
                    </a:cubicBezTo>
                    <a:cubicBezTo>
                      <a:pt x="97" y="148"/>
                      <a:pt x="105" y="146"/>
                      <a:pt x="110" y="154"/>
                    </a:cubicBezTo>
                    <a:cubicBezTo>
                      <a:pt x="114" y="162"/>
                      <a:pt x="111" y="165"/>
                      <a:pt x="111" y="165"/>
                    </a:cubicBezTo>
                    <a:cubicBezTo>
                      <a:pt x="114" y="168"/>
                      <a:pt x="114" y="168"/>
                      <a:pt x="114" y="168"/>
                    </a:cubicBezTo>
                    <a:cubicBezTo>
                      <a:pt x="126" y="167"/>
                      <a:pt x="126" y="167"/>
                      <a:pt x="126" y="167"/>
                    </a:cubicBezTo>
                    <a:cubicBezTo>
                      <a:pt x="127" y="163"/>
                      <a:pt x="127" y="163"/>
                      <a:pt x="127" y="163"/>
                    </a:cubicBezTo>
                    <a:cubicBezTo>
                      <a:pt x="134" y="165"/>
                      <a:pt x="134" y="165"/>
                      <a:pt x="134" y="165"/>
                    </a:cubicBezTo>
                    <a:cubicBezTo>
                      <a:pt x="141" y="163"/>
                      <a:pt x="141" y="163"/>
                      <a:pt x="141" y="163"/>
                    </a:cubicBezTo>
                    <a:cubicBezTo>
                      <a:pt x="148" y="166"/>
                      <a:pt x="148" y="166"/>
                      <a:pt x="148" y="166"/>
                    </a:cubicBezTo>
                    <a:cubicBezTo>
                      <a:pt x="155" y="158"/>
                      <a:pt x="155" y="158"/>
                      <a:pt x="155" y="158"/>
                    </a:cubicBezTo>
                    <a:cubicBezTo>
                      <a:pt x="155" y="158"/>
                      <a:pt x="159" y="160"/>
                      <a:pt x="163" y="158"/>
                    </a:cubicBezTo>
                    <a:cubicBezTo>
                      <a:pt x="167" y="157"/>
                      <a:pt x="160" y="148"/>
                      <a:pt x="161" y="146"/>
                    </a:cubicBezTo>
                    <a:cubicBezTo>
                      <a:pt x="163" y="143"/>
                      <a:pt x="171" y="146"/>
                      <a:pt x="171" y="146"/>
                    </a:cubicBezTo>
                    <a:cubicBezTo>
                      <a:pt x="175" y="136"/>
                      <a:pt x="175" y="136"/>
                      <a:pt x="175" y="136"/>
                    </a:cubicBezTo>
                    <a:cubicBezTo>
                      <a:pt x="175" y="136"/>
                      <a:pt x="181" y="134"/>
                      <a:pt x="186" y="134"/>
                    </a:cubicBezTo>
                    <a:cubicBezTo>
                      <a:pt x="190" y="133"/>
                      <a:pt x="186" y="139"/>
                      <a:pt x="189" y="142"/>
                    </a:cubicBezTo>
                    <a:cubicBezTo>
                      <a:pt x="192" y="145"/>
                      <a:pt x="199" y="140"/>
                      <a:pt x="197" y="133"/>
                    </a:cubicBezTo>
                    <a:cubicBezTo>
                      <a:pt x="197" y="128"/>
                      <a:pt x="188" y="129"/>
                      <a:pt x="188" y="129"/>
                    </a:cubicBezTo>
                    <a:cubicBezTo>
                      <a:pt x="191" y="113"/>
                      <a:pt x="191" y="113"/>
                      <a:pt x="191" y="113"/>
                    </a:cubicBezTo>
                    <a:cubicBezTo>
                      <a:pt x="191" y="113"/>
                      <a:pt x="188" y="101"/>
                      <a:pt x="188" y="96"/>
                    </a:cubicBezTo>
                    <a:cubicBezTo>
                      <a:pt x="188" y="92"/>
                      <a:pt x="195" y="87"/>
                      <a:pt x="200" y="86"/>
                    </a:cubicBezTo>
                    <a:cubicBezTo>
                      <a:pt x="204" y="84"/>
                      <a:pt x="203" y="74"/>
                      <a:pt x="203" y="74"/>
                    </a:cubicBezTo>
                    <a:cubicBezTo>
                      <a:pt x="218" y="70"/>
                      <a:pt x="218" y="70"/>
                      <a:pt x="218" y="70"/>
                    </a:cubicBezTo>
                    <a:cubicBezTo>
                      <a:pt x="218" y="65"/>
                      <a:pt x="218" y="65"/>
                      <a:pt x="218" y="65"/>
                    </a:cubicBezTo>
                    <a:cubicBezTo>
                      <a:pt x="218" y="65"/>
                      <a:pt x="222" y="60"/>
                      <a:pt x="221" y="56"/>
                    </a:cubicBezTo>
                    <a:cubicBezTo>
                      <a:pt x="220" y="53"/>
                      <a:pt x="207" y="58"/>
                      <a:pt x="207" y="58"/>
                    </a:cubicBezTo>
                    <a:cubicBezTo>
                      <a:pt x="208" y="48"/>
                      <a:pt x="208" y="48"/>
                      <a:pt x="208" y="48"/>
                    </a:cubicBezTo>
                    <a:cubicBezTo>
                      <a:pt x="210" y="42"/>
                      <a:pt x="210" y="42"/>
                      <a:pt x="210" y="42"/>
                    </a:cubicBezTo>
                    <a:cubicBezTo>
                      <a:pt x="210" y="36"/>
                      <a:pt x="210" y="36"/>
                      <a:pt x="210" y="36"/>
                    </a:cubicBezTo>
                    <a:cubicBezTo>
                      <a:pt x="197" y="33"/>
                      <a:pt x="197" y="33"/>
                      <a:pt x="197" y="33"/>
                    </a:cubicBezTo>
                    <a:cubicBezTo>
                      <a:pt x="196" y="29"/>
                      <a:pt x="196" y="29"/>
                      <a:pt x="196" y="29"/>
                    </a:cubicBezTo>
                    <a:cubicBezTo>
                      <a:pt x="191" y="29"/>
                      <a:pt x="191" y="29"/>
                      <a:pt x="191" y="29"/>
                    </a:cubicBezTo>
                    <a:cubicBezTo>
                      <a:pt x="191" y="29"/>
                      <a:pt x="188" y="22"/>
                      <a:pt x="186" y="19"/>
                    </a:cubicBezTo>
                    <a:cubicBezTo>
                      <a:pt x="183" y="16"/>
                      <a:pt x="169" y="15"/>
                      <a:pt x="169" y="15"/>
                    </a:cubicBezTo>
                    <a:cubicBezTo>
                      <a:pt x="169" y="12"/>
                      <a:pt x="169" y="12"/>
                      <a:pt x="169" y="12"/>
                    </a:cubicBezTo>
                    <a:cubicBezTo>
                      <a:pt x="148" y="14"/>
                      <a:pt x="148" y="14"/>
                      <a:pt x="148" y="14"/>
                    </a:cubicBezTo>
                    <a:cubicBezTo>
                      <a:pt x="142" y="2"/>
                      <a:pt x="142" y="2"/>
                      <a:pt x="142" y="2"/>
                    </a:cubicBezTo>
                    <a:cubicBezTo>
                      <a:pt x="137" y="0"/>
                      <a:pt x="137" y="0"/>
                      <a:pt x="137" y="0"/>
                    </a:cubicBezTo>
                    <a:cubicBezTo>
                      <a:pt x="130" y="5"/>
                      <a:pt x="130" y="5"/>
                      <a:pt x="130" y="5"/>
                    </a:cubicBezTo>
                    <a:cubicBezTo>
                      <a:pt x="127" y="12"/>
                      <a:pt x="127" y="12"/>
                      <a:pt x="127" y="12"/>
                    </a:cubicBezTo>
                    <a:cubicBezTo>
                      <a:pt x="124" y="13"/>
                      <a:pt x="124" y="13"/>
                      <a:pt x="124" y="13"/>
                    </a:cubicBezTo>
                    <a:cubicBezTo>
                      <a:pt x="120" y="12"/>
                      <a:pt x="120" y="12"/>
                      <a:pt x="120" y="12"/>
                    </a:cubicBezTo>
                    <a:cubicBezTo>
                      <a:pt x="113" y="15"/>
                      <a:pt x="113" y="15"/>
                      <a:pt x="113" y="15"/>
                    </a:cubicBezTo>
                    <a:cubicBezTo>
                      <a:pt x="107" y="10"/>
                      <a:pt x="107" y="10"/>
                      <a:pt x="107" y="10"/>
                    </a:cubicBezTo>
                    <a:cubicBezTo>
                      <a:pt x="94" y="10"/>
                      <a:pt x="94" y="10"/>
                      <a:pt x="94" y="10"/>
                    </a:cubicBezTo>
                    <a:cubicBezTo>
                      <a:pt x="90" y="15"/>
                      <a:pt x="90" y="15"/>
                      <a:pt x="90" y="15"/>
                    </a:cubicBezTo>
                    <a:cubicBezTo>
                      <a:pt x="83" y="12"/>
                      <a:pt x="83" y="12"/>
                      <a:pt x="83" y="12"/>
                    </a:cubicBezTo>
                    <a:cubicBezTo>
                      <a:pt x="77" y="13"/>
                      <a:pt x="77" y="13"/>
                      <a:pt x="77" y="13"/>
                    </a:cubicBezTo>
                    <a:cubicBezTo>
                      <a:pt x="75" y="18"/>
                      <a:pt x="75" y="18"/>
                      <a:pt x="75" y="18"/>
                    </a:cubicBezTo>
                    <a:cubicBezTo>
                      <a:pt x="71" y="18"/>
                      <a:pt x="71" y="18"/>
                      <a:pt x="71" y="18"/>
                    </a:cubicBezTo>
                    <a:cubicBezTo>
                      <a:pt x="70" y="12"/>
                      <a:pt x="70" y="12"/>
                      <a:pt x="70" y="12"/>
                    </a:cubicBezTo>
                    <a:cubicBezTo>
                      <a:pt x="66" y="13"/>
                      <a:pt x="66" y="13"/>
                      <a:pt x="66" y="13"/>
                    </a:cubicBezTo>
                    <a:cubicBezTo>
                      <a:pt x="58" y="18"/>
                      <a:pt x="58" y="18"/>
                      <a:pt x="58" y="18"/>
                    </a:cubicBezTo>
                    <a:cubicBezTo>
                      <a:pt x="54" y="15"/>
                      <a:pt x="54" y="15"/>
                      <a:pt x="54" y="15"/>
                    </a:cubicBezTo>
                    <a:cubicBezTo>
                      <a:pt x="36" y="16"/>
                      <a:pt x="36" y="16"/>
                      <a:pt x="36" y="16"/>
                    </a:cubicBezTo>
                    <a:cubicBezTo>
                      <a:pt x="31" y="21"/>
                      <a:pt x="31" y="21"/>
                      <a:pt x="31" y="21"/>
                    </a:cubicBezTo>
                    <a:cubicBezTo>
                      <a:pt x="28" y="20"/>
                      <a:pt x="28" y="20"/>
                      <a:pt x="28" y="20"/>
                    </a:cubicBezTo>
                    <a:cubicBezTo>
                      <a:pt x="23" y="24"/>
                      <a:pt x="23" y="24"/>
                      <a:pt x="23" y="24"/>
                    </a:cubicBezTo>
                    <a:cubicBezTo>
                      <a:pt x="23" y="24"/>
                      <a:pt x="20" y="22"/>
                      <a:pt x="16" y="26"/>
                    </a:cubicBezTo>
                    <a:cubicBezTo>
                      <a:pt x="12" y="31"/>
                      <a:pt x="7" y="40"/>
                      <a:pt x="7" y="40"/>
                    </a:cubicBezTo>
                    <a:cubicBezTo>
                      <a:pt x="5" y="42"/>
                      <a:pt x="5" y="42"/>
                      <a:pt x="5" y="42"/>
                    </a:cubicBezTo>
                    <a:cubicBezTo>
                      <a:pt x="4" y="40"/>
                      <a:pt x="4" y="40"/>
                      <a:pt x="4" y="40"/>
                    </a:cubicBezTo>
                    <a:cubicBezTo>
                      <a:pt x="0" y="44"/>
                      <a:pt x="0" y="44"/>
                      <a:pt x="0" y="44"/>
                    </a:cubicBezTo>
                    <a:cubicBezTo>
                      <a:pt x="0" y="44"/>
                      <a:pt x="4" y="57"/>
                      <a:pt x="5" y="62"/>
                    </a:cubicBezTo>
                    <a:cubicBezTo>
                      <a:pt x="5" y="64"/>
                      <a:pt x="6" y="66"/>
                      <a:pt x="7" y="68"/>
                    </a:cubicBezTo>
                    <a:cubicBezTo>
                      <a:pt x="6" y="72"/>
                      <a:pt x="6" y="72"/>
                      <a:pt x="6" y="72"/>
                    </a:cubicBezTo>
                    <a:cubicBezTo>
                      <a:pt x="7" y="84"/>
                      <a:pt x="7" y="84"/>
                      <a:pt x="7" y="84"/>
                    </a:cubicBezTo>
                    <a:cubicBezTo>
                      <a:pt x="5" y="94"/>
                      <a:pt x="5" y="94"/>
                      <a:pt x="5" y="94"/>
                    </a:cubicBezTo>
                    <a:cubicBezTo>
                      <a:pt x="7" y="93"/>
                      <a:pt x="7" y="93"/>
                      <a:pt x="7" y="93"/>
                    </a:cubicBezTo>
                    <a:cubicBezTo>
                      <a:pt x="9" y="86"/>
                      <a:pt x="9" y="86"/>
                      <a:pt x="9" y="86"/>
                    </a:cubicBezTo>
                    <a:cubicBezTo>
                      <a:pt x="8" y="73"/>
                      <a:pt x="8" y="73"/>
                      <a:pt x="8" y="73"/>
                    </a:cubicBezTo>
                    <a:cubicBezTo>
                      <a:pt x="9" y="71"/>
                      <a:pt x="9" y="71"/>
                      <a:pt x="9" y="71"/>
                    </a:cubicBezTo>
                    <a:cubicBezTo>
                      <a:pt x="10" y="76"/>
                      <a:pt x="12" y="79"/>
                      <a:pt x="12" y="79"/>
                    </a:cubicBezTo>
                    <a:cubicBezTo>
                      <a:pt x="14" y="87"/>
                      <a:pt x="14" y="87"/>
                      <a:pt x="14" y="87"/>
                    </a:cubicBezTo>
                    <a:cubicBezTo>
                      <a:pt x="12" y="92"/>
                      <a:pt x="12" y="92"/>
                      <a:pt x="12" y="92"/>
                    </a:cubicBezTo>
                    <a:cubicBezTo>
                      <a:pt x="16" y="92"/>
                      <a:pt x="16" y="92"/>
                      <a:pt x="16" y="92"/>
                    </a:cubicBezTo>
                    <a:cubicBezTo>
                      <a:pt x="19" y="96"/>
                      <a:pt x="19" y="96"/>
                      <a:pt x="19" y="96"/>
                    </a:cubicBezTo>
                    <a:cubicBezTo>
                      <a:pt x="24" y="100"/>
                      <a:pt x="24" y="100"/>
                      <a:pt x="24" y="100"/>
                    </a:cubicBezTo>
                    <a:cubicBezTo>
                      <a:pt x="30" y="99"/>
                      <a:pt x="30" y="99"/>
                      <a:pt x="30" y="99"/>
                    </a:cubicBezTo>
                    <a:cubicBezTo>
                      <a:pt x="30" y="99"/>
                      <a:pt x="32" y="100"/>
                      <a:pt x="37" y="102"/>
                    </a:cubicBezTo>
                    <a:cubicBezTo>
                      <a:pt x="41" y="105"/>
                      <a:pt x="47" y="103"/>
                      <a:pt x="47" y="103"/>
                    </a:cubicBezTo>
                    <a:cubicBezTo>
                      <a:pt x="48" y="107"/>
                      <a:pt x="48" y="107"/>
                      <a:pt x="48" y="107"/>
                    </a:cubicBezTo>
                    <a:cubicBezTo>
                      <a:pt x="58" y="103"/>
                      <a:pt x="58" y="103"/>
                      <a:pt x="58" y="103"/>
                    </a:cubicBezTo>
                    <a:cubicBezTo>
                      <a:pt x="69" y="103"/>
                      <a:pt x="69" y="103"/>
                      <a:pt x="69" y="103"/>
                    </a:cubicBezTo>
                    <a:cubicBezTo>
                      <a:pt x="69" y="103"/>
                      <a:pt x="78" y="110"/>
                      <a:pt x="81" y="112"/>
                    </a:cubicBezTo>
                    <a:cubicBezTo>
                      <a:pt x="85" y="115"/>
                      <a:pt x="77" y="120"/>
                      <a:pt x="77" y="120"/>
                    </a:cubicBezTo>
                    <a:cubicBezTo>
                      <a:pt x="77" y="120"/>
                      <a:pt x="75" y="125"/>
                      <a:pt x="75" y="131"/>
                    </a:cubicBezTo>
                    <a:cubicBezTo>
                      <a:pt x="74" y="139"/>
                      <a:pt x="81" y="146"/>
                      <a:pt x="81" y="146"/>
                    </a:cubicBezTo>
                    <a:lnTo>
                      <a:pt x="83" y="146"/>
                    </a:lnTo>
                    <a:close/>
                  </a:path>
                </a:pathLst>
              </a:custGeom>
              <a:solidFill>
                <a:srgbClr val="00B050"/>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61" name="Freeform 285" descr="© INSCALE GmbH, 18.06.2010">
                <a:extLst>
                  <a:ext uri="{FF2B5EF4-FFF2-40B4-BE49-F238E27FC236}">
                    <a16:creationId xmlns:a16="http://schemas.microsoft.com/office/drawing/2014/main" id="{DDEE78C0-CD2F-4B2D-B82B-89D14FF03491}"/>
                  </a:ext>
                </a:extLst>
              </p:cNvPr>
              <p:cNvSpPr>
                <a:spLocks noEditPoints="1"/>
              </p:cNvSpPr>
              <p:nvPr/>
            </p:nvSpPr>
            <p:spPr bwMode="auto">
              <a:xfrm>
                <a:off x="666" y="2754"/>
                <a:ext cx="1095" cy="905"/>
              </a:xfrm>
              <a:custGeom>
                <a:avLst/>
                <a:gdLst>
                  <a:gd name="T0" fmla="*/ 2147483647 w 631"/>
                  <a:gd name="T1" fmla="*/ 2147483647 h 522"/>
                  <a:gd name="T2" fmla="*/ 2147483647 w 631"/>
                  <a:gd name="T3" fmla="*/ 2147483647 h 522"/>
                  <a:gd name="T4" fmla="*/ 2147483647 w 631"/>
                  <a:gd name="T5" fmla="*/ 2147483647 h 522"/>
                  <a:gd name="T6" fmla="*/ 2147483647 w 631"/>
                  <a:gd name="T7" fmla="*/ 2147483647 h 522"/>
                  <a:gd name="T8" fmla="*/ 2147483647 w 631"/>
                  <a:gd name="T9" fmla="*/ 2147483647 h 522"/>
                  <a:gd name="T10" fmla="*/ 2147483647 w 631"/>
                  <a:gd name="T11" fmla="*/ 2147483647 h 522"/>
                  <a:gd name="T12" fmla="*/ 2147483647 w 631"/>
                  <a:gd name="T13" fmla="*/ 2147483647 h 522"/>
                  <a:gd name="T14" fmla="*/ 2147483647 w 631"/>
                  <a:gd name="T15" fmla="*/ 2147483647 h 522"/>
                  <a:gd name="T16" fmla="*/ 2147483647 w 631"/>
                  <a:gd name="T17" fmla="*/ 2147483647 h 522"/>
                  <a:gd name="T18" fmla="*/ 2147483647 w 631"/>
                  <a:gd name="T19" fmla="*/ 2147483647 h 522"/>
                  <a:gd name="T20" fmla="*/ 2147483647 w 631"/>
                  <a:gd name="T21" fmla="*/ 2147483647 h 522"/>
                  <a:gd name="T22" fmla="*/ 2147483647 w 631"/>
                  <a:gd name="T23" fmla="*/ 2147483647 h 522"/>
                  <a:gd name="T24" fmla="*/ 2147483647 w 631"/>
                  <a:gd name="T25" fmla="*/ 2147483647 h 522"/>
                  <a:gd name="T26" fmla="*/ 2147483647 w 631"/>
                  <a:gd name="T27" fmla="*/ 2147483647 h 522"/>
                  <a:gd name="T28" fmla="*/ 2147483647 w 631"/>
                  <a:gd name="T29" fmla="*/ 2147483647 h 522"/>
                  <a:gd name="T30" fmla="*/ 2147483647 w 631"/>
                  <a:gd name="T31" fmla="*/ 2147483647 h 522"/>
                  <a:gd name="T32" fmla="*/ 2147483647 w 631"/>
                  <a:gd name="T33" fmla="*/ 1916071706 h 522"/>
                  <a:gd name="T34" fmla="*/ 2147483647 w 631"/>
                  <a:gd name="T35" fmla="*/ 1580950293 h 522"/>
                  <a:gd name="T36" fmla="*/ 2147483647 w 631"/>
                  <a:gd name="T37" fmla="*/ 943001515 h 522"/>
                  <a:gd name="T38" fmla="*/ 2147483647 w 631"/>
                  <a:gd name="T39" fmla="*/ 525971718 h 522"/>
                  <a:gd name="T40" fmla="*/ 2147483647 w 631"/>
                  <a:gd name="T41" fmla="*/ 246794009 h 522"/>
                  <a:gd name="T42" fmla="*/ 1819264990 w 631"/>
                  <a:gd name="T43" fmla="*/ 26591169 h 522"/>
                  <a:gd name="T44" fmla="*/ 1639718100 w 631"/>
                  <a:gd name="T45" fmla="*/ 427870707 h 522"/>
                  <a:gd name="T46" fmla="*/ 430476396 w 631"/>
                  <a:gd name="T47" fmla="*/ 487017984 h 522"/>
                  <a:gd name="T48" fmla="*/ 142948540 w 631"/>
                  <a:gd name="T49" fmla="*/ 943001515 h 522"/>
                  <a:gd name="T50" fmla="*/ 82374927 w 631"/>
                  <a:gd name="T51" fmla="*/ 1487790122 h 522"/>
                  <a:gd name="T52" fmla="*/ 368806019 w 631"/>
                  <a:gd name="T53" fmla="*/ 1773491373 h 522"/>
                  <a:gd name="T54" fmla="*/ 180813382 w 631"/>
                  <a:gd name="T55" fmla="*/ 1995989729 h 522"/>
                  <a:gd name="T56" fmla="*/ 287576778 w 631"/>
                  <a:gd name="T57" fmla="*/ 2147483647 h 522"/>
                  <a:gd name="T58" fmla="*/ 430476396 w 631"/>
                  <a:gd name="T59" fmla="*/ 2147483647 h 522"/>
                  <a:gd name="T60" fmla="*/ 1074964589 w 631"/>
                  <a:gd name="T61" fmla="*/ 2147483647 h 522"/>
                  <a:gd name="T62" fmla="*/ 1653651465 w 631"/>
                  <a:gd name="T63" fmla="*/ 2147483647 h 522"/>
                  <a:gd name="T64" fmla="*/ 2147483647 w 631"/>
                  <a:gd name="T65" fmla="*/ 2147483647 h 522"/>
                  <a:gd name="T66" fmla="*/ 2147483647 w 631"/>
                  <a:gd name="T67" fmla="*/ 2147483647 h 522"/>
                  <a:gd name="T68" fmla="*/ 2147483647 w 631"/>
                  <a:gd name="T69" fmla="*/ 2147483647 h 522"/>
                  <a:gd name="T70" fmla="*/ 1940985573 w 631"/>
                  <a:gd name="T71" fmla="*/ 2147483647 h 522"/>
                  <a:gd name="T72" fmla="*/ 1549045499 w 631"/>
                  <a:gd name="T73" fmla="*/ 2147483647 h 522"/>
                  <a:gd name="T74" fmla="*/ 1213969493 w 631"/>
                  <a:gd name="T75" fmla="*/ 2147483647 h 522"/>
                  <a:gd name="T76" fmla="*/ 892646709 w 631"/>
                  <a:gd name="T77" fmla="*/ 2147483647 h 522"/>
                  <a:gd name="T78" fmla="*/ 544502287 w 631"/>
                  <a:gd name="T79" fmla="*/ 2147483647 h 522"/>
                  <a:gd name="T80" fmla="*/ 604124684 w 631"/>
                  <a:gd name="T81" fmla="*/ 2147483647 h 522"/>
                  <a:gd name="T82" fmla="*/ 849443683 w 631"/>
                  <a:gd name="T83" fmla="*/ 2147483647 h 522"/>
                  <a:gd name="T84" fmla="*/ 1322949515 w 631"/>
                  <a:gd name="T85" fmla="*/ 2147483647 h 522"/>
                  <a:gd name="T86" fmla="*/ 1572567492 w 631"/>
                  <a:gd name="T87" fmla="*/ 2147483647 h 522"/>
                  <a:gd name="T88" fmla="*/ 1901611068 w 631"/>
                  <a:gd name="T89" fmla="*/ 2147483647 h 522"/>
                  <a:gd name="T90" fmla="*/ 2147483647 w 631"/>
                  <a:gd name="T91" fmla="*/ 2147483647 h 522"/>
                  <a:gd name="T92" fmla="*/ 2147483647 w 631"/>
                  <a:gd name="T93" fmla="*/ 2147483647 h 522"/>
                  <a:gd name="T94" fmla="*/ 2147483647 w 631"/>
                  <a:gd name="T95" fmla="*/ 2147483647 h 522"/>
                  <a:gd name="T96" fmla="*/ 2147483647 w 631"/>
                  <a:gd name="T97" fmla="*/ 2147483647 h 522"/>
                  <a:gd name="T98" fmla="*/ 2147483647 w 631"/>
                  <a:gd name="T99" fmla="*/ 2147483647 h 522"/>
                  <a:gd name="T100" fmla="*/ 2147483647 w 631"/>
                  <a:gd name="T101" fmla="*/ 2147483647 h 522"/>
                  <a:gd name="T102" fmla="*/ 2147483647 w 631"/>
                  <a:gd name="T103" fmla="*/ 2147483647 h 522"/>
                  <a:gd name="T104" fmla="*/ 2147483647 w 631"/>
                  <a:gd name="T105" fmla="*/ 2147483647 h 522"/>
                  <a:gd name="T106" fmla="*/ 2147483647 w 631"/>
                  <a:gd name="T107" fmla="*/ 2147483647 h 522"/>
                  <a:gd name="T108" fmla="*/ 2147483647 w 631"/>
                  <a:gd name="T109" fmla="*/ 2147483647 h 522"/>
                  <a:gd name="T110" fmla="*/ 2147483647 w 631"/>
                  <a:gd name="T111" fmla="*/ 2147483647 h 522"/>
                  <a:gd name="T112" fmla="*/ 2147483647 w 631"/>
                  <a:gd name="T113" fmla="*/ 2147483647 h 522"/>
                  <a:gd name="T114" fmla="*/ 2147483647 w 631"/>
                  <a:gd name="T115" fmla="*/ 2147483647 h 522"/>
                  <a:gd name="T116" fmla="*/ 2147483647 w 631"/>
                  <a:gd name="T117" fmla="*/ 2147483647 h 522"/>
                  <a:gd name="T118" fmla="*/ 2147483647 w 631"/>
                  <a:gd name="T119" fmla="*/ 2147483647 h 522"/>
                  <a:gd name="T120" fmla="*/ 2147483647 w 631"/>
                  <a:gd name="T121" fmla="*/ 2147483647 h 522"/>
                  <a:gd name="T122" fmla="*/ 2147483647 w 631"/>
                  <a:gd name="T123" fmla="*/ 2147483647 h 5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31"/>
                  <a:gd name="T187" fmla="*/ 0 h 522"/>
                  <a:gd name="T188" fmla="*/ 631 w 631"/>
                  <a:gd name="T189" fmla="*/ 522 h 5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31" h="522">
                    <a:moveTo>
                      <a:pt x="476" y="401"/>
                    </a:moveTo>
                    <a:cubicBezTo>
                      <a:pt x="474" y="405"/>
                      <a:pt x="474" y="405"/>
                      <a:pt x="474" y="405"/>
                    </a:cubicBezTo>
                    <a:cubicBezTo>
                      <a:pt x="475" y="410"/>
                      <a:pt x="475" y="410"/>
                      <a:pt x="475" y="410"/>
                    </a:cubicBezTo>
                    <a:cubicBezTo>
                      <a:pt x="478" y="407"/>
                      <a:pt x="478" y="407"/>
                      <a:pt x="478" y="407"/>
                    </a:cubicBezTo>
                    <a:cubicBezTo>
                      <a:pt x="482" y="410"/>
                      <a:pt x="482" y="410"/>
                      <a:pt x="482" y="410"/>
                    </a:cubicBezTo>
                    <a:cubicBezTo>
                      <a:pt x="484" y="408"/>
                      <a:pt x="484" y="408"/>
                      <a:pt x="484" y="408"/>
                    </a:cubicBezTo>
                    <a:cubicBezTo>
                      <a:pt x="480" y="406"/>
                      <a:pt x="480" y="406"/>
                      <a:pt x="480" y="406"/>
                    </a:cubicBezTo>
                    <a:lnTo>
                      <a:pt x="476" y="401"/>
                    </a:lnTo>
                    <a:close/>
                    <a:moveTo>
                      <a:pt x="484" y="379"/>
                    </a:moveTo>
                    <a:cubicBezTo>
                      <a:pt x="480" y="379"/>
                      <a:pt x="472" y="381"/>
                      <a:pt x="472" y="381"/>
                    </a:cubicBezTo>
                    <a:cubicBezTo>
                      <a:pt x="473" y="387"/>
                      <a:pt x="473" y="387"/>
                      <a:pt x="473" y="387"/>
                    </a:cubicBezTo>
                    <a:cubicBezTo>
                      <a:pt x="468" y="388"/>
                      <a:pt x="468" y="388"/>
                      <a:pt x="468" y="388"/>
                    </a:cubicBezTo>
                    <a:cubicBezTo>
                      <a:pt x="467" y="393"/>
                      <a:pt x="467" y="393"/>
                      <a:pt x="467" y="393"/>
                    </a:cubicBezTo>
                    <a:cubicBezTo>
                      <a:pt x="472" y="396"/>
                      <a:pt x="472" y="396"/>
                      <a:pt x="472" y="396"/>
                    </a:cubicBezTo>
                    <a:cubicBezTo>
                      <a:pt x="474" y="395"/>
                      <a:pt x="474" y="395"/>
                      <a:pt x="474" y="395"/>
                    </a:cubicBezTo>
                    <a:cubicBezTo>
                      <a:pt x="475" y="397"/>
                      <a:pt x="475" y="397"/>
                      <a:pt x="475" y="397"/>
                    </a:cubicBezTo>
                    <a:cubicBezTo>
                      <a:pt x="477" y="392"/>
                      <a:pt x="477" y="392"/>
                      <a:pt x="477" y="392"/>
                    </a:cubicBezTo>
                    <a:cubicBezTo>
                      <a:pt x="480" y="392"/>
                      <a:pt x="480" y="392"/>
                      <a:pt x="480" y="392"/>
                    </a:cubicBezTo>
                    <a:cubicBezTo>
                      <a:pt x="488" y="387"/>
                      <a:pt x="488" y="387"/>
                      <a:pt x="488" y="387"/>
                    </a:cubicBezTo>
                    <a:cubicBezTo>
                      <a:pt x="488" y="387"/>
                      <a:pt x="490" y="379"/>
                      <a:pt x="484" y="379"/>
                    </a:cubicBezTo>
                    <a:close/>
                    <a:moveTo>
                      <a:pt x="575" y="348"/>
                    </a:moveTo>
                    <a:cubicBezTo>
                      <a:pt x="572" y="347"/>
                      <a:pt x="571" y="342"/>
                      <a:pt x="571" y="342"/>
                    </a:cubicBezTo>
                    <a:cubicBezTo>
                      <a:pt x="575" y="338"/>
                      <a:pt x="575" y="338"/>
                      <a:pt x="575" y="338"/>
                    </a:cubicBezTo>
                    <a:cubicBezTo>
                      <a:pt x="572" y="338"/>
                      <a:pt x="572" y="338"/>
                      <a:pt x="572" y="338"/>
                    </a:cubicBezTo>
                    <a:cubicBezTo>
                      <a:pt x="576" y="333"/>
                      <a:pt x="576" y="333"/>
                      <a:pt x="576" y="333"/>
                    </a:cubicBezTo>
                    <a:cubicBezTo>
                      <a:pt x="576" y="333"/>
                      <a:pt x="565" y="333"/>
                      <a:pt x="555" y="337"/>
                    </a:cubicBezTo>
                    <a:cubicBezTo>
                      <a:pt x="545" y="341"/>
                      <a:pt x="541" y="348"/>
                      <a:pt x="541" y="348"/>
                    </a:cubicBezTo>
                    <a:cubicBezTo>
                      <a:pt x="538" y="347"/>
                      <a:pt x="538" y="347"/>
                      <a:pt x="538" y="347"/>
                    </a:cubicBezTo>
                    <a:cubicBezTo>
                      <a:pt x="530" y="352"/>
                      <a:pt x="530" y="352"/>
                      <a:pt x="530" y="352"/>
                    </a:cubicBezTo>
                    <a:cubicBezTo>
                      <a:pt x="530" y="360"/>
                      <a:pt x="530" y="360"/>
                      <a:pt x="530" y="360"/>
                    </a:cubicBezTo>
                    <a:cubicBezTo>
                      <a:pt x="534" y="358"/>
                      <a:pt x="534" y="358"/>
                      <a:pt x="534" y="358"/>
                    </a:cubicBezTo>
                    <a:cubicBezTo>
                      <a:pt x="534" y="358"/>
                      <a:pt x="537" y="363"/>
                      <a:pt x="538" y="363"/>
                    </a:cubicBezTo>
                    <a:cubicBezTo>
                      <a:pt x="540" y="363"/>
                      <a:pt x="541" y="358"/>
                      <a:pt x="545" y="358"/>
                    </a:cubicBezTo>
                    <a:cubicBezTo>
                      <a:pt x="550" y="359"/>
                      <a:pt x="547" y="363"/>
                      <a:pt x="550" y="369"/>
                    </a:cubicBezTo>
                    <a:cubicBezTo>
                      <a:pt x="555" y="374"/>
                      <a:pt x="560" y="372"/>
                      <a:pt x="560" y="372"/>
                    </a:cubicBezTo>
                    <a:cubicBezTo>
                      <a:pt x="563" y="378"/>
                      <a:pt x="563" y="378"/>
                      <a:pt x="563" y="378"/>
                    </a:cubicBezTo>
                    <a:cubicBezTo>
                      <a:pt x="568" y="376"/>
                      <a:pt x="568" y="376"/>
                      <a:pt x="568" y="376"/>
                    </a:cubicBezTo>
                    <a:cubicBezTo>
                      <a:pt x="568" y="376"/>
                      <a:pt x="571" y="375"/>
                      <a:pt x="574" y="373"/>
                    </a:cubicBezTo>
                    <a:cubicBezTo>
                      <a:pt x="577" y="371"/>
                      <a:pt x="577" y="365"/>
                      <a:pt x="577" y="365"/>
                    </a:cubicBezTo>
                    <a:cubicBezTo>
                      <a:pt x="584" y="358"/>
                      <a:pt x="584" y="358"/>
                      <a:pt x="584" y="358"/>
                    </a:cubicBezTo>
                    <a:cubicBezTo>
                      <a:pt x="583" y="357"/>
                      <a:pt x="583" y="357"/>
                      <a:pt x="583" y="357"/>
                    </a:cubicBezTo>
                    <a:cubicBezTo>
                      <a:pt x="586" y="357"/>
                      <a:pt x="586" y="357"/>
                      <a:pt x="586" y="357"/>
                    </a:cubicBezTo>
                    <a:cubicBezTo>
                      <a:pt x="589" y="349"/>
                      <a:pt x="589" y="349"/>
                      <a:pt x="589" y="349"/>
                    </a:cubicBezTo>
                    <a:cubicBezTo>
                      <a:pt x="582" y="344"/>
                      <a:pt x="582" y="344"/>
                      <a:pt x="582" y="344"/>
                    </a:cubicBezTo>
                    <a:cubicBezTo>
                      <a:pt x="582" y="344"/>
                      <a:pt x="579" y="348"/>
                      <a:pt x="575" y="348"/>
                    </a:cubicBezTo>
                    <a:close/>
                    <a:moveTo>
                      <a:pt x="520" y="161"/>
                    </a:moveTo>
                    <a:cubicBezTo>
                      <a:pt x="520" y="161"/>
                      <a:pt x="516" y="165"/>
                      <a:pt x="515" y="165"/>
                    </a:cubicBezTo>
                    <a:cubicBezTo>
                      <a:pt x="514" y="165"/>
                      <a:pt x="513" y="164"/>
                      <a:pt x="513" y="164"/>
                    </a:cubicBezTo>
                    <a:cubicBezTo>
                      <a:pt x="509" y="167"/>
                      <a:pt x="509" y="167"/>
                      <a:pt x="509" y="167"/>
                    </a:cubicBezTo>
                    <a:cubicBezTo>
                      <a:pt x="506" y="163"/>
                      <a:pt x="506" y="163"/>
                      <a:pt x="506" y="163"/>
                    </a:cubicBezTo>
                    <a:cubicBezTo>
                      <a:pt x="503" y="160"/>
                      <a:pt x="503" y="160"/>
                      <a:pt x="503" y="160"/>
                    </a:cubicBezTo>
                    <a:cubicBezTo>
                      <a:pt x="506" y="156"/>
                      <a:pt x="506" y="156"/>
                      <a:pt x="506" y="156"/>
                    </a:cubicBezTo>
                    <a:cubicBezTo>
                      <a:pt x="508" y="152"/>
                      <a:pt x="508" y="152"/>
                      <a:pt x="508" y="152"/>
                    </a:cubicBezTo>
                    <a:cubicBezTo>
                      <a:pt x="508" y="152"/>
                      <a:pt x="507" y="148"/>
                      <a:pt x="504" y="145"/>
                    </a:cubicBezTo>
                    <a:cubicBezTo>
                      <a:pt x="501" y="144"/>
                      <a:pt x="494" y="147"/>
                      <a:pt x="494" y="147"/>
                    </a:cubicBezTo>
                    <a:cubicBezTo>
                      <a:pt x="494" y="147"/>
                      <a:pt x="489" y="140"/>
                      <a:pt x="488" y="139"/>
                    </a:cubicBezTo>
                    <a:cubicBezTo>
                      <a:pt x="486" y="137"/>
                      <a:pt x="481" y="138"/>
                      <a:pt x="481" y="138"/>
                    </a:cubicBezTo>
                    <a:cubicBezTo>
                      <a:pt x="481" y="138"/>
                      <a:pt x="477" y="134"/>
                      <a:pt x="472" y="134"/>
                    </a:cubicBezTo>
                    <a:cubicBezTo>
                      <a:pt x="466" y="134"/>
                      <a:pt x="472" y="141"/>
                      <a:pt x="467" y="143"/>
                    </a:cubicBezTo>
                    <a:cubicBezTo>
                      <a:pt x="462" y="147"/>
                      <a:pt x="456" y="138"/>
                      <a:pt x="456" y="138"/>
                    </a:cubicBezTo>
                    <a:cubicBezTo>
                      <a:pt x="456" y="138"/>
                      <a:pt x="455" y="142"/>
                      <a:pt x="452" y="142"/>
                    </a:cubicBezTo>
                    <a:cubicBezTo>
                      <a:pt x="451" y="142"/>
                      <a:pt x="451" y="139"/>
                      <a:pt x="448" y="137"/>
                    </a:cubicBezTo>
                    <a:cubicBezTo>
                      <a:pt x="446" y="135"/>
                      <a:pt x="435" y="139"/>
                      <a:pt x="435" y="139"/>
                    </a:cubicBezTo>
                    <a:cubicBezTo>
                      <a:pt x="425" y="127"/>
                      <a:pt x="425" y="127"/>
                      <a:pt x="425" y="127"/>
                    </a:cubicBezTo>
                    <a:cubicBezTo>
                      <a:pt x="417" y="128"/>
                      <a:pt x="417" y="128"/>
                      <a:pt x="417" y="128"/>
                    </a:cubicBezTo>
                    <a:cubicBezTo>
                      <a:pt x="416" y="127"/>
                      <a:pt x="416" y="127"/>
                      <a:pt x="416" y="127"/>
                    </a:cubicBezTo>
                    <a:cubicBezTo>
                      <a:pt x="412" y="131"/>
                      <a:pt x="412" y="131"/>
                      <a:pt x="412" y="131"/>
                    </a:cubicBezTo>
                    <a:cubicBezTo>
                      <a:pt x="406" y="122"/>
                      <a:pt x="406" y="122"/>
                      <a:pt x="406" y="122"/>
                    </a:cubicBezTo>
                    <a:cubicBezTo>
                      <a:pt x="408" y="116"/>
                      <a:pt x="408" y="116"/>
                      <a:pt x="408" y="116"/>
                    </a:cubicBezTo>
                    <a:cubicBezTo>
                      <a:pt x="406" y="115"/>
                      <a:pt x="406" y="115"/>
                      <a:pt x="406" y="115"/>
                    </a:cubicBezTo>
                    <a:cubicBezTo>
                      <a:pt x="397" y="117"/>
                      <a:pt x="397" y="117"/>
                      <a:pt x="397" y="117"/>
                    </a:cubicBezTo>
                    <a:cubicBezTo>
                      <a:pt x="380" y="106"/>
                      <a:pt x="380" y="106"/>
                      <a:pt x="380" y="106"/>
                    </a:cubicBezTo>
                    <a:cubicBezTo>
                      <a:pt x="380" y="102"/>
                      <a:pt x="380" y="102"/>
                      <a:pt x="380" y="102"/>
                    </a:cubicBezTo>
                    <a:cubicBezTo>
                      <a:pt x="375" y="108"/>
                      <a:pt x="375" y="108"/>
                      <a:pt x="375" y="108"/>
                    </a:cubicBezTo>
                    <a:cubicBezTo>
                      <a:pt x="375" y="108"/>
                      <a:pt x="371" y="107"/>
                      <a:pt x="369" y="104"/>
                    </a:cubicBezTo>
                    <a:cubicBezTo>
                      <a:pt x="367" y="102"/>
                      <a:pt x="370" y="101"/>
                      <a:pt x="374" y="100"/>
                    </a:cubicBezTo>
                    <a:cubicBezTo>
                      <a:pt x="377" y="100"/>
                      <a:pt x="376" y="91"/>
                      <a:pt x="376" y="91"/>
                    </a:cubicBezTo>
                    <a:cubicBezTo>
                      <a:pt x="370" y="89"/>
                      <a:pt x="370" y="89"/>
                      <a:pt x="370" y="89"/>
                    </a:cubicBezTo>
                    <a:cubicBezTo>
                      <a:pt x="370" y="89"/>
                      <a:pt x="367" y="91"/>
                      <a:pt x="365" y="90"/>
                    </a:cubicBezTo>
                    <a:cubicBezTo>
                      <a:pt x="363" y="89"/>
                      <a:pt x="364" y="86"/>
                      <a:pt x="364" y="86"/>
                    </a:cubicBezTo>
                    <a:cubicBezTo>
                      <a:pt x="360" y="86"/>
                      <a:pt x="360" y="86"/>
                      <a:pt x="360" y="86"/>
                    </a:cubicBezTo>
                    <a:cubicBezTo>
                      <a:pt x="360" y="86"/>
                      <a:pt x="357" y="81"/>
                      <a:pt x="358" y="81"/>
                    </a:cubicBezTo>
                    <a:cubicBezTo>
                      <a:pt x="335" y="84"/>
                      <a:pt x="335" y="84"/>
                      <a:pt x="335" y="84"/>
                    </a:cubicBezTo>
                    <a:cubicBezTo>
                      <a:pt x="335" y="84"/>
                      <a:pt x="314" y="70"/>
                      <a:pt x="306" y="70"/>
                    </a:cubicBezTo>
                    <a:cubicBezTo>
                      <a:pt x="300" y="71"/>
                      <a:pt x="297" y="75"/>
                      <a:pt x="297" y="75"/>
                    </a:cubicBezTo>
                    <a:cubicBezTo>
                      <a:pt x="286" y="66"/>
                      <a:pt x="286" y="66"/>
                      <a:pt x="286" y="66"/>
                    </a:cubicBezTo>
                    <a:cubicBezTo>
                      <a:pt x="280" y="66"/>
                      <a:pt x="280" y="66"/>
                      <a:pt x="280" y="66"/>
                    </a:cubicBezTo>
                    <a:cubicBezTo>
                      <a:pt x="281" y="62"/>
                      <a:pt x="281" y="62"/>
                      <a:pt x="281" y="62"/>
                    </a:cubicBezTo>
                    <a:cubicBezTo>
                      <a:pt x="276" y="59"/>
                      <a:pt x="276" y="59"/>
                      <a:pt x="276" y="59"/>
                    </a:cubicBezTo>
                    <a:cubicBezTo>
                      <a:pt x="262" y="62"/>
                      <a:pt x="262" y="62"/>
                      <a:pt x="262" y="62"/>
                    </a:cubicBezTo>
                    <a:cubicBezTo>
                      <a:pt x="265" y="59"/>
                      <a:pt x="265" y="59"/>
                      <a:pt x="265" y="59"/>
                    </a:cubicBezTo>
                    <a:cubicBezTo>
                      <a:pt x="262" y="57"/>
                      <a:pt x="262" y="57"/>
                      <a:pt x="262" y="57"/>
                    </a:cubicBezTo>
                    <a:cubicBezTo>
                      <a:pt x="231" y="59"/>
                      <a:pt x="231" y="59"/>
                      <a:pt x="231" y="59"/>
                    </a:cubicBezTo>
                    <a:cubicBezTo>
                      <a:pt x="197" y="42"/>
                      <a:pt x="197" y="42"/>
                      <a:pt x="197" y="42"/>
                    </a:cubicBezTo>
                    <a:cubicBezTo>
                      <a:pt x="178" y="37"/>
                      <a:pt x="178" y="37"/>
                      <a:pt x="178" y="37"/>
                    </a:cubicBezTo>
                    <a:cubicBezTo>
                      <a:pt x="178" y="37"/>
                      <a:pt x="177" y="29"/>
                      <a:pt x="171" y="28"/>
                    </a:cubicBezTo>
                    <a:cubicBezTo>
                      <a:pt x="166" y="27"/>
                      <a:pt x="161" y="31"/>
                      <a:pt x="161" y="31"/>
                    </a:cubicBezTo>
                    <a:cubicBezTo>
                      <a:pt x="152" y="26"/>
                      <a:pt x="152" y="26"/>
                      <a:pt x="152" y="26"/>
                    </a:cubicBezTo>
                    <a:cubicBezTo>
                      <a:pt x="136" y="27"/>
                      <a:pt x="136" y="27"/>
                      <a:pt x="136" y="27"/>
                    </a:cubicBezTo>
                    <a:cubicBezTo>
                      <a:pt x="115" y="21"/>
                      <a:pt x="115" y="21"/>
                      <a:pt x="115" y="21"/>
                    </a:cubicBezTo>
                    <a:cubicBezTo>
                      <a:pt x="111" y="26"/>
                      <a:pt x="111" y="26"/>
                      <a:pt x="111" y="26"/>
                    </a:cubicBezTo>
                    <a:cubicBezTo>
                      <a:pt x="112" y="22"/>
                      <a:pt x="112" y="22"/>
                      <a:pt x="112" y="22"/>
                    </a:cubicBezTo>
                    <a:cubicBezTo>
                      <a:pt x="103" y="18"/>
                      <a:pt x="103" y="18"/>
                      <a:pt x="103" y="18"/>
                    </a:cubicBezTo>
                    <a:cubicBezTo>
                      <a:pt x="103" y="18"/>
                      <a:pt x="99" y="8"/>
                      <a:pt x="96" y="7"/>
                    </a:cubicBezTo>
                    <a:cubicBezTo>
                      <a:pt x="92" y="6"/>
                      <a:pt x="89" y="10"/>
                      <a:pt x="89" y="10"/>
                    </a:cubicBezTo>
                    <a:cubicBezTo>
                      <a:pt x="88" y="5"/>
                      <a:pt x="88" y="5"/>
                      <a:pt x="88" y="5"/>
                    </a:cubicBezTo>
                    <a:cubicBezTo>
                      <a:pt x="83" y="2"/>
                      <a:pt x="83" y="2"/>
                      <a:pt x="83" y="2"/>
                    </a:cubicBezTo>
                    <a:cubicBezTo>
                      <a:pt x="75" y="5"/>
                      <a:pt x="75" y="5"/>
                      <a:pt x="75" y="5"/>
                    </a:cubicBezTo>
                    <a:cubicBezTo>
                      <a:pt x="79" y="0"/>
                      <a:pt x="79" y="0"/>
                      <a:pt x="79" y="0"/>
                    </a:cubicBezTo>
                    <a:cubicBezTo>
                      <a:pt x="69" y="1"/>
                      <a:pt x="69" y="1"/>
                      <a:pt x="69" y="1"/>
                    </a:cubicBezTo>
                    <a:cubicBezTo>
                      <a:pt x="68" y="5"/>
                      <a:pt x="68" y="5"/>
                      <a:pt x="68" y="5"/>
                    </a:cubicBezTo>
                    <a:cubicBezTo>
                      <a:pt x="68" y="5"/>
                      <a:pt x="63" y="5"/>
                      <a:pt x="57" y="8"/>
                    </a:cubicBezTo>
                    <a:cubicBezTo>
                      <a:pt x="53" y="11"/>
                      <a:pt x="55" y="14"/>
                      <a:pt x="55" y="14"/>
                    </a:cubicBezTo>
                    <a:cubicBezTo>
                      <a:pt x="54" y="17"/>
                      <a:pt x="54" y="17"/>
                      <a:pt x="54" y="17"/>
                    </a:cubicBezTo>
                    <a:cubicBezTo>
                      <a:pt x="62" y="17"/>
                      <a:pt x="62" y="17"/>
                      <a:pt x="62" y="17"/>
                    </a:cubicBezTo>
                    <a:cubicBezTo>
                      <a:pt x="55" y="24"/>
                      <a:pt x="55" y="24"/>
                      <a:pt x="55" y="24"/>
                    </a:cubicBezTo>
                    <a:cubicBezTo>
                      <a:pt x="52" y="18"/>
                      <a:pt x="52" y="18"/>
                      <a:pt x="52" y="18"/>
                    </a:cubicBezTo>
                    <a:cubicBezTo>
                      <a:pt x="33" y="19"/>
                      <a:pt x="33" y="19"/>
                      <a:pt x="33" y="19"/>
                    </a:cubicBezTo>
                    <a:cubicBezTo>
                      <a:pt x="24" y="14"/>
                      <a:pt x="24" y="14"/>
                      <a:pt x="24" y="14"/>
                    </a:cubicBezTo>
                    <a:cubicBezTo>
                      <a:pt x="16" y="19"/>
                      <a:pt x="16" y="19"/>
                      <a:pt x="16" y="19"/>
                    </a:cubicBezTo>
                    <a:cubicBezTo>
                      <a:pt x="6" y="22"/>
                      <a:pt x="6" y="22"/>
                      <a:pt x="6" y="22"/>
                    </a:cubicBezTo>
                    <a:cubicBezTo>
                      <a:pt x="8" y="25"/>
                      <a:pt x="8" y="25"/>
                      <a:pt x="8" y="25"/>
                    </a:cubicBezTo>
                    <a:cubicBezTo>
                      <a:pt x="2" y="27"/>
                      <a:pt x="2" y="27"/>
                      <a:pt x="2" y="27"/>
                    </a:cubicBezTo>
                    <a:cubicBezTo>
                      <a:pt x="0" y="38"/>
                      <a:pt x="0" y="38"/>
                      <a:pt x="0" y="38"/>
                    </a:cubicBezTo>
                    <a:cubicBezTo>
                      <a:pt x="5" y="37"/>
                      <a:pt x="5" y="37"/>
                      <a:pt x="5" y="37"/>
                    </a:cubicBezTo>
                    <a:cubicBezTo>
                      <a:pt x="5" y="48"/>
                      <a:pt x="5" y="48"/>
                      <a:pt x="5" y="48"/>
                    </a:cubicBezTo>
                    <a:cubicBezTo>
                      <a:pt x="16" y="45"/>
                      <a:pt x="16" y="45"/>
                      <a:pt x="16" y="45"/>
                    </a:cubicBezTo>
                    <a:cubicBezTo>
                      <a:pt x="15" y="50"/>
                      <a:pt x="15" y="50"/>
                      <a:pt x="15" y="50"/>
                    </a:cubicBezTo>
                    <a:cubicBezTo>
                      <a:pt x="8" y="52"/>
                      <a:pt x="8" y="52"/>
                      <a:pt x="8" y="52"/>
                    </a:cubicBezTo>
                    <a:cubicBezTo>
                      <a:pt x="3" y="58"/>
                      <a:pt x="3" y="58"/>
                      <a:pt x="3" y="58"/>
                    </a:cubicBezTo>
                    <a:cubicBezTo>
                      <a:pt x="6" y="63"/>
                      <a:pt x="6" y="63"/>
                      <a:pt x="6" y="63"/>
                    </a:cubicBezTo>
                    <a:cubicBezTo>
                      <a:pt x="22" y="56"/>
                      <a:pt x="22" y="56"/>
                      <a:pt x="22" y="56"/>
                    </a:cubicBezTo>
                    <a:cubicBezTo>
                      <a:pt x="17" y="62"/>
                      <a:pt x="17" y="62"/>
                      <a:pt x="17" y="62"/>
                    </a:cubicBezTo>
                    <a:cubicBezTo>
                      <a:pt x="13" y="63"/>
                      <a:pt x="13" y="63"/>
                      <a:pt x="13" y="63"/>
                    </a:cubicBezTo>
                    <a:cubicBezTo>
                      <a:pt x="14" y="69"/>
                      <a:pt x="14" y="69"/>
                      <a:pt x="14" y="69"/>
                    </a:cubicBezTo>
                    <a:cubicBezTo>
                      <a:pt x="8" y="68"/>
                      <a:pt x="8" y="68"/>
                      <a:pt x="8" y="68"/>
                    </a:cubicBezTo>
                    <a:cubicBezTo>
                      <a:pt x="11" y="75"/>
                      <a:pt x="11" y="75"/>
                      <a:pt x="11" y="75"/>
                    </a:cubicBezTo>
                    <a:cubicBezTo>
                      <a:pt x="19" y="75"/>
                      <a:pt x="19" y="75"/>
                      <a:pt x="19" y="75"/>
                    </a:cubicBezTo>
                    <a:cubicBezTo>
                      <a:pt x="15" y="78"/>
                      <a:pt x="15" y="78"/>
                      <a:pt x="15" y="78"/>
                    </a:cubicBezTo>
                    <a:cubicBezTo>
                      <a:pt x="7" y="78"/>
                      <a:pt x="7" y="78"/>
                      <a:pt x="7" y="78"/>
                    </a:cubicBezTo>
                    <a:cubicBezTo>
                      <a:pt x="8" y="82"/>
                      <a:pt x="8" y="82"/>
                      <a:pt x="8" y="82"/>
                    </a:cubicBezTo>
                    <a:cubicBezTo>
                      <a:pt x="17" y="82"/>
                      <a:pt x="17" y="82"/>
                      <a:pt x="17" y="82"/>
                    </a:cubicBezTo>
                    <a:cubicBezTo>
                      <a:pt x="19" y="80"/>
                      <a:pt x="19" y="80"/>
                      <a:pt x="19" y="80"/>
                    </a:cubicBezTo>
                    <a:cubicBezTo>
                      <a:pt x="20" y="81"/>
                      <a:pt x="20" y="81"/>
                      <a:pt x="20" y="81"/>
                    </a:cubicBezTo>
                    <a:cubicBezTo>
                      <a:pt x="11" y="87"/>
                      <a:pt x="11" y="87"/>
                      <a:pt x="11" y="87"/>
                    </a:cubicBezTo>
                    <a:cubicBezTo>
                      <a:pt x="5" y="92"/>
                      <a:pt x="5" y="92"/>
                      <a:pt x="5" y="92"/>
                    </a:cubicBezTo>
                    <a:cubicBezTo>
                      <a:pt x="2" y="107"/>
                      <a:pt x="2" y="107"/>
                      <a:pt x="2" y="107"/>
                    </a:cubicBezTo>
                    <a:cubicBezTo>
                      <a:pt x="4" y="107"/>
                      <a:pt x="4" y="107"/>
                      <a:pt x="4" y="107"/>
                    </a:cubicBezTo>
                    <a:cubicBezTo>
                      <a:pt x="11" y="103"/>
                      <a:pt x="11" y="103"/>
                      <a:pt x="11" y="103"/>
                    </a:cubicBezTo>
                    <a:cubicBezTo>
                      <a:pt x="16" y="98"/>
                      <a:pt x="16" y="98"/>
                      <a:pt x="16" y="98"/>
                    </a:cubicBezTo>
                    <a:cubicBezTo>
                      <a:pt x="30" y="101"/>
                      <a:pt x="30" y="101"/>
                      <a:pt x="30" y="101"/>
                    </a:cubicBezTo>
                    <a:cubicBezTo>
                      <a:pt x="39" y="97"/>
                      <a:pt x="39" y="97"/>
                      <a:pt x="39" y="97"/>
                    </a:cubicBezTo>
                    <a:cubicBezTo>
                      <a:pt x="37" y="103"/>
                      <a:pt x="37" y="103"/>
                      <a:pt x="37" y="103"/>
                    </a:cubicBezTo>
                    <a:cubicBezTo>
                      <a:pt x="41" y="104"/>
                      <a:pt x="41" y="104"/>
                      <a:pt x="41" y="104"/>
                    </a:cubicBezTo>
                    <a:cubicBezTo>
                      <a:pt x="41" y="107"/>
                      <a:pt x="41" y="107"/>
                      <a:pt x="41" y="107"/>
                    </a:cubicBezTo>
                    <a:cubicBezTo>
                      <a:pt x="41" y="107"/>
                      <a:pt x="26" y="113"/>
                      <a:pt x="34" y="120"/>
                    </a:cubicBezTo>
                    <a:cubicBezTo>
                      <a:pt x="42" y="127"/>
                      <a:pt x="46" y="118"/>
                      <a:pt x="46" y="118"/>
                    </a:cubicBezTo>
                    <a:cubicBezTo>
                      <a:pt x="49" y="122"/>
                      <a:pt x="49" y="122"/>
                      <a:pt x="49" y="122"/>
                    </a:cubicBezTo>
                    <a:cubicBezTo>
                      <a:pt x="56" y="120"/>
                      <a:pt x="56" y="120"/>
                      <a:pt x="56" y="120"/>
                    </a:cubicBezTo>
                    <a:cubicBezTo>
                      <a:pt x="63" y="126"/>
                      <a:pt x="63" y="126"/>
                      <a:pt x="63" y="126"/>
                    </a:cubicBezTo>
                    <a:cubicBezTo>
                      <a:pt x="68" y="124"/>
                      <a:pt x="68" y="124"/>
                      <a:pt x="68" y="124"/>
                    </a:cubicBezTo>
                    <a:cubicBezTo>
                      <a:pt x="68" y="124"/>
                      <a:pt x="72" y="131"/>
                      <a:pt x="78" y="128"/>
                    </a:cubicBezTo>
                    <a:cubicBezTo>
                      <a:pt x="84" y="127"/>
                      <a:pt x="82" y="121"/>
                      <a:pt x="85" y="121"/>
                    </a:cubicBezTo>
                    <a:cubicBezTo>
                      <a:pt x="89" y="121"/>
                      <a:pt x="90" y="125"/>
                      <a:pt x="90" y="125"/>
                    </a:cubicBezTo>
                    <a:cubicBezTo>
                      <a:pt x="100" y="128"/>
                      <a:pt x="100" y="128"/>
                      <a:pt x="100" y="128"/>
                    </a:cubicBezTo>
                    <a:cubicBezTo>
                      <a:pt x="104" y="125"/>
                      <a:pt x="104" y="125"/>
                      <a:pt x="104" y="125"/>
                    </a:cubicBezTo>
                    <a:cubicBezTo>
                      <a:pt x="104" y="127"/>
                      <a:pt x="104" y="127"/>
                      <a:pt x="104" y="127"/>
                    </a:cubicBezTo>
                    <a:cubicBezTo>
                      <a:pt x="113" y="129"/>
                      <a:pt x="113" y="129"/>
                      <a:pt x="113" y="129"/>
                    </a:cubicBezTo>
                    <a:cubicBezTo>
                      <a:pt x="111" y="141"/>
                      <a:pt x="111" y="141"/>
                      <a:pt x="111" y="141"/>
                    </a:cubicBezTo>
                    <a:cubicBezTo>
                      <a:pt x="111" y="141"/>
                      <a:pt x="108" y="150"/>
                      <a:pt x="112" y="150"/>
                    </a:cubicBezTo>
                    <a:cubicBezTo>
                      <a:pt x="116" y="150"/>
                      <a:pt x="124" y="150"/>
                      <a:pt x="124" y="154"/>
                    </a:cubicBezTo>
                    <a:cubicBezTo>
                      <a:pt x="123" y="159"/>
                      <a:pt x="116" y="168"/>
                      <a:pt x="116" y="168"/>
                    </a:cubicBezTo>
                    <a:cubicBezTo>
                      <a:pt x="116" y="168"/>
                      <a:pt x="106" y="175"/>
                      <a:pt x="104" y="175"/>
                    </a:cubicBezTo>
                    <a:cubicBezTo>
                      <a:pt x="98" y="175"/>
                      <a:pt x="98" y="175"/>
                      <a:pt x="98" y="175"/>
                    </a:cubicBezTo>
                    <a:cubicBezTo>
                      <a:pt x="90" y="185"/>
                      <a:pt x="90" y="185"/>
                      <a:pt x="90" y="185"/>
                    </a:cubicBezTo>
                    <a:cubicBezTo>
                      <a:pt x="83" y="185"/>
                      <a:pt x="83" y="185"/>
                      <a:pt x="83" y="185"/>
                    </a:cubicBezTo>
                    <a:cubicBezTo>
                      <a:pt x="86" y="197"/>
                      <a:pt x="86" y="197"/>
                      <a:pt x="86" y="197"/>
                    </a:cubicBezTo>
                    <a:cubicBezTo>
                      <a:pt x="78" y="222"/>
                      <a:pt x="78" y="222"/>
                      <a:pt x="78" y="222"/>
                    </a:cubicBezTo>
                    <a:cubicBezTo>
                      <a:pt x="80" y="230"/>
                      <a:pt x="80" y="230"/>
                      <a:pt x="80" y="230"/>
                    </a:cubicBezTo>
                    <a:cubicBezTo>
                      <a:pt x="74" y="235"/>
                      <a:pt x="74" y="235"/>
                      <a:pt x="74" y="235"/>
                    </a:cubicBezTo>
                    <a:cubicBezTo>
                      <a:pt x="74" y="235"/>
                      <a:pt x="67" y="234"/>
                      <a:pt x="67" y="239"/>
                    </a:cubicBezTo>
                    <a:cubicBezTo>
                      <a:pt x="67" y="244"/>
                      <a:pt x="71" y="251"/>
                      <a:pt x="71" y="251"/>
                    </a:cubicBezTo>
                    <a:cubicBezTo>
                      <a:pt x="66" y="262"/>
                      <a:pt x="66" y="262"/>
                      <a:pt x="66" y="262"/>
                    </a:cubicBezTo>
                    <a:cubicBezTo>
                      <a:pt x="63" y="262"/>
                      <a:pt x="63" y="262"/>
                      <a:pt x="63" y="262"/>
                    </a:cubicBezTo>
                    <a:cubicBezTo>
                      <a:pt x="59" y="270"/>
                      <a:pt x="59" y="270"/>
                      <a:pt x="59" y="270"/>
                    </a:cubicBezTo>
                    <a:cubicBezTo>
                      <a:pt x="32" y="265"/>
                      <a:pt x="32" y="265"/>
                      <a:pt x="32" y="265"/>
                    </a:cubicBezTo>
                    <a:cubicBezTo>
                      <a:pt x="38" y="280"/>
                      <a:pt x="38" y="280"/>
                      <a:pt x="38" y="280"/>
                    </a:cubicBezTo>
                    <a:cubicBezTo>
                      <a:pt x="38" y="280"/>
                      <a:pt x="42" y="278"/>
                      <a:pt x="42" y="280"/>
                    </a:cubicBezTo>
                    <a:cubicBezTo>
                      <a:pt x="42" y="283"/>
                      <a:pt x="39" y="287"/>
                      <a:pt x="39" y="287"/>
                    </a:cubicBezTo>
                    <a:cubicBezTo>
                      <a:pt x="46" y="306"/>
                      <a:pt x="46" y="306"/>
                      <a:pt x="46" y="306"/>
                    </a:cubicBezTo>
                    <a:cubicBezTo>
                      <a:pt x="46" y="306"/>
                      <a:pt x="56" y="304"/>
                      <a:pt x="54" y="310"/>
                    </a:cubicBezTo>
                    <a:cubicBezTo>
                      <a:pt x="52" y="316"/>
                      <a:pt x="44" y="325"/>
                      <a:pt x="44" y="325"/>
                    </a:cubicBezTo>
                    <a:cubicBezTo>
                      <a:pt x="34" y="328"/>
                      <a:pt x="34" y="328"/>
                      <a:pt x="34" y="328"/>
                    </a:cubicBezTo>
                    <a:cubicBezTo>
                      <a:pt x="25" y="345"/>
                      <a:pt x="25" y="345"/>
                      <a:pt x="25" y="345"/>
                    </a:cubicBezTo>
                    <a:cubicBezTo>
                      <a:pt x="34" y="364"/>
                      <a:pt x="34" y="364"/>
                      <a:pt x="34" y="364"/>
                    </a:cubicBezTo>
                    <a:cubicBezTo>
                      <a:pt x="43" y="364"/>
                      <a:pt x="43" y="364"/>
                      <a:pt x="43" y="364"/>
                    </a:cubicBezTo>
                    <a:cubicBezTo>
                      <a:pt x="41" y="368"/>
                      <a:pt x="41" y="368"/>
                      <a:pt x="41" y="368"/>
                    </a:cubicBezTo>
                    <a:cubicBezTo>
                      <a:pt x="38" y="375"/>
                      <a:pt x="38" y="375"/>
                      <a:pt x="38" y="375"/>
                    </a:cubicBezTo>
                    <a:cubicBezTo>
                      <a:pt x="23" y="376"/>
                      <a:pt x="23" y="376"/>
                      <a:pt x="23" y="376"/>
                    </a:cubicBezTo>
                    <a:cubicBezTo>
                      <a:pt x="21" y="384"/>
                      <a:pt x="21" y="384"/>
                      <a:pt x="21" y="384"/>
                    </a:cubicBezTo>
                    <a:cubicBezTo>
                      <a:pt x="21" y="384"/>
                      <a:pt x="14" y="386"/>
                      <a:pt x="10" y="392"/>
                    </a:cubicBezTo>
                    <a:cubicBezTo>
                      <a:pt x="6" y="397"/>
                      <a:pt x="4" y="401"/>
                      <a:pt x="4" y="401"/>
                    </a:cubicBezTo>
                    <a:cubicBezTo>
                      <a:pt x="6" y="408"/>
                      <a:pt x="6" y="408"/>
                      <a:pt x="6" y="408"/>
                    </a:cubicBezTo>
                    <a:cubicBezTo>
                      <a:pt x="6" y="425"/>
                      <a:pt x="6" y="425"/>
                      <a:pt x="6" y="425"/>
                    </a:cubicBezTo>
                    <a:cubicBezTo>
                      <a:pt x="23" y="428"/>
                      <a:pt x="23" y="428"/>
                      <a:pt x="23" y="428"/>
                    </a:cubicBezTo>
                    <a:cubicBezTo>
                      <a:pt x="26" y="432"/>
                      <a:pt x="26" y="432"/>
                      <a:pt x="26" y="432"/>
                    </a:cubicBezTo>
                    <a:cubicBezTo>
                      <a:pt x="29" y="428"/>
                      <a:pt x="29" y="428"/>
                      <a:pt x="29" y="428"/>
                    </a:cubicBezTo>
                    <a:cubicBezTo>
                      <a:pt x="36" y="425"/>
                      <a:pt x="36" y="425"/>
                      <a:pt x="36" y="425"/>
                    </a:cubicBezTo>
                    <a:cubicBezTo>
                      <a:pt x="33" y="429"/>
                      <a:pt x="33" y="429"/>
                      <a:pt x="33" y="429"/>
                    </a:cubicBezTo>
                    <a:cubicBezTo>
                      <a:pt x="32" y="433"/>
                      <a:pt x="32" y="433"/>
                      <a:pt x="32" y="433"/>
                    </a:cubicBezTo>
                    <a:cubicBezTo>
                      <a:pt x="32" y="433"/>
                      <a:pt x="38" y="439"/>
                      <a:pt x="43" y="443"/>
                    </a:cubicBezTo>
                    <a:cubicBezTo>
                      <a:pt x="50" y="449"/>
                      <a:pt x="54" y="462"/>
                      <a:pt x="54" y="462"/>
                    </a:cubicBezTo>
                    <a:cubicBezTo>
                      <a:pt x="55" y="458"/>
                      <a:pt x="55" y="458"/>
                      <a:pt x="55" y="458"/>
                    </a:cubicBezTo>
                    <a:cubicBezTo>
                      <a:pt x="55" y="458"/>
                      <a:pt x="57" y="463"/>
                      <a:pt x="55" y="465"/>
                    </a:cubicBezTo>
                    <a:cubicBezTo>
                      <a:pt x="53" y="466"/>
                      <a:pt x="50" y="466"/>
                      <a:pt x="50" y="466"/>
                    </a:cubicBezTo>
                    <a:cubicBezTo>
                      <a:pt x="51" y="473"/>
                      <a:pt x="51" y="473"/>
                      <a:pt x="51" y="473"/>
                    </a:cubicBezTo>
                    <a:cubicBezTo>
                      <a:pt x="55" y="473"/>
                      <a:pt x="55" y="473"/>
                      <a:pt x="55" y="473"/>
                    </a:cubicBezTo>
                    <a:cubicBezTo>
                      <a:pt x="55" y="478"/>
                      <a:pt x="55" y="478"/>
                      <a:pt x="55" y="478"/>
                    </a:cubicBezTo>
                    <a:cubicBezTo>
                      <a:pt x="58" y="478"/>
                      <a:pt x="58" y="478"/>
                      <a:pt x="58" y="478"/>
                    </a:cubicBezTo>
                    <a:cubicBezTo>
                      <a:pt x="60" y="483"/>
                      <a:pt x="60" y="483"/>
                      <a:pt x="60" y="483"/>
                    </a:cubicBezTo>
                    <a:cubicBezTo>
                      <a:pt x="58" y="485"/>
                      <a:pt x="58" y="485"/>
                      <a:pt x="58" y="485"/>
                    </a:cubicBezTo>
                    <a:cubicBezTo>
                      <a:pt x="56" y="481"/>
                      <a:pt x="56" y="481"/>
                      <a:pt x="56" y="481"/>
                    </a:cubicBezTo>
                    <a:cubicBezTo>
                      <a:pt x="54" y="481"/>
                      <a:pt x="54" y="481"/>
                      <a:pt x="54" y="481"/>
                    </a:cubicBezTo>
                    <a:cubicBezTo>
                      <a:pt x="63" y="505"/>
                      <a:pt x="63" y="505"/>
                      <a:pt x="63" y="505"/>
                    </a:cubicBezTo>
                    <a:cubicBezTo>
                      <a:pt x="72" y="507"/>
                      <a:pt x="72" y="507"/>
                      <a:pt x="72" y="507"/>
                    </a:cubicBezTo>
                    <a:cubicBezTo>
                      <a:pt x="75" y="515"/>
                      <a:pt x="75" y="515"/>
                      <a:pt x="75" y="515"/>
                    </a:cubicBezTo>
                    <a:cubicBezTo>
                      <a:pt x="83" y="519"/>
                      <a:pt x="83" y="519"/>
                      <a:pt x="83" y="519"/>
                    </a:cubicBezTo>
                    <a:cubicBezTo>
                      <a:pt x="84" y="522"/>
                      <a:pt x="84" y="522"/>
                      <a:pt x="84" y="522"/>
                    </a:cubicBezTo>
                    <a:cubicBezTo>
                      <a:pt x="89" y="519"/>
                      <a:pt x="89" y="519"/>
                      <a:pt x="89" y="519"/>
                    </a:cubicBezTo>
                    <a:cubicBezTo>
                      <a:pt x="95" y="520"/>
                      <a:pt x="95" y="520"/>
                      <a:pt x="95" y="520"/>
                    </a:cubicBezTo>
                    <a:cubicBezTo>
                      <a:pt x="95" y="520"/>
                      <a:pt x="95" y="516"/>
                      <a:pt x="96" y="515"/>
                    </a:cubicBezTo>
                    <a:cubicBezTo>
                      <a:pt x="98" y="513"/>
                      <a:pt x="101" y="517"/>
                      <a:pt x="101" y="517"/>
                    </a:cubicBezTo>
                    <a:cubicBezTo>
                      <a:pt x="113" y="502"/>
                      <a:pt x="113" y="502"/>
                      <a:pt x="113" y="502"/>
                    </a:cubicBezTo>
                    <a:cubicBezTo>
                      <a:pt x="129" y="499"/>
                      <a:pt x="129" y="499"/>
                      <a:pt x="129" y="499"/>
                    </a:cubicBezTo>
                    <a:cubicBezTo>
                      <a:pt x="129" y="499"/>
                      <a:pt x="133" y="502"/>
                      <a:pt x="141" y="498"/>
                    </a:cubicBezTo>
                    <a:cubicBezTo>
                      <a:pt x="150" y="494"/>
                      <a:pt x="154" y="490"/>
                      <a:pt x="154" y="490"/>
                    </a:cubicBezTo>
                    <a:cubicBezTo>
                      <a:pt x="165" y="491"/>
                      <a:pt x="165" y="491"/>
                      <a:pt x="165" y="491"/>
                    </a:cubicBezTo>
                    <a:cubicBezTo>
                      <a:pt x="191" y="493"/>
                      <a:pt x="191" y="493"/>
                      <a:pt x="191" y="493"/>
                    </a:cubicBezTo>
                    <a:cubicBezTo>
                      <a:pt x="206" y="499"/>
                      <a:pt x="206" y="499"/>
                      <a:pt x="206" y="499"/>
                    </a:cubicBezTo>
                    <a:cubicBezTo>
                      <a:pt x="217" y="498"/>
                      <a:pt x="217" y="498"/>
                      <a:pt x="217" y="498"/>
                    </a:cubicBezTo>
                    <a:cubicBezTo>
                      <a:pt x="243" y="505"/>
                      <a:pt x="243" y="505"/>
                      <a:pt x="243" y="505"/>
                    </a:cubicBezTo>
                    <a:cubicBezTo>
                      <a:pt x="249" y="505"/>
                      <a:pt x="249" y="505"/>
                      <a:pt x="249" y="505"/>
                    </a:cubicBezTo>
                    <a:cubicBezTo>
                      <a:pt x="249" y="505"/>
                      <a:pt x="252" y="497"/>
                      <a:pt x="262" y="498"/>
                    </a:cubicBezTo>
                    <a:cubicBezTo>
                      <a:pt x="272" y="499"/>
                      <a:pt x="273" y="509"/>
                      <a:pt x="273" y="509"/>
                    </a:cubicBezTo>
                    <a:cubicBezTo>
                      <a:pt x="284" y="500"/>
                      <a:pt x="284" y="500"/>
                      <a:pt x="284" y="500"/>
                    </a:cubicBezTo>
                    <a:cubicBezTo>
                      <a:pt x="291" y="497"/>
                      <a:pt x="291" y="497"/>
                      <a:pt x="291" y="497"/>
                    </a:cubicBezTo>
                    <a:cubicBezTo>
                      <a:pt x="297" y="480"/>
                      <a:pt x="297" y="480"/>
                      <a:pt x="297" y="480"/>
                    </a:cubicBezTo>
                    <a:cubicBezTo>
                      <a:pt x="312" y="469"/>
                      <a:pt x="312" y="469"/>
                      <a:pt x="312" y="469"/>
                    </a:cubicBezTo>
                    <a:cubicBezTo>
                      <a:pt x="316" y="469"/>
                      <a:pt x="316" y="469"/>
                      <a:pt x="316" y="469"/>
                    </a:cubicBezTo>
                    <a:cubicBezTo>
                      <a:pt x="316" y="469"/>
                      <a:pt x="319" y="462"/>
                      <a:pt x="324" y="462"/>
                    </a:cubicBezTo>
                    <a:cubicBezTo>
                      <a:pt x="329" y="460"/>
                      <a:pt x="334" y="466"/>
                      <a:pt x="334" y="466"/>
                    </a:cubicBezTo>
                    <a:cubicBezTo>
                      <a:pt x="334" y="466"/>
                      <a:pt x="340" y="463"/>
                      <a:pt x="341" y="463"/>
                    </a:cubicBezTo>
                    <a:cubicBezTo>
                      <a:pt x="343" y="463"/>
                      <a:pt x="345" y="465"/>
                      <a:pt x="345" y="465"/>
                    </a:cubicBezTo>
                    <a:cubicBezTo>
                      <a:pt x="360" y="463"/>
                      <a:pt x="360" y="463"/>
                      <a:pt x="360" y="463"/>
                    </a:cubicBezTo>
                    <a:cubicBezTo>
                      <a:pt x="359" y="455"/>
                      <a:pt x="359" y="455"/>
                      <a:pt x="359" y="455"/>
                    </a:cubicBezTo>
                    <a:cubicBezTo>
                      <a:pt x="355" y="459"/>
                      <a:pt x="355" y="459"/>
                      <a:pt x="355" y="459"/>
                    </a:cubicBezTo>
                    <a:cubicBezTo>
                      <a:pt x="351" y="454"/>
                      <a:pt x="351" y="454"/>
                      <a:pt x="351" y="454"/>
                    </a:cubicBezTo>
                    <a:cubicBezTo>
                      <a:pt x="358" y="440"/>
                      <a:pt x="358" y="440"/>
                      <a:pt x="358" y="440"/>
                    </a:cubicBezTo>
                    <a:cubicBezTo>
                      <a:pt x="363" y="439"/>
                      <a:pt x="363" y="439"/>
                      <a:pt x="363" y="439"/>
                    </a:cubicBezTo>
                    <a:cubicBezTo>
                      <a:pt x="363" y="439"/>
                      <a:pt x="365" y="432"/>
                      <a:pt x="367" y="428"/>
                    </a:cubicBezTo>
                    <a:cubicBezTo>
                      <a:pt x="369" y="425"/>
                      <a:pt x="373" y="426"/>
                      <a:pt x="373" y="426"/>
                    </a:cubicBezTo>
                    <a:cubicBezTo>
                      <a:pt x="375" y="418"/>
                      <a:pt x="375" y="418"/>
                      <a:pt x="375" y="418"/>
                    </a:cubicBezTo>
                    <a:cubicBezTo>
                      <a:pt x="379" y="419"/>
                      <a:pt x="379" y="419"/>
                      <a:pt x="379" y="419"/>
                    </a:cubicBezTo>
                    <a:cubicBezTo>
                      <a:pt x="389" y="408"/>
                      <a:pt x="389" y="408"/>
                      <a:pt x="389" y="408"/>
                    </a:cubicBezTo>
                    <a:cubicBezTo>
                      <a:pt x="404" y="403"/>
                      <a:pt x="404" y="403"/>
                      <a:pt x="404" y="403"/>
                    </a:cubicBezTo>
                    <a:cubicBezTo>
                      <a:pt x="413" y="395"/>
                      <a:pt x="413" y="395"/>
                      <a:pt x="413" y="395"/>
                    </a:cubicBezTo>
                    <a:cubicBezTo>
                      <a:pt x="413" y="389"/>
                      <a:pt x="413" y="389"/>
                      <a:pt x="413" y="389"/>
                    </a:cubicBezTo>
                    <a:cubicBezTo>
                      <a:pt x="413" y="389"/>
                      <a:pt x="407" y="389"/>
                      <a:pt x="402" y="385"/>
                    </a:cubicBezTo>
                    <a:cubicBezTo>
                      <a:pt x="398" y="381"/>
                      <a:pt x="392" y="347"/>
                      <a:pt x="392" y="347"/>
                    </a:cubicBezTo>
                    <a:cubicBezTo>
                      <a:pt x="415" y="317"/>
                      <a:pt x="415" y="317"/>
                      <a:pt x="415" y="317"/>
                    </a:cubicBezTo>
                    <a:cubicBezTo>
                      <a:pt x="416" y="309"/>
                      <a:pt x="416" y="309"/>
                      <a:pt x="416" y="309"/>
                    </a:cubicBezTo>
                    <a:cubicBezTo>
                      <a:pt x="420" y="310"/>
                      <a:pt x="420" y="310"/>
                      <a:pt x="420" y="310"/>
                    </a:cubicBezTo>
                    <a:cubicBezTo>
                      <a:pt x="436" y="293"/>
                      <a:pt x="436" y="293"/>
                      <a:pt x="436" y="293"/>
                    </a:cubicBezTo>
                    <a:cubicBezTo>
                      <a:pt x="436" y="293"/>
                      <a:pt x="444" y="281"/>
                      <a:pt x="447" y="279"/>
                    </a:cubicBezTo>
                    <a:cubicBezTo>
                      <a:pt x="450" y="276"/>
                      <a:pt x="453" y="277"/>
                      <a:pt x="453" y="277"/>
                    </a:cubicBezTo>
                    <a:cubicBezTo>
                      <a:pt x="452" y="279"/>
                      <a:pt x="452" y="279"/>
                      <a:pt x="452" y="279"/>
                    </a:cubicBezTo>
                    <a:cubicBezTo>
                      <a:pt x="449" y="279"/>
                      <a:pt x="449" y="279"/>
                      <a:pt x="449" y="279"/>
                    </a:cubicBezTo>
                    <a:cubicBezTo>
                      <a:pt x="449" y="281"/>
                      <a:pt x="449" y="281"/>
                      <a:pt x="449" y="281"/>
                    </a:cubicBezTo>
                    <a:cubicBezTo>
                      <a:pt x="452" y="282"/>
                      <a:pt x="452" y="282"/>
                      <a:pt x="452" y="282"/>
                    </a:cubicBezTo>
                    <a:cubicBezTo>
                      <a:pt x="457" y="277"/>
                      <a:pt x="457" y="277"/>
                      <a:pt x="457" y="277"/>
                    </a:cubicBezTo>
                    <a:cubicBezTo>
                      <a:pt x="457" y="277"/>
                      <a:pt x="462" y="276"/>
                      <a:pt x="464" y="274"/>
                    </a:cubicBezTo>
                    <a:cubicBezTo>
                      <a:pt x="465" y="273"/>
                      <a:pt x="457" y="266"/>
                      <a:pt x="457" y="266"/>
                    </a:cubicBezTo>
                    <a:cubicBezTo>
                      <a:pt x="472" y="251"/>
                      <a:pt x="472" y="251"/>
                      <a:pt x="472" y="251"/>
                    </a:cubicBezTo>
                    <a:cubicBezTo>
                      <a:pt x="481" y="251"/>
                      <a:pt x="481" y="251"/>
                      <a:pt x="481" y="251"/>
                    </a:cubicBezTo>
                    <a:cubicBezTo>
                      <a:pt x="484" y="248"/>
                      <a:pt x="484" y="248"/>
                      <a:pt x="484" y="248"/>
                    </a:cubicBezTo>
                    <a:cubicBezTo>
                      <a:pt x="484" y="248"/>
                      <a:pt x="499" y="245"/>
                      <a:pt x="506" y="245"/>
                    </a:cubicBezTo>
                    <a:cubicBezTo>
                      <a:pt x="511" y="245"/>
                      <a:pt x="524" y="245"/>
                      <a:pt x="530" y="242"/>
                    </a:cubicBezTo>
                    <a:cubicBezTo>
                      <a:pt x="537" y="238"/>
                      <a:pt x="533" y="236"/>
                      <a:pt x="541" y="232"/>
                    </a:cubicBezTo>
                    <a:cubicBezTo>
                      <a:pt x="549" y="227"/>
                      <a:pt x="575" y="221"/>
                      <a:pt x="581" y="216"/>
                    </a:cubicBezTo>
                    <a:cubicBezTo>
                      <a:pt x="588" y="211"/>
                      <a:pt x="590" y="202"/>
                      <a:pt x="589" y="199"/>
                    </a:cubicBezTo>
                    <a:cubicBezTo>
                      <a:pt x="589" y="196"/>
                      <a:pt x="586" y="192"/>
                      <a:pt x="587" y="189"/>
                    </a:cubicBezTo>
                    <a:cubicBezTo>
                      <a:pt x="588" y="186"/>
                      <a:pt x="592" y="189"/>
                      <a:pt x="594" y="187"/>
                    </a:cubicBezTo>
                    <a:cubicBezTo>
                      <a:pt x="597" y="186"/>
                      <a:pt x="597" y="182"/>
                      <a:pt x="597" y="182"/>
                    </a:cubicBezTo>
                    <a:cubicBezTo>
                      <a:pt x="591" y="179"/>
                      <a:pt x="591" y="179"/>
                      <a:pt x="591" y="179"/>
                    </a:cubicBezTo>
                    <a:cubicBezTo>
                      <a:pt x="590" y="174"/>
                      <a:pt x="590" y="174"/>
                      <a:pt x="590" y="174"/>
                    </a:cubicBezTo>
                    <a:cubicBezTo>
                      <a:pt x="583" y="174"/>
                      <a:pt x="583" y="174"/>
                      <a:pt x="583" y="174"/>
                    </a:cubicBezTo>
                    <a:cubicBezTo>
                      <a:pt x="583" y="174"/>
                      <a:pt x="582" y="171"/>
                      <a:pt x="576" y="169"/>
                    </a:cubicBezTo>
                    <a:cubicBezTo>
                      <a:pt x="568" y="168"/>
                      <a:pt x="565" y="178"/>
                      <a:pt x="563" y="178"/>
                    </a:cubicBezTo>
                    <a:cubicBezTo>
                      <a:pt x="558" y="178"/>
                      <a:pt x="558" y="178"/>
                      <a:pt x="558" y="178"/>
                    </a:cubicBezTo>
                    <a:cubicBezTo>
                      <a:pt x="558" y="178"/>
                      <a:pt x="555" y="175"/>
                      <a:pt x="551" y="171"/>
                    </a:cubicBezTo>
                    <a:cubicBezTo>
                      <a:pt x="547" y="167"/>
                      <a:pt x="540" y="174"/>
                      <a:pt x="535" y="174"/>
                    </a:cubicBezTo>
                    <a:cubicBezTo>
                      <a:pt x="531" y="174"/>
                      <a:pt x="530" y="170"/>
                      <a:pt x="530" y="170"/>
                    </a:cubicBezTo>
                    <a:cubicBezTo>
                      <a:pt x="530" y="170"/>
                      <a:pt x="532" y="164"/>
                      <a:pt x="532" y="163"/>
                    </a:cubicBezTo>
                    <a:cubicBezTo>
                      <a:pt x="532" y="161"/>
                      <a:pt x="526" y="166"/>
                      <a:pt x="526" y="166"/>
                    </a:cubicBezTo>
                    <a:cubicBezTo>
                      <a:pt x="519" y="161"/>
                      <a:pt x="519" y="161"/>
                      <a:pt x="519" y="161"/>
                    </a:cubicBezTo>
                    <a:lnTo>
                      <a:pt x="520" y="161"/>
                    </a:lnTo>
                    <a:close/>
                    <a:moveTo>
                      <a:pt x="622" y="329"/>
                    </a:moveTo>
                    <a:cubicBezTo>
                      <a:pt x="616" y="328"/>
                      <a:pt x="607" y="333"/>
                      <a:pt x="607" y="333"/>
                    </a:cubicBezTo>
                    <a:cubicBezTo>
                      <a:pt x="608" y="339"/>
                      <a:pt x="608" y="339"/>
                      <a:pt x="608" y="339"/>
                    </a:cubicBezTo>
                    <a:cubicBezTo>
                      <a:pt x="608" y="339"/>
                      <a:pt x="613" y="339"/>
                      <a:pt x="617" y="340"/>
                    </a:cubicBezTo>
                    <a:cubicBezTo>
                      <a:pt x="621" y="340"/>
                      <a:pt x="624" y="345"/>
                      <a:pt x="624" y="345"/>
                    </a:cubicBezTo>
                    <a:cubicBezTo>
                      <a:pt x="630" y="347"/>
                      <a:pt x="630" y="347"/>
                      <a:pt x="630" y="347"/>
                    </a:cubicBezTo>
                    <a:cubicBezTo>
                      <a:pt x="631" y="341"/>
                      <a:pt x="631" y="341"/>
                      <a:pt x="631" y="341"/>
                    </a:cubicBezTo>
                    <a:cubicBezTo>
                      <a:pt x="631" y="341"/>
                      <a:pt x="627" y="331"/>
                      <a:pt x="622" y="329"/>
                    </a:cubicBezTo>
                    <a:close/>
                  </a:path>
                </a:pathLst>
              </a:custGeom>
              <a:solidFill>
                <a:srgbClr val="DDDDDD"/>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62" name="Freeform 286" descr="© INSCALE GmbH, 18.06.2010">
                <a:extLst>
                  <a:ext uri="{FF2B5EF4-FFF2-40B4-BE49-F238E27FC236}">
                    <a16:creationId xmlns:a16="http://schemas.microsoft.com/office/drawing/2014/main" id="{792C7455-27D5-49EB-99B4-20A94472367B}"/>
                  </a:ext>
                </a:extLst>
              </p:cNvPr>
              <p:cNvSpPr>
                <a:spLocks noEditPoints="1"/>
              </p:cNvSpPr>
              <p:nvPr/>
            </p:nvSpPr>
            <p:spPr bwMode="auto">
              <a:xfrm>
                <a:off x="1991" y="1646"/>
                <a:ext cx="662" cy="893"/>
              </a:xfrm>
              <a:custGeom>
                <a:avLst/>
                <a:gdLst>
                  <a:gd name="T0" fmla="*/ 1 w 987"/>
                  <a:gd name="T1" fmla="*/ 1 h 1337"/>
                  <a:gd name="T2" fmla="*/ 1 w 987"/>
                  <a:gd name="T3" fmla="*/ 1 h 1337"/>
                  <a:gd name="T4" fmla="*/ 1 w 987"/>
                  <a:gd name="T5" fmla="*/ 1 h 1337"/>
                  <a:gd name="T6" fmla="*/ 1 w 987"/>
                  <a:gd name="T7" fmla="*/ 1 h 1337"/>
                  <a:gd name="T8" fmla="*/ 1 w 987"/>
                  <a:gd name="T9" fmla="*/ 1 h 1337"/>
                  <a:gd name="T10" fmla="*/ 1 w 987"/>
                  <a:gd name="T11" fmla="*/ 1 h 1337"/>
                  <a:gd name="T12" fmla="*/ 1 w 987"/>
                  <a:gd name="T13" fmla="*/ 1 h 1337"/>
                  <a:gd name="T14" fmla="*/ 1 w 987"/>
                  <a:gd name="T15" fmla="*/ 1 h 1337"/>
                  <a:gd name="T16" fmla="*/ 1 w 987"/>
                  <a:gd name="T17" fmla="*/ 1 h 1337"/>
                  <a:gd name="T18" fmla="*/ 1 w 987"/>
                  <a:gd name="T19" fmla="*/ 1 h 1337"/>
                  <a:gd name="T20" fmla="*/ 1 w 987"/>
                  <a:gd name="T21" fmla="*/ 1 h 1337"/>
                  <a:gd name="T22" fmla="*/ 1 w 987"/>
                  <a:gd name="T23" fmla="*/ 1 h 1337"/>
                  <a:gd name="T24" fmla="*/ 1 w 987"/>
                  <a:gd name="T25" fmla="*/ 1 h 1337"/>
                  <a:gd name="T26" fmla="*/ 1 w 987"/>
                  <a:gd name="T27" fmla="*/ 1 h 1337"/>
                  <a:gd name="T28" fmla="*/ 1 w 987"/>
                  <a:gd name="T29" fmla="*/ 1 h 1337"/>
                  <a:gd name="T30" fmla="*/ 1 w 987"/>
                  <a:gd name="T31" fmla="*/ 1 h 1337"/>
                  <a:gd name="T32" fmla="*/ 1 w 987"/>
                  <a:gd name="T33" fmla="*/ 1 h 1337"/>
                  <a:gd name="T34" fmla="*/ 1 w 987"/>
                  <a:gd name="T35" fmla="*/ 1 h 1337"/>
                  <a:gd name="T36" fmla="*/ 1 w 987"/>
                  <a:gd name="T37" fmla="*/ 1 h 1337"/>
                  <a:gd name="T38" fmla="*/ 1 w 987"/>
                  <a:gd name="T39" fmla="*/ 1 h 1337"/>
                  <a:gd name="T40" fmla="*/ 1 w 987"/>
                  <a:gd name="T41" fmla="*/ 1 h 1337"/>
                  <a:gd name="T42" fmla="*/ 1 w 987"/>
                  <a:gd name="T43" fmla="*/ 1 h 1337"/>
                  <a:gd name="T44" fmla="*/ 1 w 987"/>
                  <a:gd name="T45" fmla="*/ 1 h 1337"/>
                  <a:gd name="T46" fmla="*/ 1 w 987"/>
                  <a:gd name="T47" fmla="*/ 1 h 1337"/>
                  <a:gd name="T48" fmla="*/ 1 w 987"/>
                  <a:gd name="T49" fmla="*/ 1 h 1337"/>
                  <a:gd name="T50" fmla="*/ 1 w 987"/>
                  <a:gd name="T51" fmla="*/ 1 h 1337"/>
                  <a:gd name="T52" fmla="*/ 1 w 987"/>
                  <a:gd name="T53" fmla="*/ 1 h 1337"/>
                  <a:gd name="T54" fmla="*/ 1 w 987"/>
                  <a:gd name="T55" fmla="*/ 1 h 1337"/>
                  <a:gd name="T56" fmla="*/ 1 w 987"/>
                  <a:gd name="T57" fmla="*/ 1 h 1337"/>
                  <a:gd name="T58" fmla="*/ 1 w 987"/>
                  <a:gd name="T59" fmla="*/ 1 h 1337"/>
                  <a:gd name="T60" fmla="*/ 1 w 987"/>
                  <a:gd name="T61" fmla="*/ 1 h 1337"/>
                  <a:gd name="T62" fmla="*/ 1 w 987"/>
                  <a:gd name="T63" fmla="*/ 1 h 1337"/>
                  <a:gd name="T64" fmla="*/ 1 w 987"/>
                  <a:gd name="T65" fmla="*/ 1 h 1337"/>
                  <a:gd name="T66" fmla="*/ 1 w 987"/>
                  <a:gd name="T67" fmla="*/ 1 h 1337"/>
                  <a:gd name="T68" fmla="*/ 1 w 987"/>
                  <a:gd name="T69" fmla="*/ 1 h 1337"/>
                  <a:gd name="T70" fmla="*/ 1 w 987"/>
                  <a:gd name="T71" fmla="*/ 1 h 1337"/>
                  <a:gd name="T72" fmla="*/ 1 w 987"/>
                  <a:gd name="T73" fmla="*/ 1 h 1337"/>
                  <a:gd name="T74" fmla="*/ 1 w 987"/>
                  <a:gd name="T75" fmla="*/ 1 h 1337"/>
                  <a:gd name="T76" fmla="*/ 1 w 987"/>
                  <a:gd name="T77" fmla="*/ 1 h 1337"/>
                  <a:gd name="T78" fmla="*/ 1 w 987"/>
                  <a:gd name="T79" fmla="*/ 1 h 1337"/>
                  <a:gd name="T80" fmla="*/ 1 w 987"/>
                  <a:gd name="T81" fmla="*/ 1 h 1337"/>
                  <a:gd name="T82" fmla="*/ 1 w 987"/>
                  <a:gd name="T83" fmla="*/ 1 h 1337"/>
                  <a:gd name="T84" fmla="*/ 1 w 987"/>
                  <a:gd name="T85" fmla="*/ 1 h 1337"/>
                  <a:gd name="T86" fmla="*/ 1 w 987"/>
                  <a:gd name="T87" fmla="*/ 1 h 1337"/>
                  <a:gd name="T88" fmla="*/ 1 w 987"/>
                  <a:gd name="T89" fmla="*/ 1 h 1337"/>
                  <a:gd name="T90" fmla="*/ 1 w 987"/>
                  <a:gd name="T91" fmla="*/ 1 h 1337"/>
                  <a:gd name="T92" fmla="*/ 1 w 987"/>
                  <a:gd name="T93" fmla="*/ 1 h 1337"/>
                  <a:gd name="T94" fmla="*/ 1 w 987"/>
                  <a:gd name="T95" fmla="*/ 1 h 1337"/>
                  <a:gd name="T96" fmla="*/ 1 w 987"/>
                  <a:gd name="T97" fmla="*/ 1 h 1337"/>
                  <a:gd name="T98" fmla="*/ 1 w 987"/>
                  <a:gd name="T99" fmla="*/ 1 h 1337"/>
                  <a:gd name="T100" fmla="*/ 1 w 987"/>
                  <a:gd name="T101" fmla="*/ 1 h 1337"/>
                  <a:gd name="T102" fmla="*/ 1 w 987"/>
                  <a:gd name="T103" fmla="*/ 1 h 1337"/>
                  <a:gd name="T104" fmla="*/ 1 w 987"/>
                  <a:gd name="T105" fmla="*/ 1 h 1337"/>
                  <a:gd name="T106" fmla="*/ 1 w 987"/>
                  <a:gd name="T107" fmla="*/ 1 h 1337"/>
                  <a:gd name="T108" fmla="*/ 1 w 987"/>
                  <a:gd name="T109" fmla="*/ 1 h 1337"/>
                  <a:gd name="T110" fmla="*/ 1 w 987"/>
                  <a:gd name="T111" fmla="*/ 1 h 1337"/>
                  <a:gd name="T112" fmla="*/ 1 w 987"/>
                  <a:gd name="T113" fmla="*/ 1 h 1337"/>
                  <a:gd name="T114" fmla="*/ 1 w 987"/>
                  <a:gd name="T115" fmla="*/ 0 h 1337"/>
                  <a:gd name="T116" fmla="*/ 1 w 987"/>
                  <a:gd name="T117" fmla="*/ 1 h 1337"/>
                  <a:gd name="T118" fmla="*/ 1 w 987"/>
                  <a:gd name="T119" fmla="*/ 1 h 13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1337"/>
                  <a:gd name="T182" fmla="*/ 987 w 987"/>
                  <a:gd name="T183" fmla="*/ 1337 h 133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1337">
                    <a:moveTo>
                      <a:pt x="285" y="1267"/>
                    </a:moveTo>
                    <a:cubicBezTo>
                      <a:pt x="293" y="1267"/>
                      <a:pt x="293" y="1267"/>
                      <a:pt x="293" y="1267"/>
                    </a:cubicBezTo>
                    <a:cubicBezTo>
                      <a:pt x="293" y="1262"/>
                      <a:pt x="293" y="1262"/>
                      <a:pt x="293" y="1262"/>
                    </a:cubicBezTo>
                    <a:cubicBezTo>
                      <a:pt x="288" y="1262"/>
                      <a:pt x="288" y="1262"/>
                      <a:pt x="288" y="1262"/>
                    </a:cubicBezTo>
                    <a:cubicBezTo>
                      <a:pt x="285" y="1267"/>
                      <a:pt x="285" y="1267"/>
                      <a:pt x="285" y="1267"/>
                    </a:cubicBezTo>
                    <a:close/>
                    <a:moveTo>
                      <a:pt x="296" y="94"/>
                    </a:moveTo>
                    <a:cubicBezTo>
                      <a:pt x="298" y="91"/>
                      <a:pt x="298" y="88"/>
                      <a:pt x="296" y="88"/>
                    </a:cubicBezTo>
                    <a:cubicBezTo>
                      <a:pt x="283" y="91"/>
                      <a:pt x="301" y="96"/>
                      <a:pt x="296" y="94"/>
                    </a:cubicBezTo>
                    <a:close/>
                    <a:moveTo>
                      <a:pt x="319" y="101"/>
                    </a:moveTo>
                    <a:cubicBezTo>
                      <a:pt x="322" y="101"/>
                      <a:pt x="322" y="99"/>
                      <a:pt x="322" y="99"/>
                    </a:cubicBezTo>
                    <a:cubicBezTo>
                      <a:pt x="319" y="99"/>
                      <a:pt x="316" y="101"/>
                      <a:pt x="319" y="101"/>
                    </a:cubicBezTo>
                    <a:close/>
                    <a:moveTo>
                      <a:pt x="316" y="94"/>
                    </a:moveTo>
                    <a:cubicBezTo>
                      <a:pt x="319" y="91"/>
                      <a:pt x="322" y="91"/>
                      <a:pt x="319" y="86"/>
                    </a:cubicBezTo>
                    <a:cubicBezTo>
                      <a:pt x="314" y="83"/>
                      <a:pt x="298" y="101"/>
                      <a:pt x="316" y="94"/>
                    </a:cubicBezTo>
                    <a:close/>
                    <a:moveTo>
                      <a:pt x="314" y="68"/>
                    </a:moveTo>
                    <a:cubicBezTo>
                      <a:pt x="311" y="70"/>
                      <a:pt x="309" y="70"/>
                      <a:pt x="306" y="70"/>
                    </a:cubicBezTo>
                    <a:cubicBezTo>
                      <a:pt x="311" y="78"/>
                      <a:pt x="311" y="70"/>
                      <a:pt x="314" y="68"/>
                    </a:cubicBezTo>
                    <a:close/>
                    <a:moveTo>
                      <a:pt x="296" y="83"/>
                    </a:moveTo>
                    <a:cubicBezTo>
                      <a:pt x="296" y="81"/>
                      <a:pt x="293" y="81"/>
                      <a:pt x="293" y="83"/>
                    </a:cubicBezTo>
                    <a:cubicBezTo>
                      <a:pt x="293" y="88"/>
                      <a:pt x="296" y="83"/>
                      <a:pt x="296" y="83"/>
                    </a:cubicBezTo>
                    <a:close/>
                    <a:moveTo>
                      <a:pt x="301" y="195"/>
                    </a:moveTo>
                    <a:cubicBezTo>
                      <a:pt x="306" y="195"/>
                      <a:pt x="301" y="192"/>
                      <a:pt x="301" y="192"/>
                    </a:cubicBezTo>
                    <a:cubicBezTo>
                      <a:pt x="296" y="192"/>
                      <a:pt x="296" y="195"/>
                      <a:pt x="301" y="195"/>
                    </a:cubicBezTo>
                    <a:close/>
                    <a:moveTo>
                      <a:pt x="301" y="101"/>
                    </a:moveTo>
                    <a:cubicBezTo>
                      <a:pt x="301" y="104"/>
                      <a:pt x="306" y="101"/>
                      <a:pt x="306" y="101"/>
                    </a:cubicBezTo>
                    <a:cubicBezTo>
                      <a:pt x="306" y="96"/>
                      <a:pt x="301" y="99"/>
                      <a:pt x="301" y="101"/>
                    </a:cubicBezTo>
                    <a:close/>
                    <a:moveTo>
                      <a:pt x="296" y="187"/>
                    </a:moveTo>
                    <a:cubicBezTo>
                      <a:pt x="298" y="184"/>
                      <a:pt x="291" y="184"/>
                      <a:pt x="291" y="184"/>
                    </a:cubicBezTo>
                    <a:cubicBezTo>
                      <a:pt x="288" y="182"/>
                      <a:pt x="293" y="200"/>
                      <a:pt x="296" y="187"/>
                    </a:cubicBezTo>
                    <a:close/>
                    <a:moveTo>
                      <a:pt x="298" y="107"/>
                    </a:moveTo>
                    <a:cubicBezTo>
                      <a:pt x="298" y="107"/>
                      <a:pt x="298" y="104"/>
                      <a:pt x="296" y="101"/>
                    </a:cubicBezTo>
                    <a:cubicBezTo>
                      <a:pt x="291" y="96"/>
                      <a:pt x="293" y="109"/>
                      <a:pt x="298" y="107"/>
                    </a:cubicBezTo>
                    <a:close/>
                    <a:moveTo>
                      <a:pt x="772" y="96"/>
                    </a:moveTo>
                    <a:cubicBezTo>
                      <a:pt x="765" y="91"/>
                      <a:pt x="765" y="99"/>
                      <a:pt x="759" y="101"/>
                    </a:cubicBezTo>
                    <a:cubicBezTo>
                      <a:pt x="762" y="101"/>
                      <a:pt x="767" y="99"/>
                      <a:pt x="772" y="96"/>
                    </a:cubicBezTo>
                    <a:close/>
                    <a:moveTo>
                      <a:pt x="845" y="135"/>
                    </a:moveTo>
                    <a:cubicBezTo>
                      <a:pt x="842" y="132"/>
                      <a:pt x="842" y="132"/>
                      <a:pt x="840" y="135"/>
                    </a:cubicBezTo>
                    <a:cubicBezTo>
                      <a:pt x="840" y="140"/>
                      <a:pt x="842" y="135"/>
                      <a:pt x="845" y="135"/>
                    </a:cubicBezTo>
                    <a:close/>
                    <a:moveTo>
                      <a:pt x="759" y="75"/>
                    </a:moveTo>
                    <a:cubicBezTo>
                      <a:pt x="752" y="68"/>
                      <a:pt x="754" y="96"/>
                      <a:pt x="754" y="99"/>
                    </a:cubicBezTo>
                    <a:cubicBezTo>
                      <a:pt x="757" y="94"/>
                      <a:pt x="759" y="75"/>
                      <a:pt x="759" y="75"/>
                    </a:cubicBezTo>
                    <a:close/>
                    <a:moveTo>
                      <a:pt x="777" y="96"/>
                    </a:moveTo>
                    <a:cubicBezTo>
                      <a:pt x="777" y="99"/>
                      <a:pt x="762" y="101"/>
                      <a:pt x="765" y="104"/>
                    </a:cubicBezTo>
                    <a:cubicBezTo>
                      <a:pt x="765" y="107"/>
                      <a:pt x="775" y="101"/>
                      <a:pt x="775" y="107"/>
                    </a:cubicBezTo>
                    <a:cubicBezTo>
                      <a:pt x="775" y="112"/>
                      <a:pt x="777" y="117"/>
                      <a:pt x="767" y="117"/>
                    </a:cubicBezTo>
                    <a:cubicBezTo>
                      <a:pt x="759" y="117"/>
                      <a:pt x="759" y="125"/>
                      <a:pt x="762" y="127"/>
                    </a:cubicBezTo>
                    <a:cubicBezTo>
                      <a:pt x="765" y="130"/>
                      <a:pt x="780" y="135"/>
                      <a:pt x="783" y="135"/>
                    </a:cubicBezTo>
                    <a:cubicBezTo>
                      <a:pt x="785" y="138"/>
                      <a:pt x="783" y="138"/>
                      <a:pt x="783" y="138"/>
                    </a:cubicBezTo>
                    <a:cubicBezTo>
                      <a:pt x="785" y="140"/>
                      <a:pt x="793" y="140"/>
                      <a:pt x="793" y="138"/>
                    </a:cubicBezTo>
                    <a:cubicBezTo>
                      <a:pt x="793" y="132"/>
                      <a:pt x="788" y="138"/>
                      <a:pt x="788" y="132"/>
                    </a:cubicBezTo>
                    <a:cubicBezTo>
                      <a:pt x="788" y="127"/>
                      <a:pt x="798" y="127"/>
                      <a:pt x="793" y="122"/>
                    </a:cubicBezTo>
                    <a:cubicBezTo>
                      <a:pt x="796" y="122"/>
                      <a:pt x="816" y="117"/>
                      <a:pt x="816" y="120"/>
                    </a:cubicBezTo>
                    <a:cubicBezTo>
                      <a:pt x="816" y="120"/>
                      <a:pt x="809" y="122"/>
                      <a:pt x="809" y="125"/>
                    </a:cubicBezTo>
                    <a:cubicBezTo>
                      <a:pt x="814" y="122"/>
                      <a:pt x="816" y="122"/>
                      <a:pt x="819" y="122"/>
                    </a:cubicBezTo>
                    <a:cubicBezTo>
                      <a:pt x="814" y="127"/>
                      <a:pt x="814" y="127"/>
                      <a:pt x="814" y="127"/>
                    </a:cubicBezTo>
                    <a:cubicBezTo>
                      <a:pt x="816" y="127"/>
                      <a:pt x="821" y="130"/>
                      <a:pt x="821" y="130"/>
                    </a:cubicBezTo>
                    <a:cubicBezTo>
                      <a:pt x="821" y="127"/>
                      <a:pt x="827" y="120"/>
                      <a:pt x="827" y="120"/>
                    </a:cubicBezTo>
                    <a:cubicBezTo>
                      <a:pt x="827" y="112"/>
                      <a:pt x="806" y="107"/>
                      <a:pt x="806" y="101"/>
                    </a:cubicBezTo>
                    <a:cubicBezTo>
                      <a:pt x="803" y="91"/>
                      <a:pt x="829" y="70"/>
                      <a:pt x="798" y="81"/>
                    </a:cubicBezTo>
                    <a:cubicBezTo>
                      <a:pt x="796" y="81"/>
                      <a:pt x="788" y="75"/>
                      <a:pt x="788" y="68"/>
                    </a:cubicBezTo>
                    <a:cubicBezTo>
                      <a:pt x="788" y="65"/>
                      <a:pt x="798" y="60"/>
                      <a:pt x="788" y="60"/>
                    </a:cubicBezTo>
                    <a:cubicBezTo>
                      <a:pt x="783" y="60"/>
                      <a:pt x="757" y="78"/>
                      <a:pt x="765" y="83"/>
                    </a:cubicBezTo>
                    <a:cubicBezTo>
                      <a:pt x="767" y="86"/>
                      <a:pt x="775" y="70"/>
                      <a:pt x="775" y="70"/>
                    </a:cubicBezTo>
                    <a:cubicBezTo>
                      <a:pt x="780" y="68"/>
                      <a:pt x="775" y="83"/>
                      <a:pt x="775" y="83"/>
                    </a:cubicBezTo>
                    <a:cubicBezTo>
                      <a:pt x="780" y="83"/>
                      <a:pt x="783" y="75"/>
                      <a:pt x="785" y="75"/>
                    </a:cubicBezTo>
                    <a:cubicBezTo>
                      <a:pt x="785" y="75"/>
                      <a:pt x="798" y="88"/>
                      <a:pt x="798" y="86"/>
                    </a:cubicBezTo>
                    <a:cubicBezTo>
                      <a:pt x="798" y="109"/>
                      <a:pt x="790" y="83"/>
                      <a:pt x="788" y="83"/>
                    </a:cubicBezTo>
                    <a:cubicBezTo>
                      <a:pt x="785" y="86"/>
                      <a:pt x="788" y="88"/>
                      <a:pt x="785" y="88"/>
                    </a:cubicBezTo>
                    <a:cubicBezTo>
                      <a:pt x="785" y="88"/>
                      <a:pt x="788" y="81"/>
                      <a:pt x="785" y="81"/>
                    </a:cubicBezTo>
                    <a:cubicBezTo>
                      <a:pt x="780" y="78"/>
                      <a:pt x="780" y="88"/>
                      <a:pt x="783" y="91"/>
                    </a:cubicBezTo>
                    <a:cubicBezTo>
                      <a:pt x="780" y="88"/>
                      <a:pt x="762" y="81"/>
                      <a:pt x="762" y="88"/>
                    </a:cubicBezTo>
                    <a:cubicBezTo>
                      <a:pt x="762" y="94"/>
                      <a:pt x="775" y="91"/>
                      <a:pt x="777" y="96"/>
                    </a:cubicBezTo>
                    <a:close/>
                    <a:moveTo>
                      <a:pt x="834" y="171"/>
                    </a:moveTo>
                    <a:cubicBezTo>
                      <a:pt x="837" y="174"/>
                      <a:pt x="840" y="174"/>
                      <a:pt x="840" y="177"/>
                    </a:cubicBezTo>
                    <a:cubicBezTo>
                      <a:pt x="842" y="169"/>
                      <a:pt x="860" y="171"/>
                      <a:pt x="858" y="187"/>
                    </a:cubicBezTo>
                    <a:cubicBezTo>
                      <a:pt x="850" y="184"/>
                      <a:pt x="853" y="187"/>
                      <a:pt x="847" y="187"/>
                    </a:cubicBezTo>
                    <a:cubicBezTo>
                      <a:pt x="847" y="179"/>
                      <a:pt x="847" y="179"/>
                      <a:pt x="847" y="179"/>
                    </a:cubicBezTo>
                    <a:cubicBezTo>
                      <a:pt x="842" y="187"/>
                      <a:pt x="850" y="195"/>
                      <a:pt x="837" y="203"/>
                    </a:cubicBezTo>
                    <a:cubicBezTo>
                      <a:pt x="847" y="203"/>
                      <a:pt x="847" y="203"/>
                      <a:pt x="847" y="203"/>
                    </a:cubicBezTo>
                    <a:cubicBezTo>
                      <a:pt x="850" y="203"/>
                      <a:pt x="878" y="192"/>
                      <a:pt x="881" y="203"/>
                    </a:cubicBezTo>
                    <a:cubicBezTo>
                      <a:pt x="878" y="192"/>
                      <a:pt x="873" y="179"/>
                      <a:pt x="863" y="174"/>
                    </a:cubicBezTo>
                    <a:cubicBezTo>
                      <a:pt x="850" y="171"/>
                      <a:pt x="840" y="151"/>
                      <a:pt x="829" y="148"/>
                    </a:cubicBezTo>
                    <a:cubicBezTo>
                      <a:pt x="829" y="148"/>
                      <a:pt x="832" y="169"/>
                      <a:pt x="830" y="173"/>
                    </a:cubicBezTo>
                    <a:cubicBezTo>
                      <a:pt x="831" y="173"/>
                      <a:pt x="834" y="176"/>
                      <a:pt x="834" y="171"/>
                    </a:cubicBezTo>
                    <a:close/>
                    <a:moveTo>
                      <a:pt x="829" y="174"/>
                    </a:moveTo>
                    <a:cubicBezTo>
                      <a:pt x="829" y="174"/>
                      <a:pt x="830" y="174"/>
                      <a:pt x="830" y="173"/>
                    </a:cubicBezTo>
                    <a:cubicBezTo>
                      <a:pt x="829" y="173"/>
                      <a:pt x="829" y="174"/>
                      <a:pt x="829" y="174"/>
                    </a:cubicBezTo>
                    <a:close/>
                    <a:moveTo>
                      <a:pt x="585" y="188"/>
                    </a:moveTo>
                    <a:cubicBezTo>
                      <a:pt x="588" y="193"/>
                      <a:pt x="590" y="188"/>
                      <a:pt x="593" y="188"/>
                    </a:cubicBezTo>
                    <a:cubicBezTo>
                      <a:pt x="590" y="190"/>
                      <a:pt x="590" y="190"/>
                      <a:pt x="593" y="190"/>
                    </a:cubicBezTo>
                    <a:cubicBezTo>
                      <a:pt x="593" y="190"/>
                      <a:pt x="598" y="180"/>
                      <a:pt x="596" y="180"/>
                    </a:cubicBezTo>
                    <a:cubicBezTo>
                      <a:pt x="596" y="180"/>
                      <a:pt x="580" y="185"/>
                      <a:pt x="585" y="188"/>
                    </a:cubicBezTo>
                    <a:close/>
                    <a:moveTo>
                      <a:pt x="322" y="70"/>
                    </a:moveTo>
                    <a:cubicBezTo>
                      <a:pt x="316" y="78"/>
                      <a:pt x="322" y="75"/>
                      <a:pt x="322" y="75"/>
                    </a:cubicBezTo>
                    <a:cubicBezTo>
                      <a:pt x="322" y="75"/>
                      <a:pt x="327" y="65"/>
                      <a:pt x="322" y="70"/>
                    </a:cubicBezTo>
                    <a:close/>
                    <a:moveTo>
                      <a:pt x="560" y="109"/>
                    </a:moveTo>
                    <a:cubicBezTo>
                      <a:pt x="568" y="117"/>
                      <a:pt x="573" y="120"/>
                      <a:pt x="581" y="120"/>
                    </a:cubicBezTo>
                    <a:cubicBezTo>
                      <a:pt x="581" y="101"/>
                      <a:pt x="547" y="86"/>
                      <a:pt x="550" y="109"/>
                    </a:cubicBezTo>
                    <a:cubicBezTo>
                      <a:pt x="552" y="112"/>
                      <a:pt x="555" y="112"/>
                      <a:pt x="560" y="109"/>
                    </a:cubicBezTo>
                    <a:close/>
                    <a:moveTo>
                      <a:pt x="301" y="86"/>
                    </a:moveTo>
                    <a:cubicBezTo>
                      <a:pt x="301" y="86"/>
                      <a:pt x="311" y="88"/>
                      <a:pt x="306" y="83"/>
                    </a:cubicBezTo>
                    <a:cubicBezTo>
                      <a:pt x="306" y="83"/>
                      <a:pt x="301" y="83"/>
                      <a:pt x="301" y="81"/>
                    </a:cubicBezTo>
                    <a:cubicBezTo>
                      <a:pt x="296" y="83"/>
                      <a:pt x="298" y="86"/>
                      <a:pt x="301" y="86"/>
                    </a:cubicBezTo>
                    <a:close/>
                    <a:moveTo>
                      <a:pt x="757" y="101"/>
                    </a:moveTo>
                    <a:cubicBezTo>
                      <a:pt x="749" y="104"/>
                      <a:pt x="749" y="104"/>
                      <a:pt x="749" y="104"/>
                    </a:cubicBezTo>
                    <a:cubicBezTo>
                      <a:pt x="749" y="104"/>
                      <a:pt x="754" y="107"/>
                      <a:pt x="757" y="101"/>
                    </a:cubicBezTo>
                    <a:close/>
                    <a:moveTo>
                      <a:pt x="190" y="221"/>
                    </a:moveTo>
                    <a:cubicBezTo>
                      <a:pt x="187" y="221"/>
                      <a:pt x="190" y="226"/>
                      <a:pt x="190" y="226"/>
                    </a:cubicBezTo>
                    <a:cubicBezTo>
                      <a:pt x="192" y="226"/>
                      <a:pt x="195" y="223"/>
                      <a:pt x="190" y="221"/>
                    </a:cubicBezTo>
                    <a:close/>
                    <a:moveTo>
                      <a:pt x="158" y="229"/>
                    </a:moveTo>
                    <a:cubicBezTo>
                      <a:pt x="156" y="223"/>
                      <a:pt x="143" y="231"/>
                      <a:pt x="138" y="231"/>
                    </a:cubicBezTo>
                    <a:cubicBezTo>
                      <a:pt x="146" y="231"/>
                      <a:pt x="146" y="231"/>
                      <a:pt x="146" y="231"/>
                    </a:cubicBezTo>
                    <a:cubicBezTo>
                      <a:pt x="148" y="231"/>
                      <a:pt x="153" y="231"/>
                      <a:pt x="158" y="229"/>
                    </a:cubicBezTo>
                    <a:close/>
                    <a:moveTo>
                      <a:pt x="174" y="226"/>
                    </a:moveTo>
                    <a:cubicBezTo>
                      <a:pt x="179" y="226"/>
                      <a:pt x="184" y="229"/>
                      <a:pt x="184" y="223"/>
                    </a:cubicBezTo>
                    <a:cubicBezTo>
                      <a:pt x="184" y="216"/>
                      <a:pt x="158" y="226"/>
                      <a:pt x="161" y="229"/>
                    </a:cubicBezTo>
                    <a:cubicBezTo>
                      <a:pt x="164" y="229"/>
                      <a:pt x="171" y="226"/>
                      <a:pt x="174" y="226"/>
                    </a:cubicBezTo>
                    <a:close/>
                    <a:moveTo>
                      <a:pt x="197" y="226"/>
                    </a:moveTo>
                    <a:cubicBezTo>
                      <a:pt x="200" y="226"/>
                      <a:pt x="208" y="221"/>
                      <a:pt x="210" y="221"/>
                    </a:cubicBezTo>
                    <a:cubicBezTo>
                      <a:pt x="210" y="218"/>
                      <a:pt x="208" y="216"/>
                      <a:pt x="200" y="218"/>
                    </a:cubicBezTo>
                    <a:cubicBezTo>
                      <a:pt x="202" y="218"/>
                      <a:pt x="190" y="226"/>
                      <a:pt x="197" y="226"/>
                    </a:cubicBezTo>
                    <a:close/>
                    <a:moveTo>
                      <a:pt x="234" y="218"/>
                    </a:moveTo>
                    <a:cubicBezTo>
                      <a:pt x="236" y="216"/>
                      <a:pt x="223" y="216"/>
                      <a:pt x="223" y="216"/>
                    </a:cubicBezTo>
                    <a:cubicBezTo>
                      <a:pt x="223" y="216"/>
                      <a:pt x="213" y="216"/>
                      <a:pt x="215" y="221"/>
                    </a:cubicBezTo>
                    <a:cubicBezTo>
                      <a:pt x="221" y="223"/>
                      <a:pt x="228" y="218"/>
                      <a:pt x="234" y="218"/>
                    </a:cubicBezTo>
                    <a:close/>
                    <a:moveTo>
                      <a:pt x="972" y="618"/>
                    </a:moveTo>
                    <a:cubicBezTo>
                      <a:pt x="972" y="600"/>
                      <a:pt x="959" y="603"/>
                      <a:pt x="948" y="597"/>
                    </a:cubicBezTo>
                    <a:cubicBezTo>
                      <a:pt x="938" y="592"/>
                      <a:pt x="954" y="582"/>
                      <a:pt x="948" y="577"/>
                    </a:cubicBezTo>
                    <a:cubicBezTo>
                      <a:pt x="943" y="561"/>
                      <a:pt x="923" y="551"/>
                      <a:pt x="933" y="538"/>
                    </a:cubicBezTo>
                    <a:cubicBezTo>
                      <a:pt x="938" y="530"/>
                      <a:pt x="951" y="504"/>
                      <a:pt x="935" y="501"/>
                    </a:cubicBezTo>
                    <a:cubicBezTo>
                      <a:pt x="933" y="501"/>
                      <a:pt x="943" y="475"/>
                      <a:pt x="933" y="473"/>
                    </a:cubicBezTo>
                    <a:cubicBezTo>
                      <a:pt x="923" y="467"/>
                      <a:pt x="923" y="465"/>
                      <a:pt x="920" y="455"/>
                    </a:cubicBezTo>
                    <a:cubicBezTo>
                      <a:pt x="917" y="439"/>
                      <a:pt x="928" y="444"/>
                      <a:pt x="928" y="434"/>
                    </a:cubicBezTo>
                    <a:cubicBezTo>
                      <a:pt x="928" y="416"/>
                      <a:pt x="894" y="379"/>
                      <a:pt x="871" y="377"/>
                    </a:cubicBezTo>
                    <a:cubicBezTo>
                      <a:pt x="873" y="371"/>
                      <a:pt x="873" y="356"/>
                      <a:pt x="876" y="353"/>
                    </a:cubicBezTo>
                    <a:cubicBezTo>
                      <a:pt x="881" y="345"/>
                      <a:pt x="891" y="345"/>
                      <a:pt x="894" y="335"/>
                    </a:cubicBezTo>
                    <a:cubicBezTo>
                      <a:pt x="899" y="317"/>
                      <a:pt x="904" y="301"/>
                      <a:pt x="894" y="286"/>
                    </a:cubicBezTo>
                    <a:cubicBezTo>
                      <a:pt x="884" y="268"/>
                      <a:pt x="891" y="239"/>
                      <a:pt x="873" y="229"/>
                    </a:cubicBezTo>
                    <a:cubicBezTo>
                      <a:pt x="873" y="226"/>
                      <a:pt x="881" y="223"/>
                      <a:pt x="878" y="221"/>
                    </a:cubicBezTo>
                    <a:cubicBezTo>
                      <a:pt x="876" y="218"/>
                      <a:pt x="863" y="223"/>
                      <a:pt x="853" y="221"/>
                    </a:cubicBezTo>
                    <a:cubicBezTo>
                      <a:pt x="850" y="221"/>
                      <a:pt x="842" y="216"/>
                      <a:pt x="840" y="213"/>
                    </a:cubicBezTo>
                    <a:cubicBezTo>
                      <a:pt x="837" y="210"/>
                      <a:pt x="829" y="208"/>
                      <a:pt x="834" y="200"/>
                    </a:cubicBezTo>
                    <a:cubicBezTo>
                      <a:pt x="845" y="190"/>
                      <a:pt x="834" y="195"/>
                      <a:pt x="834" y="184"/>
                    </a:cubicBezTo>
                    <a:cubicBezTo>
                      <a:pt x="834" y="174"/>
                      <a:pt x="824" y="182"/>
                      <a:pt x="827" y="166"/>
                    </a:cubicBezTo>
                    <a:cubicBezTo>
                      <a:pt x="829" y="161"/>
                      <a:pt x="821" y="161"/>
                      <a:pt x="821" y="153"/>
                    </a:cubicBezTo>
                    <a:cubicBezTo>
                      <a:pt x="821" y="148"/>
                      <a:pt x="796" y="166"/>
                      <a:pt x="796" y="166"/>
                    </a:cubicBezTo>
                    <a:cubicBezTo>
                      <a:pt x="796" y="166"/>
                      <a:pt x="788" y="153"/>
                      <a:pt x="788" y="151"/>
                    </a:cubicBezTo>
                    <a:cubicBezTo>
                      <a:pt x="788" y="151"/>
                      <a:pt x="759" y="138"/>
                      <a:pt x="757" y="132"/>
                    </a:cubicBezTo>
                    <a:cubicBezTo>
                      <a:pt x="757" y="127"/>
                      <a:pt x="749" y="109"/>
                      <a:pt x="749" y="107"/>
                    </a:cubicBezTo>
                    <a:cubicBezTo>
                      <a:pt x="746" y="112"/>
                      <a:pt x="736" y="112"/>
                      <a:pt x="736" y="120"/>
                    </a:cubicBezTo>
                    <a:cubicBezTo>
                      <a:pt x="739" y="130"/>
                      <a:pt x="723" y="120"/>
                      <a:pt x="726" y="120"/>
                    </a:cubicBezTo>
                    <a:cubicBezTo>
                      <a:pt x="720" y="122"/>
                      <a:pt x="713" y="117"/>
                      <a:pt x="708" y="125"/>
                    </a:cubicBezTo>
                    <a:cubicBezTo>
                      <a:pt x="697" y="120"/>
                      <a:pt x="692" y="143"/>
                      <a:pt x="695" y="143"/>
                    </a:cubicBezTo>
                    <a:cubicBezTo>
                      <a:pt x="676" y="143"/>
                      <a:pt x="695" y="130"/>
                      <a:pt x="689" y="130"/>
                    </a:cubicBezTo>
                    <a:cubicBezTo>
                      <a:pt x="687" y="127"/>
                      <a:pt x="702" y="120"/>
                      <a:pt x="708" y="120"/>
                    </a:cubicBezTo>
                    <a:cubicBezTo>
                      <a:pt x="705" y="120"/>
                      <a:pt x="718" y="112"/>
                      <a:pt x="718" y="112"/>
                    </a:cubicBezTo>
                    <a:cubicBezTo>
                      <a:pt x="726" y="112"/>
                      <a:pt x="741" y="117"/>
                      <a:pt x="744" y="107"/>
                    </a:cubicBezTo>
                    <a:cubicBezTo>
                      <a:pt x="741" y="112"/>
                      <a:pt x="726" y="109"/>
                      <a:pt x="715" y="107"/>
                    </a:cubicBezTo>
                    <a:cubicBezTo>
                      <a:pt x="708" y="107"/>
                      <a:pt x="697" y="96"/>
                      <a:pt x="697" y="112"/>
                    </a:cubicBezTo>
                    <a:cubicBezTo>
                      <a:pt x="697" y="120"/>
                      <a:pt x="682" y="122"/>
                      <a:pt x="676" y="127"/>
                    </a:cubicBezTo>
                    <a:cubicBezTo>
                      <a:pt x="669" y="140"/>
                      <a:pt x="664" y="158"/>
                      <a:pt x="656" y="158"/>
                    </a:cubicBezTo>
                    <a:cubicBezTo>
                      <a:pt x="648" y="158"/>
                      <a:pt x="640" y="164"/>
                      <a:pt x="632" y="164"/>
                    </a:cubicBezTo>
                    <a:cubicBezTo>
                      <a:pt x="625" y="164"/>
                      <a:pt x="622" y="158"/>
                      <a:pt x="617" y="161"/>
                    </a:cubicBezTo>
                    <a:cubicBezTo>
                      <a:pt x="614" y="161"/>
                      <a:pt x="594" y="177"/>
                      <a:pt x="596" y="179"/>
                    </a:cubicBezTo>
                    <a:cubicBezTo>
                      <a:pt x="604" y="182"/>
                      <a:pt x="607" y="171"/>
                      <a:pt x="612" y="171"/>
                    </a:cubicBezTo>
                    <a:cubicBezTo>
                      <a:pt x="609" y="171"/>
                      <a:pt x="596" y="190"/>
                      <a:pt x="596" y="192"/>
                    </a:cubicBezTo>
                    <a:cubicBezTo>
                      <a:pt x="594" y="208"/>
                      <a:pt x="594" y="200"/>
                      <a:pt x="586" y="200"/>
                    </a:cubicBezTo>
                    <a:cubicBezTo>
                      <a:pt x="575" y="200"/>
                      <a:pt x="575" y="200"/>
                      <a:pt x="575" y="200"/>
                    </a:cubicBezTo>
                    <a:cubicBezTo>
                      <a:pt x="578" y="200"/>
                      <a:pt x="570" y="187"/>
                      <a:pt x="568" y="184"/>
                    </a:cubicBezTo>
                    <a:cubicBezTo>
                      <a:pt x="565" y="184"/>
                      <a:pt x="550" y="184"/>
                      <a:pt x="547" y="187"/>
                    </a:cubicBezTo>
                    <a:cubicBezTo>
                      <a:pt x="537" y="195"/>
                      <a:pt x="531" y="192"/>
                      <a:pt x="547" y="203"/>
                    </a:cubicBezTo>
                    <a:cubicBezTo>
                      <a:pt x="534" y="195"/>
                      <a:pt x="521" y="221"/>
                      <a:pt x="511" y="221"/>
                    </a:cubicBezTo>
                    <a:cubicBezTo>
                      <a:pt x="506" y="221"/>
                      <a:pt x="534" y="200"/>
                      <a:pt x="534" y="200"/>
                    </a:cubicBezTo>
                    <a:cubicBezTo>
                      <a:pt x="534" y="187"/>
                      <a:pt x="531" y="190"/>
                      <a:pt x="524" y="179"/>
                    </a:cubicBezTo>
                    <a:cubicBezTo>
                      <a:pt x="524" y="179"/>
                      <a:pt x="547" y="161"/>
                      <a:pt x="550" y="161"/>
                    </a:cubicBezTo>
                    <a:cubicBezTo>
                      <a:pt x="563" y="153"/>
                      <a:pt x="555" y="148"/>
                      <a:pt x="555" y="140"/>
                    </a:cubicBezTo>
                    <a:cubicBezTo>
                      <a:pt x="555" y="122"/>
                      <a:pt x="560" y="132"/>
                      <a:pt x="563" y="122"/>
                    </a:cubicBezTo>
                    <a:cubicBezTo>
                      <a:pt x="565" y="117"/>
                      <a:pt x="550" y="125"/>
                      <a:pt x="547" y="125"/>
                    </a:cubicBezTo>
                    <a:cubicBezTo>
                      <a:pt x="547" y="125"/>
                      <a:pt x="542" y="120"/>
                      <a:pt x="531" y="130"/>
                    </a:cubicBezTo>
                    <a:cubicBezTo>
                      <a:pt x="521" y="138"/>
                      <a:pt x="521" y="130"/>
                      <a:pt x="508" y="125"/>
                    </a:cubicBezTo>
                    <a:cubicBezTo>
                      <a:pt x="503" y="120"/>
                      <a:pt x="493" y="117"/>
                      <a:pt x="485" y="112"/>
                    </a:cubicBezTo>
                    <a:cubicBezTo>
                      <a:pt x="469" y="107"/>
                      <a:pt x="474" y="130"/>
                      <a:pt x="464" y="130"/>
                    </a:cubicBezTo>
                    <a:cubicBezTo>
                      <a:pt x="467" y="109"/>
                      <a:pt x="467" y="109"/>
                      <a:pt x="467" y="109"/>
                    </a:cubicBezTo>
                    <a:cubicBezTo>
                      <a:pt x="467" y="99"/>
                      <a:pt x="443" y="109"/>
                      <a:pt x="438" y="107"/>
                    </a:cubicBezTo>
                    <a:cubicBezTo>
                      <a:pt x="446" y="109"/>
                      <a:pt x="459" y="78"/>
                      <a:pt x="449" y="68"/>
                    </a:cubicBezTo>
                    <a:cubicBezTo>
                      <a:pt x="456" y="75"/>
                      <a:pt x="449" y="57"/>
                      <a:pt x="449" y="57"/>
                    </a:cubicBezTo>
                    <a:cubicBezTo>
                      <a:pt x="449" y="44"/>
                      <a:pt x="441" y="55"/>
                      <a:pt x="438" y="55"/>
                    </a:cubicBezTo>
                    <a:cubicBezTo>
                      <a:pt x="428" y="57"/>
                      <a:pt x="415" y="39"/>
                      <a:pt x="410" y="39"/>
                    </a:cubicBezTo>
                    <a:cubicBezTo>
                      <a:pt x="410" y="36"/>
                      <a:pt x="397" y="47"/>
                      <a:pt x="397" y="47"/>
                    </a:cubicBezTo>
                    <a:cubicBezTo>
                      <a:pt x="394" y="31"/>
                      <a:pt x="392" y="42"/>
                      <a:pt x="384" y="47"/>
                    </a:cubicBezTo>
                    <a:cubicBezTo>
                      <a:pt x="373" y="49"/>
                      <a:pt x="376" y="36"/>
                      <a:pt x="371" y="36"/>
                    </a:cubicBezTo>
                    <a:cubicBezTo>
                      <a:pt x="355" y="31"/>
                      <a:pt x="342" y="26"/>
                      <a:pt x="327" y="29"/>
                    </a:cubicBezTo>
                    <a:cubicBezTo>
                      <a:pt x="319" y="29"/>
                      <a:pt x="319" y="21"/>
                      <a:pt x="314" y="31"/>
                    </a:cubicBezTo>
                    <a:cubicBezTo>
                      <a:pt x="311" y="39"/>
                      <a:pt x="324" y="55"/>
                      <a:pt x="322" y="57"/>
                    </a:cubicBezTo>
                    <a:cubicBezTo>
                      <a:pt x="322" y="55"/>
                      <a:pt x="332" y="83"/>
                      <a:pt x="332" y="83"/>
                    </a:cubicBezTo>
                    <a:cubicBezTo>
                      <a:pt x="332" y="83"/>
                      <a:pt x="350" y="88"/>
                      <a:pt x="348" y="94"/>
                    </a:cubicBezTo>
                    <a:cubicBezTo>
                      <a:pt x="342" y="99"/>
                      <a:pt x="329" y="91"/>
                      <a:pt x="329" y="101"/>
                    </a:cubicBezTo>
                    <a:cubicBezTo>
                      <a:pt x="332" y="112"/>
                      <a:pt x="348" y="99"/>
                      <a:pt x="348" y="99"/>
                    </a:cubicBezTo>
                    <a:cubicBezTo>
                      <a:pt x="348" y="99"/>
                      <a:pt x="342" y="109"/>
                      <a:pt x="337" y="117"/>
                    </a:cubicBezTo>
                    <a:cubicBezTo>
                      <a:pt x="337" y="117"/>
                      <a:pt x="309" y="112"/>
                      <a:pt x="314" y="120"/>
                    </a:cubicBezTo>
                    <a:cubicBezTo>
                      <a:pt x="316" y="120"/>
                      <a:pt x="316" y="122"/>
                      <a:pt x="316" y="122"/>
                    </a:cubicBezTo>
                    <a:cubicBezTo>
                      <a:pt x="283" y="135"/>
                      <a:pt x="342" y="143"/>
                      <a:pt x="342" y="132"/>
                    </a:cubicBezTo>
                    <a:cubicBezTo>
                      <a:pt x="342" y="143"/>
                      <a:pt x="324" y="140"/>
                      <a:pt x="332" y="158"/>
                    </a:cubicBezTo>
                    <a:cubicBezTo>
                      <a:pt x="332" y="161"/>
                      <a:pt x="340" y="164"/>
                      <a:pt x="342" y="169"/>
                    </a:cubicBezTo>
                    <a:cubicBezTo>
                      <a:pt x="353" y="182"/>
                      <a:pt x="337" y="174"/>
                      <a:pt x="332" y="179"/>
                    </a:cubicBezTo>
                    <a:cubicBezTo>
                      <a:pt x="329" y="182"/>
                      <a:pt x="335" y="187"/>
                      <a:pt x="337" y="190"/>
                    </a:cubicBezTo>
                    <a:cubicBezTo>
                      <a:pt x="340" y="210"/>
                      <a:pt x="358" y="200"/>
                      <a:pt x="371" y="203"/>
                    </a:cubicBezTo>
                    <a:cubicBezTo>
                      <a:pt x="381" y="205"/>
                      <a:pt x="386" y="213"/>
                      <a:pt x="392" y="223"/>
                    </a:cubicBezTo>
                    <a:cubicBezTo>
                      <a:pt x="397" y="234"/>
                      <a:pt x="412" y="265"/>
                      <a:pt x="428" y="262"/>
                    </a:cubicBezTo>
                    <a:cubicBezTo>
                      <a:pt x="405" y="265"/>
                      <a:pt x="392" y="242"/>
                      <a:pt x="384" y="221"/>
                    </a:cubicBezTo>
                    <a:cubicBezTo>
                      <a:pt x="376" y="192"/>
                      <a:pt x="350" y="221"/>
                      <a:pt x="332" y="213"/>
                    </a:cubicBezTo>
                    <a:cubicBezTo>
                      <a:pt x="309" y="203"/>
                      <a:pt x="314" y="200"/>
                      <a:pt x="298" y="226"/>
                    </a:cubicBezTo>
                    <a:cubicBezTo>
                      <a:pt x="291" y="242"/>
                      <a:pt x="311" y="255"/>
                      <a:pt x="306" y="262"/>
                    </a:cubicBezTo>
                    <a:cubicBezTo>
                      <a:pt x="306" y="265"/>
                      <a:pt x="293" y="286"/>
                      <a:pt x="296" y="286"/>
                    </a:cubicBezTo>
                    <a:cubicBezTo>
                      <a:pt x="291" y="286"/>
                      <a:pt x="296" y="268"/>
                      <a:pt x="296" y="268"/>
                    </a:cubicBezTo>
                    <a:cubicBezTo>
                      <a:pt x="298" y="257"/>
                      <a:pt x="296" y="260"/>
                      <a:pt x="285" y="257"/>
                    </a:cubicBezTo>
                    <a:cubicBezTo>
                      <a:pt x="280" y="255"/>
                      <a:pt x="278" y="239"/>
                      <a:pt x="272" y="255"/>
                    </a:cubicBezTo>
                    <a:cubicBezTo>
                      <a:pt x="267" y="265"/>
                      <a:pt x="272" y="262"/>
                      <a:pt x="278" y="262"/>
                    </a:cubicBezTo>
                    <a:cubicBezTo>
                      <a:pt x="280" y="262"/>
                      <a:pt x="275" y="281"/>
                      <a:pt x="275" y="281"/>
                    </a:cubicBezTo>
                    <a:cubicBezTo>
                      <a:pt x="270" y="291"/>
                      <a:pt x="265" y="275"/>
                      <a:pt x="257" y="273"/>
                    </a:cubicBezTo>
                    <a:cubicBezTo>
                      <a:pt x="254" y="273"/>
                      <a:pt x="244" y="270"/>
                      <a:pt x="257" y="265"/>
                    </a:cubicBezTo>
                    <a:cubicBezTo>
                      <a:pt x="272" y="257"/>
                      <a:pt x="247" y="229"/>
                      <a:pt x="239" y="229"/>
                    </a:cubicBezTo>
                    <a:cubicBezTo>
                      <a:pt x="226" y="226"/>
                      <a:pt x="210" y="234"/>
                      <a:pt x="197" y="234"/>
                    </a:cubicBezTo>
                    <a:cubicBezTo>
                      <a:pt x="192" y="234"/>
                      <a:pt x="184" y="231"/>
                      <a:pt x="174" y="231"/>
                    </a:cubicBezTo>
                    <a:cubicBezTo>
                      <a:pt x="164" y="231"/>
                      <a:pt x="151" y="249"/>
                      <a:pt x="156" y="257"/>
                    </a:cubicBezTo>
                    <a:cubicBezTo>
                      <a:pt x="153" y="257"/>
                      <a:pt x="156" y="260"/>
                      <a:pt x="153" y="262"/>
                    </a:cubicBezTo>
                    <a:cubicBezTo>
                      <a:pt x="148" y="257"/>
                      <a:pt x="151" y="260"/>
                      <a:pt x="146" y="257"/>
                    </a:cubicBezTo>
                    <a:cubicBezTo>
                      <a:pt x="148" y="268"/>
                      <a:pt x="146" y="281"/>
                      <a:pt x="143" y="291"/>
                    </a:cubicBezTo>
                    <a:cubicBezTo>
                      <a:pt x="169" y="294"/>
                      <a:pt x="161" y="296"/>
                      <a:pt x="164" y="314"/>
                    </a:cubicBezTo>
                    <a:cubicBezTo>
                      <a:pt x="164" y="322"/>
                      <a:pt x="158" y="335"/>
                      <a:pt x="158" y="343"/>
                    </a:cubicBezTo>
                    <a:cubicBezTo>
                      <a:pt x="161" y="353"/>
                      <a:pt x="153" y="366"/>
                      <a:pt x="148" y="374"/>
                    </a:cubicBezTo>
                    <a:cubicBezTo>
                      <a:pt x="140" y="384"/>
                      <a:pt x="148" y="405"/>
                      <a:pt x="135" y="410"/>
                    </a:cubicBezTo>
                    <a:cubicBezTo>
                      <a:pt x="127" y="413"/>
                      <a:pt x="96" y="395"/>
                      <a:pt x="109" y="418"/>
                    </a:cubicBezTo>
                    <a:cubicBezTo>
                      <a:pt x="86" y="429"/>
                      <a:pt x="122" y="455"/>
                      <a:pt x="130" y="436"/>
                    </a:cubicBezTo>
                    <a:cubicBezTo>
                      <a:pt x="146" y="452"/>
                      <a:pt x="127" y="467"/>
                      <a:pt x="140" y="475"/>
                    </a:cubicBezTo>
                    <a:cubicBezTo>
                      <a:pt x="135" y="478"/>
                      <a:pt x="117" y="496"/>
                      <a:pt x="117" y="496"/>
                    </a:cubicBezTo>
                    <a:cubicBezTo>
                      <a:pt x="107" y="496"/>
                      <a:pt x="102" y="501"/>
                      <a:pt x="96" y="509"/>
                    </a:cubicBezTo>
                    <a:cubicBezTo>
                      <a:pt x="117" y="509"/>
                      <a:pt x="107" y="535"/>
                      <a:pt x="102" y="532"/>
                    </a:cubicBezTo>
                    <a:cubicBezTo>
                      <a:pt x="89" y="522"/>
                      <a:pt x="78" y="540"/>
                      <a:pt x="68" y="538"/>
                    </a:cubicBezTo>
                    <a:cubicBezTo>
                      <a:pt x="68" y="543"/>
                      <a:pt x="68" y="543"/>
                      <a:pt x="68" y="543"/>
                    </a:cubicBezTo>
                    <a:cubicBezTo>
                      <a:pt x="60" y="538"/>
                      <a:pt x="45" y="532"/>
                      <a:pt x="34" y="532"/>
                    </a:cubicBezTo>
                    <a:cubicBezTo>
                      <a:pt x="37" y="535"/>
                      <a:pt x="37" y="540"/>
                      <a:pt x="39" y="543"/>
                    </a:cubicBezTo>
                    <a:cubicBezTo>
                      <a:pt x="32" y="538"/>
                      <a:pt x="26" y="540"/>
                      <a:pt x="19" y="540"/>
                    </a:cubicBezTo>
                    <a:cubicBezTo>
                      <a:pt x="19" y="540"/>
                      <a:pt x="26" y="566"/>
                      <a:pt x="26" y="561"/>
                    </a:cubicBezTo>
                    <a:cubicBezTo>
                      <a:pt x="26" y="571"/>
                      <a:pt x="32" y="582"/>
                      <a:pt x="37" y="590"/>
                    </a:cubicBezTo>
                    <a:cubicBezTo>
                      <a:pt x="42" y="597"/>
                      <a:pt x="42" y="610"/>
                      <a:pt x="42" y="621"/>
                    </a:cubicBezTo>
                    <a:cubicBezTo>
                      <a:pt x="42" y="634"/>
                      <a:pt x="21" y="636"/>
                      <a:pt x="26" y="657"/>
                    </a:cubicBezTo>
                    <a:cubicBezTo>
                      <a:pt x="34" y="655"/>
                      <a:pt x="34" y="655"/>
                      <a:pt x="34" y="655"/>
                    </a:cubicBezTo>
                    <a:cubicBezTo>
                      <a:pt x="32" y="667"/>
                      <a:pt x="16" y="665"/>
                      <a:pt x="13" y="678"/>
                    </a:cubicBezTo>
                    <a:cubicBezTo>
                      <a:pt x="11" y="675"/>
                      <a:pt x="11" y="673"/>
                      <a:pt x="8" y="670"/>
                    </a:cubicBezTo>
                    <a:cubicBezTo>
                      <a:pt x="0" y="673"/>
                      <a:pt x="0" y="680"/>
                      <a:pt x="3" y="686"/>
                    </a:cubicBezTo>
                    <a:cubicBezTo>
                      <a:pt x="21" y="680"/>
                      <a:pt x="21" y="699"/>
                      <a:pt x="24" y="709"/>
                    </a:cubicBezTo>
                    <a:cubicBezTo>
                      <a:pt x="19" y="709"/>
                      <a:pt x="16" y="712"/>
                      <a:pt x="11" y="717"/>
                    </a:cubicBezTo>
                    <a:cubicBezTo>
                      <a:pt x="13" y="727"/>
                      <a:pt x="29" y="748"/>
                      <a:pt x="39" y="751"/>
                    </a:cubicBezTo>
                    <a:cubicBezTo>
                      <a:pt x="37" y="753"/>
                      <a:pt x="29" y="758"/>
                      <a:pt x="29" y="761"/>
                    </a:cubicBezTo>
                    <a:cubicBezTo>
                      <a:pt x="29" y="777"/>
                      <a:pt x="39" y="766"/>
                      <a:pt x="45" y="774"/>
                    </a:cubicBezTo>
                    <a:cubicBezTo>
                      <a:pt x="47" y="777"/>
                      <a:pt x="55" y="797"/>
                      <a:pt x="52" y="802"/>
                    </a:cubicBezTo>
                    <a:cubicBezTo>
                      <a:pt x="47" y="805"/>
                      <a:pt x="34" y="808"/>
                      <a:pt x="29" y="815"/>
                    </a:cubicBezTo>
                    <a:cubicBezTo>
                      <a:pt x="24" y="821"/>
                      <a:pt x="21" y="834"/>
                      <a:pt x="21" y="841"/>
                    </a:cubicBezTo>
                    <a:cubicBezTo>
                      <a:pt x="21" y="860"/>
                      <a:pt x="32" y="886"/>
                      <a:pt x="45" y="883"/>
                    </a:cubicBezTo>
                    <a:cubicBezTo>
                      <a:pt x="47" y="896"/>
                      <a:pt x="63" y="886"/>
                      <a:pt x="60" y="906"/>
                    </a:cubicBezTo>
                    <a:cubicBezTo>
                      <a:pt x="57" y="909"/>
                      <a:pt x="45" y="922"/>
                      <a:pt x="42" y="925"/>
                    </a:cubicBezTo>
                    <a:cubicBezTo>
                      <a:pt x="37" y="927"/>
                      <a:pt x="39" y="935"/>
                      <a:pt x="39" y="940"/>
                    </a:cubicBezTo>
                    <a:cubicBezTo>
                      <a:pt x="37" y="953"/>
                      <a:pt x="47" y="945"/>
                      <a:pt x="60" y="956"/>
                    </a:cubicBezTo>
                    <a:cubicBezTo>
                      <a:pt x="63" y="958"/>
                      <a:pt x="63" y="966"/>
                      <a:pt x="57" y="969"/>
                    </a:cubicBezTo>
                    <a:cubicBezTo>
                      <a:pt x="60" y="966"/>
                      <a:pt x="76" y="995"/>
                      <a:pt x="76" y="992"/>
                    </a:cubicBezTo>
                    <a:cubicBezTo>
                      <a:pt x="78" y="997"/>
                      <a:pt x="73" y="1000"/>
                      <a:pt x="81" y="1002"/>
                    </a:cubicBezTo>
                    <a:cubicBezTo>
                      <a:pt x="89" y="1002"/>
                      <a:pt x="94" y="1002"/>
                      <a:pt x="89" y="995"/>
                    </a:cubicBezTo>
                    <a:cubicBezTo>
                      <a:pt x="96" y="995"/>
                      <a:pt x="109" y="997"/>
                      <a:pt x="109" y="1002"/>
                    </a:cubicBezTo>
                    <a:cubicBezTo>
                      <a:pt x="112" y="1021"/>
                      <a:pt x="114" y="1005"/>
                      <a:pt x="120" y="1005"/>
                    </a:cubicBezTo>
                    <a:cubicBezTo>
                      <a:pt x="120" y="1005"/>
                      <a:pt x="135" y="1013"/>
                      <a:pt x="140" y="1013"/>
                    </a:cubicBezTo>
                    <a:cubicBezTo>
                      <a:pt x="143" y="1013"/>
                      <a:pt x="143" y="1010"/>
                      <a:pt x="151" y="1008"/>
                    </a:cubicBezTo>
                    <a:cubicBezTo>
                      <a:pt x="151" y="1008"/>
                      <a:pt x="146" y="1005"/>
                      <a:pt x="153" y="1005"/>
                    </a:cubicBezTo>
                    <a:cubicBezTo>
                      <a:pt x="156" y="1005"/>
                      <a:pt x="158" y="1008"/>
                      <a:pt x="161" y="1008"/>
                    </a:cubicBezTo>
                    <a:cubicBezTo>
                      <a:pt x="156" y="1008"/>
                      <a:pt x="166" y="1021"/>
                      <a:pt x="169" y="1021"/>
                    </a:cubicBezTo>
                    <a:cubicBezTo>
                      <a:pt x="174" y="1023"/>
                      <a:pt x="200" y="1036"/>
                      <a:pt x="202" y="1031"/>
                    </a:cubicBezTo>
                    <a:cubicBezTo>
                      <a:pt x="210" y="1023"/>
                      <a:pt x="234" y="1041"/>
                      <a:pt x="241" y="1044"/>
                    </a:cubicBezTo>
                    <a:cubicBezTo>
                      <a:pt x="231" y="1049"/>
                      <a:pt x="234" y="1065"/>
                      <a:pt x="228" y="1073"/>
                    </a:cubicBezTo>
                    <a:cubicBezTo>
                      <a:pt x="223" y="1078"/>
                      <a:pt x="210" y="1075"/>
                      <a:pt x="208" y="1086"/>
                    </a:cubicBezTo>
                    <a:cubicBezTo>
                      <a:pt x="195" y="1104"/>
                      <a:pt x="195" y="1104"/>
                      <a:pt x="195" y="1104"/>
                    </a:cubicBezTo>
                    <a:cubicBezTo>
                      <a:pt x="182" y="1143"/>
                      <a:pt x="182" y="1143"/>
                      <a:pt x="182" y="1143"/>
                    </a:cubicBezTo>
                    <a:cubicBezTo>
                      <a:pt x="184" y="1150"/>
                      <a:pt x="179" y="1161"/>
                      <a:pt x="171" y="1169"/>
                    </a:cubicBezTo>
                    <a:cubicBezTo>
                      <a:pt x="166" y="1176"/>
                      <a:pt x="166" y="1208"/>
                      <a:pt x="164" y="1213"/>
                    </a:cubicBezTo>
                    <a:cubicBezTo>
                      <a:pt x="156" y="1234"/>
                      <a:pt x="151" y="1262"/>
                      <a:pt x="161" y="1278"/>
                    </a:cubicBezTo>
                    <a:cubicBezTo>
                      <a:pt x="164" y="1278"/>
                      <a:pt x="169" y="1280"/>
                      <a:pt x="171" y="1280"/>
                    </a:cubicBezTo>
                    <a:cubicBezTo>
                      <a:pt x="169" y="1280"/>
                      <a:pt x="166" y="1280"/>
                      <a:pt x="166" y="1283"/>
                    </a:cubicBezTo>
                    <a:cubicBezTo>
                      <a:pt x="174" y="1291"/>
                      <a:pt x="187" y="1275"/>
                      <a:pt x="213" y="1285"/>
                    </a:cubicBezTo>
                    <a:cubicBezTo>
                      <a:pt x="223" y="1291"/>
                      <a:pt x="228" y="1275"/>
                      <a:pt x="241" y="1278"/>
                    </a:cubicBezTo>
                    <a:cubicBezTo>
                      <a:pt x="249" y="1278"/>
                      <a:pt x="252" y="1288"/>
                      <a:pt x="267" y="1283"/>
                    </a:cubicBezTo>
                    <a:cubicBezTo>
                      <a:pt x="267" y="1275"/>
                      <a:pt x="272" y="1273"/>
                      <a:pt x="275" y="1280"/>
                    </a:cubicBezTo>
                    <a:cubicBezTo>
                      <a:pt x="293" y="1267"/>
                      <a:pt x="270" y="1273"/>
                      <a:pt x="267" y="1270"/>
                    </a:cubicBezTo>
                    <a:cubicBezTo>
                      <a:pt x="262" y="1267"/>
                      <a:pt x="257" y="1273"/>
                      <a:pt x="257" y="1265"/>
                    </a:cubicBezTo>
                    <a:cubicBezTo>
                      <a:pt x="254" y="1254"/>
                      <a:pt x="270" y="1249"/>
                      <a:pt x="275" y="1247"/>
                    </a:cubicBezTo>
                    <a:cubicBezTo>
                      <a:pt x="275" y="1247"/>
                      <a:pt x="280" y="1244"/>
                      <a:pt x="283" y="1249"/>
                    </a:cubicBezTo>
                    <a:cubicBezTo>
                      <a:pt x="291" y="1244"/>
                      <a:pt x="293" y="1257"/>
                      <a:pt x="298" y="1267"/>
                    </a:cubicBezTo>
                    <a:cubicBezTo>
                      <a:pt x="301" y="1265"/>
                      <a:pt x="301" y="1257"/>
                      <a:pt x="301" y="1254"/>
                    </a:cubicBezTo>
                    <a:cubicBezTo>
                      <a:pt x="306" y="1262"/>
                      <a:pt x="309" y="1270"/>
                      <a:pt x="314" y="1273"/>
                    </a:cubicBezTo>
                    <a:cubicBezTo>
                      <a:pt x="316" y="1273"/>
                      <a:pt x="327" y="1265"/>
                      <a:pt x="335" y="1267"/>
                    </a:cubicBezTo>
                    <a:cubicBezTo>
                      <a:pt x="342" y="1270"/>
                      <a:pt x="353" y="1273"/>
                      <a:pt x="360" y="1275"/>
                    </a:cubicBezTo>
                    <a:cubicBezTo>
                      <a:pt x="379" y="1280"/>
                      <a:pt x="381" y="1291"/>
                      <a:pt x="402" y="1293"/>
                    </a:cubicBezTo>
                    <a:cubicBezTo>
                      <a:pt x="412" y="1293"/>
                      <a:pt x="407" y="1280"/>
                      <a:pt x="417" y="1285"/>
                    </a:cubicBezTo>
                    <a:cubicBezTo>
                      <a:pt x="420" y="1285"/>
                      <a:pt x="433" y="1296"/>
                      <a:pt x="441" y="1304"/>
                    </a:cubicBezTo>
                    <a:cubicBezTo>
                      <a:pt x="449" y="1311"/>
                      <a:pt x="446" y="1311"/>
                      <a:pt x="451" y="1324"/>
                    </a:cubicBezTo>
                    <a:cubicBezTo>
                      <a:pt x="451" y="1322"/>
                      <a:pt x="459" y="1317"/>
                      <a:pt x="461" y="1319"/>
                    </a:cubicBezTo>
                    <a:cubicBezTo>
                      <a:pt x="469" y="1322"/>
                      <a:pt x="459" y="1335"/>
                      <a:pt x="459" y="1337"/>
                    </a:cubicBezTo>
                    <a:cubicBezTo>
                      <a:pt x="469" y="1335"/>
                      <a:pt x="493" y="1324"/>
                      <a:pt x="495" y="1311"/>
                    </a:cubicBezTo>
                    <a:cubicBezTo>
                      <a:pt x="495" y="1299"/>
                      <a:pt x="485" y="1291"/>
                      <a:pt x="495" y="1286"/>
                    </a:cubicBezTo>
                    <a:cubicBezTo>
                      <a:pt x="493" y="1288"/>
                      <a:pt x="498" y="1303"/>
                      <a:pt x="503" y="1291"/>
                    </a:cubicBezTo>
                    <a:cubicBezTo>
                      <a:pt x="508" y="1285"/>
                      <a:pt x="542" y="1293"/>
                      <a:pt x="539" y="1293"/>
                    </a:cubicBezTo>
                    <a:cubicBezTo>
                      <a:pt x="544" y="1296"/>
                      <a:pt x="542" y="1298"/>
                      <a:pt x="539" y="1304"/>
                    </a:cubicBezTo>
                    <a:cubicBezTo>
                      <a:pt x="544" y="1306"/>
                      <a:pt x="550" y="1311"/>
                      <a:pt x="550" y="1319"/>
                    </a:cubicBezTo>
                    <a:cubicBezTo>
                      <a:pt x="563" y="1319"/>
                      <a:pt x="573" y="1317"/>
                      <a:pt x="581" y="1311"/>
                    </a:cubicBezTo>
                    <a:cubicBezTo>
                      <a:pt x="578" y="1319"/>
                      <a:pt x="578" y="1319"/>
                      <a:pt x="578" y="1319"/>
                    </a:cubicBezTo>
                    <a:cubicBezTo>
                      <a:pt x="588" y="1317"/>
                      <a:pt x="591" y="1306"/>
                      <a:pt x="604" y="1311"/>
                    </a:cubicBezTo>
                    <a:cubicBezTo>
                      <a:pt x="604" y="1309"/>
                      <a:pt x="599" y="1306"/>
                      <a:pt x="599" y="1306"/>
                    </a:cubicBezTo>
                    <a:cubicBezTo>
                      <a:pt x="604" y="1298"/>
                      <a:pt x="619" y="1288"/>
                      <a:pt x="625" y="1285"/>
                    </a:cubicBezTo>
                    <a:cubicBezTo>
                      <a:pt x="635" y="1283"/>
                      <a:pt x="648" y="1283"/>
                      <a:pt x="656" y="1280"/>
                    </a:cubicBezTo>
                    <a:cubicBezTo>
                      <a:pt x="661" y="1280"/>
                      <a:pt x="689" y="1283"/>
                      <a:pt x="692" y="1280"/>
                    </a:cubicBezTo>
                    <a:cubicBezTo>
                      <a:pt x="700" y="1273"/>
                      <a:pt x="679" y="1267"/>
                      <a:pt x="697" y="1254"/>
                    </a:cubicBezTo>
                    <a:cubicBezTo>
                      <a:pt x="697" y="1270"/>
                      <a:pt x="697" y="1270"/>
                      <a:pt x="697" y="1270"/>
                    </a:cubicBezTo>
                    <a:cubicBezTo>
                      <a:pt x="710" y="1265"/>
                      <a:pt x="718" y="1270"/>
                      <a:pt x="731" y="1278"/>
                    </a:cubicBezTo>
                    <a:cubicBezTo>
                      <a:pt x="741" y="1285"/>
                      <a:pt x="744" y="1257"/>
                      <a:pt x="762" y="1267"/>
                    </a:cubicBezTo>
                    <a:cubicBezTo>
                      <a:pt x="759" y="1270"/>
                      <a:pt x="757" y="1285"/>
                      <a:pt x="759" y="1288"/>
                    </a:cubicBezTo>
                    <a:cubicBezTo>
                      <a:pt x="762" y="1293"/>
                      <a:pt x="785" y="1304"/>
                      <a:pt x="790" y="1298"/>
                    </a:cubicBezTo>
                    <a:cubicBezTo>
                      <a:pt x="793" y="1293"/>
                      <a:pt x="796" y="1273"/>
                      <a:pt x="796" y="1270"/>
                    </a:cubicBezTo>
                    <a:cubicBezTo>
                      <a:pt x="790" y="1262"/>
                      <a:pt x="788" y="1257"/>
                      <a:pt x="775" y="1262"/>
                    </a:cubicBezTo>
                    <a:cubicBezTo>
                      <a:pt x="777" y="1244"/>
                      <a:pt x="790" y="1241"/>
                      <a:pt x="780" y="1226"/>
                    </a:cubicBezTo>
                    <a:cubicBezTo>
                      <a:pt x="775" y="1215"/>
                      <a:pt x="767" y="1215"/>
                      <a:pt x="765" y="1208"/>
                    </a:cubicBezTo>
                    <a:cubicBezTo>
                      <a:pt x="762" y="1202"/>
                      <a:pt x="746" y="1195"/>
                      <a:pt x="757" y="1189"/>
                    </a:cubicBezTo>
                    <a:cubicBezTo>
                      <a:pt x="767" y="1187"/>
                      <a:pt x="780" y="1166"/>
                      <a:pt x="785" y="1163"/>
                    </a:cubicBezTo>
                    <a:cubicBezTo>
                      <a:pt x="793" y="1161"/>
                      <a:pt x="801" y="1158"/>
                      <a:pt x="809" y="1158"/>
                    </a:cubicBezTo>
                    <a:cubicBezTo>
                      <a:pt x="827" y="1158"/>
                      <a:pt x="834" y="1125"/>
                      <a:pt x="829" y="1114"/>
                    </a:cubicBezTo>
                    <a:cubicBezTo>
                      <a:pt x="840" y="1109"/>
                      <a:pt x="847" y="1109"/>
                      <a:pt x="863" y="1119"/>
                    </a:cubicBezTo>
                    <a:cubicBezTo>
                      <a:pt x="868" y="1112"/>
                      <a:pt x="873" y="1099"/>
                      <a:pt x="873" y="1086"/>
                    </a:cubicBezTo>
                    <a:cubicBezTo>
                      <a:pt x="871" y="1070"/>
                      <a:pt x="858" y="1060"/>
                      <a:pt x="850" y="1047"/>
                    </a:cubicBezTo>
                    <a:cubicBezTo>
                      <a:pt x="842" y="1034"/>
                      <a:pt x="827" y="1052"/>
                      <a:pt x="824" y="1031"/>
                    </a:cubicBezTo>
                    <a:cubicBezTo>
                      <a:pt x="824" y="1021"/>
                      <a:pt x="809" y="1018"/>
                      <a:pt x="801" y="1018"/>
                    </a:cubicBezTo>
                    <a:cubicBezTo>
                      <a:pt x="798" y="1018"/>
                      <a:pt x="775" y="984"/>
                      <a:pt x="757" y="982"/>
                    </a:cubicBezTo>
                    <a:cubicBezTo>
                      <a:pt x="746" y="979"/>
                      <a:pt x="733" y="956"/>
                      <a:pt x="731" y="948"/>
                    </a:cubicBezTo>
                    <a:cubicBezTo>
                      <a:pt x="726" y="940"/>
                      <a:pt x="726" y="930"/>
                      <a:pt x="720" y="922"/>
                    </a:cubicBezTo>
                    <a:cubicBezTo>
                      <a:pt x="718" y="919"/>
                      <a:pt x="708" y="919"/>
                      <a:pt x="708" y="909"/>
                    </a:cubicBezTo>
                    <a:cubicBezTo>
                      <a:pt x="715" y="899"/>
                      <a:pt x="715" y="899"/>
                      <a:pt x="715" y="899"/>
                    </a:cubicBezTo>
                    <a:cubicBezTo>
                      <a:pt x="718" y="899"/>
                      <a:pt x="720" y="886"/>
                      <a:pt x="720" y="880"/>
                    </a:cubicBezTo>
                    <a:cubicBezTo>
                      <a:pt x="718" y="880"/>
                      <a:pt x="715" y="878"/>
                      <a:pt x="713" y="878"/>
                    </a:cubicBezTo>
                    <a:cubicBezTo>
                      <a:pt x="718" y="867"/>
                      <a:pt x="695" y="862"/>
                      <a:pt x="689" y="854"/>
                    </a:cubicBezTo>
                    <a:cubicBezTo>
                      <a:pt x="682" y="844"/>
                      <a:pt x="671" y="828"/>
                      <a:pt x="671" y="815"/>
                    </a:cubicBezTo>
                    <a:cubicBezTo>
                      <a:pt x="676" y="815"/>
                      <a:pt x="676" y="815"/>
                      <a:pt x="676" y="815"/>
                    </a:cubicBezTo>
                    <a:cubicBezTo>
                      <a:pt x="679" y="821"/>
                      <a:pt x="695" y="841"/>
                      <a:pt x="697" y="841"/>
                    </a:cubicBezTo>
                    <a:cubicBezTo>
                      <a:pt x="700" y="839"/>
                      <a:pt x="708" y="815"/>
                      <a:pt x="713" y="808"/>
                    </a:cubicBezTo>
                    <a:cubicBezTo>
                      <a:pt x="718" y="805"/>
                      <a:pt x="720" y="792"/>
                      <a:pt x="736" y="800"/>
                    </a:cubicBezTo>
                    <a:cubicBezTo>
                      <a:pt x="736" y="800"/>
                      <a:pt x="746" y="795"/>
                      <a:pt x="749" y="795"/>
                    </a:cubicBezTo>
                    <a:cubicBezTo>
                      <a:pt x="757" y="790"/>
                      <a:pt x="775" y="805"/>
                      <a:pt x="777" y="782"/>
                    </a:cubicBezTo>
                    <a:cubicBezTo>
                      <a:pt x="783" y="784"/>
                      <a:pt x="788" y="782"/>
                      <a:pt x="793" y="777"/>
                    </a:cubicBezTo>
                    <a:cubicBezTo>
                      <a:pt x="801" y="764"/>
                      <a:pt x="809" y="758"/>
                      <a:pt x="809" y="758"/>
                    </a:cubicBezTo>
                    <a:cubicBezTo>
                      <a:pt x="821" y="771"/>
                      <a:pt x="827" y="745"/>
                      <a:pt x="837" y="740"/>
                    </a:cubicBezTo>
                    <a:cubicBezTo>
                      <a:pt x="842" y="738"/>
                      <a:pt x="863" y="727"/>
                      <a:pt x="871" y="727"/>
                    </a:cubicBezTo>
                    <a:cubicBezTo>
                      <a:pt x="878" y="727"/>
                      <a:pt x="889" y="717"/>
                      <a:pt x="902" y="712"/>
                    </a:cubicBezTo>
                    <a:cubicBezTo>
                      <a:pt x="910" y="706"/>
                      <a:pt x="917" y="712"/>
                      <a:pt x="917" y="701"/>
                    </a:cubicBezTo>
                    <a:cubicBezTo>
                      <a:pt x="917" y="699"/>
                      <a:pt x="904" y="693"/>
                      <a:pt x="902" y="693"/>
                    </a:cubicBezTo>
                    <a:cubicBezTo>
                      <a:pt x="902" y="691"/>
                      <a:pt x="904" y="683"/>
                      <a:pt x="907" y="680"/>
                    </a:cubicBezTo>
                    <a:cubicBezTo>
                      <a:pt x="915" y="686"/>
                      <a:pt x="948" y="683"/>
                      <a:pt x="933" y="704"/>
                    </a:cubicBezTo>
                    <a:cubicBezTo>
                      <a:pt x="935" y="704"/>
                      <a:pt x="943" y="704"/>
                      <a:pt x="946" y="701"/>
                    </a:cubicBezTo>
                    <a:cubicBezTo>
                      <a:pt x="933" y="717"/>
                      <a:pt x="948" y="712"/>
                      <a:pt x="956" y="717"/>
                    </a:cubicBezTo>
                    <a:cubicBezTo>
                      <a:pt x="964" y="722"/>
                      <a:pt x="964" y="706"/>
                      <a:pt x="967" y="704"/>
                    </a:cubicBezTo>
                    <a:cubicBezTo>
                      <a:pt x="974" y="699"/>
                      <a:pt x="979" y="670"/>
                      <a:pt x="979" y="660"/>
                    </a:cubicBezTo>
                    <a:cubicBezTo>
                      <a:pt x="987" y="642"/>
                      <a:pt x="972" y="634"/>
                      <a:pt x="972" y="618"/>
                    </a:cubicBezTo>
                    <a:close/>
                    <a:moveTo>
                      <a:pt x="322" y="174"/>
                    </a:moveTo>
                    <a:cubicBezTo>
                      <a:pt x="322" y="169"/>
                      <a:pt x="322" y="169"/>
                      <a:pt x="322" y="169"/>
                    </a:cubicBezTo>
                    <a:cubicBezTo>
                      <a:pt x="322" y="169"/>
                      <a:pt x="319" y="166"/>
                      <a:pt x="319" y="171"/>
                    </a:cubicBezTo>
                    <a:cubicBezTo>
                      <a:pt x="319" y="177"/>
                      <a:pt x="322" y="174"/>
                      <a:pt x="322" y="174"/>
                    </a:cubicBezTo>
                    <a:close/>
                    <a:moveTo>
                      <a:pt x="138" y="234"/>
                    </a:moveTo>
                    <a:cubicBezTo>
                      <a:pt x="135" y="231"/>
                      <a:pt x="130" y="234"/>
                      <a:pt x="135" y="239"/>
                    </a:cubicBezTo>
                    <a:cubicBezTo>
                      <a:pt x="138" y="242"/>
                      <a:pt x="138" y="234"/>
                      <a:pt x="138" y="234"/>
                    </a:cubicBezTo>
                    <a:close/>
                    <a:moveTo>
                      <a:pt x="329" y="86"/>
                    </a:moveTo>
                    <a:cubicBezTo>
                      <a:pt x="329" y="88"/>
                      <a:pt x="324" y="86"/>
                      <a:pt x="329" y="88"/>
                    </a:cubicBezTo>
                    <a:cubicBezTo>
                      <a:pt x="335" y="88"/>
                      <a:pt x="335" y="88"/>
                      <a:pt x="329" y="86"/>
                    </a:cubicBezTo>
                    <a:close/>
                    <a:moveTo>
                      <a:pt x="247" y="218"/>
                    </a:moveTo>
                    <a:cubicBezTo>
                      <a:pt x="252" y="213"/>
                      <a:pt x="228" y="216"/>
                      <a:pt x="239" y="216"/>
                    </a:cubicBezTo>
                    <a:cubicBezTo>
                      <a:pt x="241" y="218"/>
                      <a:pt x="244" y="218"/>
                      <a:pt x="247" y="218"/>
                    </a:cubicBezTo>
                    <a:close/>
                    <a:moveTo>
                      <a:pt x="244" y="148"/>
                    </a:moveTo>
                    <a:cubicBezTo>
                      <a:pt x="247" y="148"/>
                      <a:pt x="247" y="145"/>
                      <a:pt x="244" y="145"/>
                    </a:cubicBezTo>
                    <a:cubicBezTo>
                      <a:pt x="244" y="145"/>
                      <a:pt x="241" y="148"/>
                      <a:pt x="244" y="148"/>
                    </a:cubicBezTo>
                    <a:close/>
                    <a:moveTo>
                      <a:pt x="288" y="78"/>
                    </a:moveTo>
                    <a:cubicBezTo>
                      <a:pt x="288" y="75"/>
                      <a:pt x="283" y="57"/>
                      <a:pt x="285" y="57"/>
                    </a:cubicBezTo>
                    <a:cubicBezTo>
                      <a:pt x="283" y="57"/>
                      <a:pt x="280" y="65"/>
                      <a:pt x="278" y="68"/>
                    </a:cubicBezTo>
                    <a:cubicBezTo>
                      <a:pt x="278" y="68"/>
                      <a:pt x="285" y="83"/>
                      <a:pt x="288" y="78"/>
                    </a:cubicBezTo>
                    <a:close/>
                    <a:moveTo>
                      <a:pt x="288" y="213"/>
                    </a:moveTo>
                    <a:cubicBezTo>
                      <a:pt x="291" y="210"/>
                      <a:pt x="288" y="208"/>
                      <a:pt x="288" y="208"/>
                    </a:cubicBezTo>
                    <a:cubicBezTo>
                      <a:pt x="283" y="208"/>
                      <a:pt x="283" y="213"/>
                      <a:pt x="288" y="213"/>
                    </a:cubicBezTo>
                    <a:close/>
                    <a:moveTo>
                      <a:pt x="280" y="55"/>
                    </a:moveTo>
                    <a:cubicBezTo>
                      <a:pt x="280" y="52"/>
                      <a:pt x="280" y="52"/>
                      <a:pt x="280" y="52"/>
                    </a:cubicBezTo>
                    <a:cubicBezTo>
                      <a:pt x="280" y="49"/>
                      <a:pt x="280" y="49"/>
                      <a:pt x="280" y="49"/>
                    </a:cubicBezTo>
                    <a:cubicBezTo>
                      <a:pt x="280" y="42"/>
                      <a:pt x="280" y="42"/>
                      <a:pt x="280" y="42"/>
                    </a:cubicBezTo>
                    <a:cubicBezTo>
                      <a:pt x="280" y="42"/>
                      <a:pt x="280" y="36"/>
                      <a:pt x="283" y="36"/>
                    </a:cubicBezTo>
                    <a:cubicBezTo>
                      <a:pt x="283" y="31"/>
                      <a:pt x="283" y="31"/>
                      <a:pt x="283" y="31"/>
                    </a:cubicBezTo>
                    <a:cubicBezTo>
                      <a:pt x="285" y="31"/>
                      <a:pt x="285" y="29"/>
                      <a:pt x="285" y="29"/>
                    </a:cubicBezTo>
                    <a:cubicBezTo>
                      <a:pt x="285" y="31"/>
                      <a:pt x="285" y="36"/>
                      <a:pt x="288" y="36"/>
                    </a:cubicBezTo>
                    <a:cubicBezTo>
                      <a:pt x="291" y="36"/>
                      <a:pt x="296" y="36"/>
                      <a:pt x="298" y="31"/>
                    </a:cubicBezTo>
                    <a:cubicBezTo>
                      <a:pt x="298" y="29"/>
                      <a:pt x="293" y="29"/>
                      <a:pt x="291" y="26"/>
                    </a:cubicBezTo>
                    <a:cubicBezTo>
                      <a:pt x="288" y="26"/>
                      <a:pt x="288" y="21"/>
                      <a:pt x="288" y="21"/>
                    </a:cubicBezTo>
                    <a:cubicBezTo>
                      <a:pt x="288" y="16"/>
                      <a:pt x="288" y="16"/>
                      <a:pt x="288" y="16"/>
                    </a:cubicBezTo>
                    <a:cubicBezTo>
                      <a:pt x="288" y="16"/>
                      <a:pt x="288" y="13"/>
                      <a:pt x="291" y="10"/>
                    </a:cubicBezTo>
                    <a:cubicBezTo>
                      <a:pt x="291" y="10"/>
                      <a:pt x="293" y="8"/>
                      <a:pt x="296" y="8"/>
                    </a:cubicBezTo>
                    <a:cubicBezTo>
                      <a:pt x="296" y="5"/>
                      <a:pt x="293" y="3"/>
                      <a:pt x="293" y="3"/>
                    </a:cubicBezTo>
                    <a:cubicBezTo>
                      <a:pt x="298" y="3"/>
                      <a:pt x="298" y="3"/>
                      <a:pt x="298" y="3"/>
                    </a:cubicBezTo>
                    <a:cubicBezTo>
                      <a:pt x="298" y="3"/>
                      <a:pt x="298" y="0"/>
                      <a:pt x="296" y="0"/>
                    </a:cubicBezTo>
                    <a:cubicBezTo>
                      <a:pt x="291" y="0"/>
                      <a:pt x="291" y="3"/>
                      <a:pt x="291" y="3"/>
                    </a:cubicBezTo>
                    <a:cubicBezTo>
                      <a:pt x="288" y="5"/>
                      <a:pt x="285" y="13"/>
                      <a:pt x="283" y="18"/>
                    </a:cubicBezTo>
                    <a:cubicBezTo>
                      <a:pt x="280" y="23"/>
                      <a:pt x="278" y="36"/>
                      <a:pt x="278" y="36"/>
                    </a:cubicBezTo>
                    <a:cubicBezTo>
                      <a:pt x="278" y="44"/>
                      <a:pt x="278" y="44"/>
                      <a:pt x="278" y="44"/>
                    </a:cubicBezTo>
                    <a:cubicBezTo>
                      <a:pt x="278" y="52"/>
                      <a:pt x="278" y="52"/>
                      <a:pt x="278" y="52"/>
                    </a:cubicBezTo>
                    <a:cubicBezTo>
                      <a:pt x="278" y="55"/>
                      <a:pt x="280" y="55"/>
                      <a:pt x="280" y="55"/>
                    </a:cubicBezTo>
                    <a:close/>
                    <a:moveTo>
                      <a:pt x="265" y="229"/>
                    </a:moveTo>
                    <a:cubicBezTo>
                      <a:pt x="267" y="229"/>
                      <a:pt x="275" y="223"/>
                      <a:pt x="267" y="223"/>
                    </a:cubicBezTo>
                    <a:cubicBezTo>
                      <a:pt x="267" y="223"/>
                      <a:pt x="257" y="229"/>
                      <a:pt x="265" y="229"/>
                    </a:cubicBezTo>
                    <a:close/>
                    <a:moveTo>
                      <a:pt x="252" y="223"/>
                    </a:moveTo>
                    <a:cubicBezTo>
                      <a:pt x="254" y="223"/>
                      <a:pt x="254" y="221"/>
                      <a:pt x="252" y="221"/>
                    </a:cubicBezTo>
                    <a:cubicBezTo>
                      <a:pt x="252" y="221"/>
                      <a:pt x="249" y="223"/>
                      <a:pt x="252" y="223"/>
                    </a:cubicBezTo>
                    <a:close/>
                    <a:moveTo>
                      <a:pt x="241" y="143"/>
                    </a:moveTo>
                    <a:cubicBezTo>
                      <a:pt x="239" y="145"/>
                      <a:pt x="239" y="148"/>
                      <a:pt x="241" y="151"/>
                    </a:cubicBezTo>
                    <a:lnTo>
                      <a:pt x="241" y="143"/>
                    </a:lnTo>
                    <a:close/>
                  </a:path>
                </a:pathLst>
              </a:custGeom>
              <a:solidFill>
                <a:srgbClr val="00B050"/>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63" name="Freeform 287" descr="© INSCALE GmbH, 18.06.2010">
                <a:extLst>
                  <a:ext uri="{FF2B5EF4-FFF2-40B4-BE49-F238E27FC236}">
                    <a16:creationId xmlns:a16="http://schemas.microsoft.com/office/drawing/2014/main" id="{C7E7D6AE-B76C-4734-9983-2E9F4DA269A0}"/>
                  </a:ext>
                </a:extLst>
              </p:cNvPr>
              <p:cNvSpPr>
                <a:spLocks noEditPoints="1"/>
              </p:cNvSpPr>
              <p:nvPr/>
            </p:nvSpPr>
            <p:spPr bwMode="auto">
              <a:xfrm>
                <a:off x="2001" y="2555"/>
                <a:ext cx="1022" cy="1175"/>
              </a:xfrm>
              <a:custGeom>
                <a:avLst/>
                <a:gdLst>
                  <a:gd name="T0" fmla="*/ 2147483647 w 589"/>
                  <a:gd name="T1" fmla="*/ 2147483647 h 678"/>
                  <a:gd name="T2" fmla="*/ 2147483647 w 589"/>
                  <a:gd name="T3" fmla="*/ 2147483647 h 678"/>
                  <a:gd name="T4" fmla="*/ 2147483647 w 589"/>
                  <a:gd name="T5" fmla="*/ 2147483647 h 678"/>
                  <a:gd name="T6" fmla="*/ 1648570977 w 589"/>
                  <a:gd name="T7" fmla="*/ 2147483647 h 678"/>
                  <a:gd name="T8" fmla="*/ 1831544507 w 589"/>
                  <a:gd name="T9" fmla="*/ 2147483647 h 678"/>
                  <a:gd name="T10" fmla="*/ 1920277696 w 589"/>
                  <a:gd name="T11" fmla="*/ 2147483647 h 678"/>
                  <a:gd name="T12" fmla="*/ 2147483647 w 589"/>
                  <a:gd name="T13" fmla="*/ 2147483647 h 678"/>
                  <a:gd name="T14" fmla="*/ 2147483647 w 589"/>
                  <a:gd name="T15" fmla="*/ 2147483647 h 678"/>
                  <a:gd name="T16" fmla="*/ 1831544507 w 589"/>
                  <a:gd name="T17" fmla="*/ 2147483647 h 678"/>
                  <a:gd name="T18" fmla="*/ 2147483647 w 589"/>
                  <a:gd name="T19" fmla="*/ 2147483647 h 678"/>
                  <a:gd name="T20" fmla="*/ 2147483647 w 589"/>
                  <a:gd name="T21" fmla="*/ 2147483647 h 678"/>
                  <a:gd name="T22" fmla="*/ 2147483647 w 589"/>
                  <a:gd name="T23" fmla="*/ 2147483647 h 678"/>
                  <a:gd name="T24" fmla="*/ 2147483647 w 589"/>
                  <a:gd name="T25" fmla="*/ 2147483647 h 678"/>
                  <a:gd name="T26" fmla="*/ 2147483647 w 589"/>
                  <a:gd name="T27" fmla="*/ 2147483647 h 678"/>
                  <a:gd name="T28" fmla="*/ 2147483647 w 589"/>
                  <a:gd name="T29" fmla="*/ 2147483647 h 678"/>
                  <a:gd name="T30" fmla="*/ 2147483647 w 589"/>
                  <a:gd name="T31" fmla="*/ 2147483647 h 678"/>
                  <a:gd name="T32" fmla="*/ 2147483647 w 589"/>
                  <a:gd name="T33" fmla="*/ 2147483647 h 678"/>
                  <a:gd name="T34" fmla="*/ 2147483647 w 589"/>
                  <a:gd name="T35" fmla="*/ 2147483647 h 678"/>
                  <a:gd name="T36" fmla="*/ 2147483647 w 589"/>
                  <a:gd name="T37" fmla="*/ 2147483647 h 678"/>
                  <a:gd name="T38" fmla="*/ 2147483647 w 589"/>
                  <a:gd name="T39" fmla="*/ 1491935963 h 678"/>
                  <a:gd name="T40" fmla="*/ 2147483647 w 589"/>
                  <a:gd name="T41" fmla="*/ 860879308 h 678"/>
                  <a:gd name="T42" fmla="*/ 2147483647 w 589"/>
                  <a:gd name="T43" fmla="*/ 45760002 h 678"/>
                  <a:gd name="T44" fmla="*/ 2147483647 w 589"/>
                  <a:gd name="T45" fmla="*/ 657287914 h 678"/>
                  <a:gd name="T46" fmla="*/ 2147483647 w 589"/>
                  <a:gd name="T47" fmla="*/ 960549441 h 678"/>
                  <a:gd name="T48" fmla="*/ 2147483647 w 589"/>
                  <a:gd name="T49" fmla="*/ 1518226229 h 678"/>
                  <a:gd name="T50" fmla="*/ 2147483647 w 589"/>
                  <a:gd name="T51" fmla="*/ 1033447718 h 678"/>
                  <a:gd name="T52" fmla="*/ 2147483647 w 589"/>
                  <a:gd name="T53" fmla="*/ 1997056621 h 678"/>
                  <a:gd name="T54" fmla="*/ 2147483647 w 589"/>
                  <a:gd name="T55" fmla="*/ 1518226229 h 678"/>
                  <a:gd name="T56" fmla="*/ 1894707953 w 589"/>
                  <a:gd name="T57" fmla="*/ 1370638185 h 678"/>
                  <a:gd name="T58" fmla="*/ 863141600 w 589"/>
                  <a:gd name="T59" fmla="*/ 1896465233 h 678"/>
                  <a:gd name="T60" fmla="*/ 252207036 w 589"/>
                  <a:gd name="T61" fmla="*/ 2147483647 h 678"/>
                  <a:gd name="T62" fmla="*/ 367584923 w 589"/>
                  <a:gd name="T63" fmla="*/ 2147483647 h 678"/>
                  <a:gd name="T64" fmla="*/ 1996944279 w 589"/>
                  <a:gd name="T65" fmla="*/ 2147483647 h 678"/>
                  <a:gd name="T66" fmla="*/ 2147483647 w 589"/>
                  <a:gd name="T67" fmla="*/ 2147483647 h 678"/>
                  <a:gd name="T68" fmla="*/ 2147483647 w 589"/>
                  <a:gd name="T69" fmla="*/ 2147483647 h 678"/>
                  <a:gd name="T70" fmla="*/ 2147483647 w 589"/>
                  <a:gd name="T71" fmla="*/ 2147483647 h 678"/>
                  <a:gd name="T72" fmla="*/ 2147483647 w 589"/>
                  <a:gd name="T73" fmla="*/ 2147483647 h 678"/>
                  <a:gd name="T74" fmla="*/ 2147483647 w 589"/>
                  <a:gd name="T75" fmla="*/ 2147483647 h 678"/>
                  <a:gd name="T76" fmla="*/ 2147483647 w 589"/>
                  <a:gd name="T77" fmla="*/ 2147483647 h 678"/>
                  <a:gd name="T78" fmla="*/ 2147483647 w 589"/>
                  <a:gd name="T79" fmla="*/ 2147483647 h 678"/>
                  <a:gd name="T80" fmla="*/ 2147483647 w 589"/>
                  <a:gd name="T81" fmla="*/ 2147483647 h 678"/>
                  <a:gd name="T82" fmla="*/ 2147483647 w 589"/>
                  <a:gd name="T83" fmla="*/ 2147483647 h 678"/>
                  <a:gd name="T84" fmla="*/ 2147483647 w 589"/>
                  <a:gd name="T85" fmla="*/ 2147483647 h 678"/>
                  <a:gd name="T86" fmla="*/ 2147483647 w 589"/>
                  <a:gd name="T87" fmla="*/ 2147483647 h 678"/>
                  <a:gd name="T88" fmla="*/ 2147483647 w 589"/>
                  <a:gd name="T89" fmla="*/ 2147483647 h 678"/>
                  <a:gd name="T90" fmla="*/ 2147483647 w 589"/>
                  <a:gd name="T91" fmla="*/ 2147483647 h 678"/>
                  <a:gd name="T92" fmla="*/ 2147483647 w 589"/>
                  <a:gd name="T93" fmla="*/ 2147483647 h 678"/>
                  <a:gd name="T94" fmla="*/ 2147483647 w 589"/>
                  <a:gd name="T95" fmla="*/ 2147483647 h 678"/>
                  <a:gd name="T96" fmla="*/ 2147483647 w 589"/>
                  <a:gd name="T97" fmla="*/ 2147483647 h 678"/>
                  <a:gd name="T98" fmla="*/ 2147483647 w 589"/>
                  <a:gd name="T99" fmla="*/ 2147483647 h 678"/>
                  <a:gd name="T100" fmla="*/ 2147483647 w 589"/>
                  <a:gd name="T101" fmla="*/ 2147483647 h 678"/>
                  <a:gd name="T102" fmla="*/ 2147483647 w 589"/>
                  <a:gd name="T103" fmla="*/ 2147483647 h 678"/>
                  <a:gd name="T104" fmla="*/ 2147483647 w 589"/>
                  <a:gd name="T105" fmla="*/ 2147483647 h 678"/>
                  <a:gd name="T106" fmla="*/ 2147483647 w 589"/>
                  <a:gd name="T107" fmla="*/ 2147483647 h 678"/>
                  <a:gd name="T108" fmla="*/ 2147483647 w 589"/>
                  <a:gd name="T109" fmla="*/ 2147483647 h 678"/>
                  <a:gd name="T110" fmla="*/ 2147483647 w 589"/>
                  <a:gd name="T111" fmla="*/ 2147483647 h 678"/>
                  <a:gd name="T112" fmla="*/ 2147483647 w 589"/>
                  <a:gd name="T113" fmla="*/ 2147483647 h 6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9"/>
                  <a:gd name="T172" fmla="*/ 0 h 678"/>
                  <a:gd name="T173" fmla="*/ 589 w 589"/>
                  <a:gd name="T174" fmla="*/ 678 h 6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9" h="678">
                    <a:moveTo>
                      <a:pt x="173" y="282"/>
                    </a:moveTo>
                    <a:cubicBezTo>
                      <a:pt x="161" y="283"/>
                      <a:pt x="161" y="283"/>
                      <a:pt x="161" y="283"/>
                    </a:cubicBezTo>
                    <a:cubicBezTo>
                      <a:pt x="162" y="289"/>
                      <a:pt x="162" y="289"/>
                      <a:pt x="162" y="289"/>
                    </a:cubicBezTo>
                    <a:cubicBezTo>
                      <a:pt x="172" y="285"/>
                      <a:pt x="172" y="285"/>
                      <a:pt x="172" y="285"/>
                    </a:cubicBezTo>
                    <a:cubicBezTo>
                      <a:pt x="178" y="288"/>
                      <a:pt x="178" y="288"/>
                      <a:pt x="178" y="288"/>
                    </a:cubicBezTo>
                    <a:cubicBezTo>
                      <a:pt x="179" y="281"/>
                      <a:pt x="179" y="281"/>
                      <a:pt x="179" y="281"/>
                    </a:cubicBezTo>
                    <a:cubicBezTo>
                      <a:pt x="177" y="279"/>
                      <a:pt x="177" y="279"/>
                      <a:pt x="177" y="279"/>
                    </a:cubicBezTo>
                    <a:lnTo>
                      <a:pt x="173" y="282"/>
                    </a:lnTo>
                    <a:close/>
                    <a:moveTo>
                      <a:pt x="201" y="310"/>
                    </a:moveTo>
                    <a:cubicBezTo>
                      <a:pt x="196" y="311"/>
                      <a:pt x="200" y="315"/>
                      <a:pt x="200" y="315"/>
                    </a:cubicBezTo>
                    <a:cubicBezTo>
                      <a:pt x="203" y="315"/>
                      <a:pt x="205" y="310"/>
                      <a:pt x="201" y="310"/>
                    </a:cubicBezTo>
                    <a:close/>
                    <a:moveTo>
                      <a:pt x="158" y="294"/>
                    </a:moveTo>
                    <a:cubicBezTo>
                      <a:pt x="154" y="297"/>
                      <a:pt x="159" y="300"/>
                      <a:pt x="159" y="300"/>
                    </a:cubicBezTo>
                    <a:cubicBezTo>
                      <a:pt x="164" y="299"/>
                      <a:pt x="163" y="291"/>
                      <a:pt x="158" y="294"/>
                    </a:cubicBezTo>
                    <a:close/>
                    <a:moveTo>
                      <a:pt x="151" y="265"/>
                    </a:moveTo>
                    <a:cubicBezTo>
                      <a:pt x="147" y="265"/>
                      <a:pt x="150" y="269"/>
                      <a:pt x="150" y="269"/>
                    </a:cubicBezTo>
                    <a:cubicBezTo>
                      <a:pt x="154" y="268"/>
                      <a:pt x="154" y="264"/>
                      <a:pt x="151" y="265"/>
                    </a:cubicBezTo>
                    <a:close/>
                    <a:moveTo>
                      <a:pt x="142" y="408"/>
                    </a:moveTo>
                    <a:cubicBezTo>
                      <a:pt x="136" y="402"/>
                      <a:pt x="136" y="402"/>
                      <a:pt x="136" y="402"/>
                    </a:cubicBezTo>
                    <a:cubicBezTo>
                      <a:pt x="138" y="396"/>
                      <a:pt x="138" y="396"/>
                      <a:pt x="138" y="396"/>
                    </a:cubicBezTo>
                    <a:cubicBezTo>
                      <a:pt x="134" y="395"/>
                      <a:pt x="134" y="395"/>
                      <a:pt x="134" y="395"/>
                    </a:cubicBezTo>
                    <a:cubicBezTo>
                      <a:pt x="134" y="392"/>
                      <a:pt x="134" y="392"/>
                      <a:pt x="134" y="392"/>
                    </a:cubicBezTo>
                    <a:cubicBezTo>
                      <a:pt x="132" y="389"/>
                      <a:pt x="132" y="389"/>
                      <a:pt x="132" y="389"/>
                    </a:cubicBezTo>
                    <a:cubicBezTo>
                      <a:pt x="126" y="392"/>
                      <a:pt x="126" y="392"/>
                      <a:pt x="126" y="392"/>
                    </a:cubicBezTo>
                    <a:cubicBezTo>
                      <a:pt x="126" y="392"/>
                      <a:pt x="125" y="389"/>
                      <a:pt x="121" y="386"/>
                    </a:cubicBezTo>
                    <a:cubicBezTo>
                      <a:pt x="118" y="383"/>
                      <a:pt x="113" y="382"/>
                      <a:pt x="113" y="382"/>
                    </a:cubicBezTo>
                    <a:cubicBezTo>
                      <a:pt x="113" y="390"/>
                      <a:pt x="113" y="390"/>
                      <a:pt x="113" y="390"/>
                    </a:cubicBezTo>
                    <a:cubicBezTo>
                      <a:pt x="106" y="389"/>
                      <a:pt x="106" y="389"/>
                      <a:pt x="106" y="389"/>
                    </a:cubicBezTo>
                    <a:cubicBezTo>
                      <a:pt x="106" y="389"/>
                      <a:pt x="91" y="407"/>
                      <a:pt x="80" y="408"/>
                    </a:cubicBezTo>
                    <a:cubicBezTo>
                      <a:pt x="67" y="410"/>
                      <a:pt x="65" y="400"/>
                      <a:pt x="65" y="400"/>
                    </a:cubicBezTo>
                    <a:cubicBezTo>
                      <a:pt x="59" y="401"/>
                      <a:pt x="59" y="401"/>
                      <a:pt x="59" y="401"/>
                    </a:cubicBezTo>
                    <a:cubicBezTo>
                      <a:pt x="63" y="407"/>
                      <a:pt x="63" y="407"/>
                      <a:pt x="63" y="407"/>
                    </a:cubicBezTo>
                    <a:cubicBezTo>
                      <a:pt x="60" y="415"/>
                      <a:pt x="60" y="415"/>
                      <a:pt x="60" y="415"/>
                    </a:cubicBezTo>
                    <a:cubicBezTo>
                      <a:pt x="60" y="415"/>
                      <a:pt x="58" y="421"/>
                      <a:pt x="59" y="425"/>
                    </a:cubicBezTo>
                    <a:cubicBezTo>
                      <a:pt x="61" y="429"/>
                      <a:pt x="67" y="426"/>
                      <a:pt x="67" y="426"/>
                    </a:cubicBezTo>
                    <a:cubicBezTo>
                      <a:pt x="73" y="431"/>
                      <a:pt x="73" y="431"/>
                      <a:pt x="73" y="431"/>
                    </a:cubicBezTo>
                    <a:cubicBezTo>
                      <a:pt x="72" y="440"/>
                      <a:pt x="72" y="440"/>
                      <a:pt x="72" y="440"/>
                    </a:cubicBezTo>
                    <a:cubicBezTo>
                      <a:pt x="76" y="443"/>
                      <a:pt x="76" y="443"/>
                      <a:pt x="76" y="443"/>
                    </a:cubicBezTo>
                    <a:cubicBezTo>
                      <a:pt x="75" y="458"/>
                      <a:pt x="75" y="458"/>
                      <a:pt x="75" y="458"/>
                    </a:cubicBezTo>
                    <a:cubicBezTo>
                      <a:pt x="70" y="460"/>
                      <a:pt x="70" y="460"/>
                      <a:pt x="70" y="460"/>
                    </a:cubicBezTo>
                    <a:cubicBezTo>
                      <a:pt x="73" y="472"/>
                      <a:pt x="73" y="472"/>
                      <a:pt x="73" y="472"/>
                    </a:cubicBezTo>
                    <a:cubicBezTo>
                      <a:pt x="73" y="472"/>
                      <a:pt x="77" y="471"/>
                      <a:pt x="80" y="473"/>
                    </a:cubicBezTo>
                    <a:cubicBezTo>
                      <a:pt x="82" y="475"/>
                      <a:pt x="77" y="483"/>
                      <a:pt x="77" y="483"/>
                    </a:cubicBezTo>
                    <a:cubicBezTo>
                      <a:pt x="74" y="478"/>
                      <a:pt x="74" y="478"/>
                      <a:pt x="74" y="478"/>
                    </a:cubicBezTo>
                    <a:cubicBezTo>
                      <a:pt x="69" y="504"/>
                      <a:pt x="69" y="504"/>
                      <a:pt x="69" y="504"/>
                    </a:cubicBezTo>
                    <a:cubicBezTo>
                      <a:pt x="73" y="509"/>
                      <a:pt x="73" y="509"/>
                      <a:pt x="73" y="509"/>
                    </a:cubicBezTo>
                    <a:cubicBezTo>
                      <a:pt x="69" y="515"/>
                      <a:pt x="69" y="515"/>
                      <a:pt x="69" y="515"/>
                    </a:cubicBezTo>
                    <a:cubicBezTo>
                      <a:pt x="69" y="515"/>
                      <a:pt x="73" y="518"/>
                      <a:pt x="73" y="519"/>
                    </a:cubicBezTo>
                    <a:cubicBezTo>
                      <a:pt x="73" y="521"/>
                      <a:pt x="68" y="520"/>
                      <a:pt x="68" y="520"/>
                    </a:cubicBezTo>
                    <a:cubicBezTo>
                      <a:pt x="66" y="523"/>
                      <a:pt x="66" y="523"/>
                      <a:pt x="66" y="523"/>
                    </a:cubicBezTo>
                    <a:cubicBezTo>
                      <a:pt x="71" y="531"/>
                      <a:pt x="71" y="531"/>
                      <a:pt x="71" y="531"/>
                    </a:cubicBezTo>
                    <a:cubicBezTo>
                      <a:pt x="71" y="531"/>
                      <a:pt x="74" y="525"/>
                      <a:pt x="76" y="525"/>
                    </a:cubicBezTo>
                    <a:cubicBezTo>
                      <a:pt x="79" y="525"/>
                      <a:pt x="81" y="536"/>
                      <a:pt x="81" y="536"/>
                    </a:cubicBezTo>
                    <a:cubicBezTo>
                      <a:pt x="81" y="536"/>
                      <a:pt x="85" y="534"/>
                      <a:pt x="87" y="534"/>
                    </a:cubicBezTo>
                    <a:cubicBezTo>
                      <a:pt x="89" y="534"/>
                      <a:pt x="93" y="535"/>
                      <a:pt x="93" y="535"/>
                    </a:cubicBezTo>
                    <a:cubicBezTo>
                      <a:pt x="104" y="525"/>
                      <a:pt x="104" y="525"/>
                      <a:pt x="104" y="525"/>
                    </a:cubicBezTo>
                    <a:cubicBezTo>
                      <a:pt x="103" y="521"/>
                      <a:pt x="103" y="521"/>
                      <a:pt x="103" y="521"/>
                    </a:cubicBezTo>
                    <a:cubicBezTo>
                      <a:pt x="103" y="521"/>
                      <a:pt x="105" y="517"/>
                      <a:pt x="113" y="516"/>
                    </a:cubicBezTo>
                    <a:cubicBezTo>
                      <a:pt x="119" y="516"/>
                      <a:pt x="123" y="520"/>
                      <a:pt x="123" y="520"/>
                    </a:cubicBezTo>
                    <a:cubicBezTo>
                      <a:pt x="131" y="523"/>
                      <a:pt x="131" y="523"/>
                      <a:pt x="131" y="523"/>
                    </a:cubicBezTo>
                    <a:cubicBezTo>
                      <a:pt x="134" y="511"/>
                      <a:pt x="134" y="511"/>
                      <a:pt x="134" y="511"/>
                    </a:cubicBezTo>
                    <a:cubicBezTo>
                      <a:pt x="137" y="508"/>
                      <a:pt x="137" y="508"/>
                      <a:pt x="137" y="508"/>
                    </a:cubicBezTo>
                    <a:cubicBezTo>
                      <a:pt x="134" y="501"/>
                      <a:pt x="134" y="501"/>
                      <a:pt x="134" y="501"/>
                    </a:cubicBezTo>
                    <a:cubicBezTo>
                      <a:pt x="140" y="458"/>
                      <a:pt x="140" y="458"/>
                      <a:pt x="140" y="458"/>
                    </a:cubicBezTo>
                    <a:cubicBezTo>
                      <a:pt x="140" y="458"/>
                      <a:pt x="136" y="452"/>
                      <a:pt x="137" y="446"/>
                    </a:cubicBezTo>
                    <a:cubicBezTo>
                      <a:pt x="137" y="440"/>
                      <a:pt x="148" y="430"/>
                      <a:pt x="148" y="430"/>
                    </a:cubicBezTo>
                    <a:cubicBezTo>
                      <a:pt x="138" y="412"/>
                      <a:pt x="138" y="412"/>
                      <a:pt x="138" y="412"/>
                    </a:cubicBezTo>
                    <a:lnTo>
                      <a:pt x="142" y="408"/>
                    </a:lnTo>
                    <a:close/>
                    <a:moveTo>
                      <a:pt x="63" y="515"/>
                    </a:moveTo>
                    <a:cubicBezTo>
                      <a:pt x="55" y="516"/>
                      <a:pt x="63" y="520"/>
                      <a:pt x="63" y="520"/>
                    </a:cubicBezTo>
                    <a:cubicBezTo>
                      <a:pt x="70" y="520"/>
                      <a:pt x="71" y="514"/>
                      <a:pt x="63" y="515"/>
                    </a:cubicBezTo>
                    <a:close/>
                    <a:moveTo>
                      <a:pt x="70" y="394"/>
                    </a:moveTo>
                    <a:cubicBezTo>
                      <a:pt x="75" y="390"/>
                      <a:pt x="71" y="383"/>
                      <a:pt x="68" y="390"/>
                    </a:cubicBezTo>
                    <a:cubicBezTo>
                      <a:pt x="65" y="396"/>
                      <a:pt x="70" y="394"/>
                      <a:pt x="70" y="394"/>
                    </a:cubicBezTo>
                    <a:close/>
                    <a:moveTo>
                      <a:pt x="261" y="671"/>
                    </a:moveTo>
                    <a:cubicBezTo>
                      <a:pt x="255" y="666"/>
                      <a:pt x="256" y="671"/>
                      <a:pt x="256" y="671"/>
                    </a:cubicBezTo>
                    <a:cubicBezTo>
                      <a:pt x="256" y="675"/>
                      <a:pt x="256" y="675"/>
                      <a:pt x="256" y="675"/>
                    </a:cubicBezTo>
                    <a:cubicBezTo>
                      <a:pt x="264" y="678"/>
                      <a:pt x="266" y="675"/>
                      <a:pt x="261" y="671"/>
                    </a:cubicBezTo>
                    <a:close/>
                    <a:moveTo>
                      <a:pt x="277" y="598"/>
                    </a:moveTo>
                    <a:cubicBezTo>
                      <a:pt x="271" y="597"/>
                      <a:pt x="271" y="599"/>
                      <a:pt x="271" y="599"/>
                    </a:cubicBezTo>
                    <a:cubicBezTo>
                      <a:pt x="274" y="600"/>
                      <a:pt x="274" y="600"/>
                      <a:pt x="274" y="600"/>
                    </a:cubicBezTo>
                    <a:cubicBezTo>
                      <a:pt x="277" y="601"/>
                      <a:pt x="281" y="598"/>
                      <a:pt x="277" y="598"/>
                    </a:cubicBezTo>
                    <a:close/>
                    <a:moveTo>
                      <a:pt x="413" y="564"/>
                    </a:moveTo>
                    <a:cubicBezTo>
                      <a:pt x="415" y="564"/>
                      <a:pt x="418" y="562"/>
                      <a:pt x="413" y="562"/>
                    </a:cubicBezTo>
                    <a:cubicBezTo>
                      <a:pt x="409" y="562"/>
                      <a:pt x="413" y="564"/>
                      <a:pt x="413" y="564"/>
                    </a:cubicBezTo>
                    <a:close/>
                    <a:moveTo>
                      <a:pt x="263" y="595"/>
                    </a:moveTo>
                    <a:cubicBezTo>
                      <a:pt x="261" y="595"/>
                      <a:pt x="261" y="598"/>
                      <a:pt x="261" y="598"/>
                    </a:cubicBezTo>
                    <a:cubicBezTo>
                      <a:pt x="264" y="599"/>
                      <a:pt x="265" y="596"/>
                      <a:pt x="263" y="595"/>
                    </a:cubicBezTo>
                    <a:close/>
                    <a:moveTo>
                      <a:pt x="589" y="436"/>
                    </a:moveTo>
                    <a:cubicBezTo>
                      <a:pt x="585" y="435"/>
                      <a:pt x="585" y="435"/>
                      <a:pt x="585" y="435"/>
                    </a:cubicBezTo>
                    <a:cubicBezTo>
                      <a:pt x="581" y="427"/>
                      <a:pt x="581" y="427"/>
                      <a:pt x="581" y="427"/>
                    </a:cubicBezTo>
                    <a:cubicBezTo>
                      <a:pt x="573" y="416"/>
                      <a:pt x="573" y="416"/>
                      <a:pt x="573" y="416"/>
                    </a:cubicBezTo>
                    <a:cubicBezTo>
                      <a:pt x="567" y="417"/>
                      <a:pt x="567" y="417"/>
                      <a:pt x="567" y="417"/>
                    </a:cubicBezTo>
                    <a:cubicBezTo>
                      <a:pt x="560" y="410"/>
                      <a:pt x="560" y="410"/>
                      <a:pt x="560" y="410"/>
                    </a:cubicBezTo>
                    <a:cubicBezTo>
                      <a:pt x="560" y="410"/>
                      <a:pt x="562" y="407"/>
                      <a:pt x="558" y="405"/>
                    </a:cubicBezTo>
                    <a:cubicBezTo>
                      <a:pt x="552" y="402"/>
                      <a:pt x="549" y="402"/>
                      <a:pt x="549" y="402"/>
                    </a:cubicBezTo>
                    <a:cubicBezTo>
                      <a:pt x="543" y="398"/>
                      <a:pt x="543" y="398"/>
                      <a:pt x="543" y="398"/>
                    </a:cubicBezTo>
                    <a:cubicBezTo>
                      <a:pt x="540" y="399"/>
                      <a:pt x="540" y="399"/>
                      <a:pt x="540" y="399"/>
                    </a:cubicBezTo>
                    <a:cubicBezTo>
                      <a:pt x="528" y="394"/>
                      <a:pt x="528" y="394"/>
                      <a:pt x="528" y="394"/>
                    </a:cubicBezTo>
                    <a:cubicBezTo>
                      <a:pt x="525" y="390"/>
                      <a:pt x="525" y="390"/>
                      <a:pt x="525" y="390"/>
                    </a:cubicBezTo>
                    <a:cubicBezTo>
                      <a:pt x="516" y="386"/>
                      <a:pt x="516" y="386"/>
                      <a:pt x="516" y="386"/>
                    </a:cubicBezTo>
                    <a:cubicBezTo>
                      <a:pt x="513" y="383"/>
                      <a:pt x="513" y="383"/>
                      <a:pt x="513" y="383"/>
                    </a:cubicBezTo>
                    <a:cubicBezTo>
                      <a:pt x="492" y="377"/>
                      <a:pt x="492" y="377"/>
                      <a:pt x="492" y="377"/>
                    </a:cubicBezTo>
                    <a:cubicBezTo>
                      <a:pt x="489" y="378"/>
                      <a:pt x="489" y="378"/>
                      <a:pt x="489" y="378"/>
                    </a:cubicBezTo>
                    <a:cubicBezTo>
                      <a:pt x="472" y="369"/>
                      <a:pt x="472" y="369"/>
                      <a:pt x="472" y="369"/>
                    </a:cubicBezTo>
                    <a:cubicBezTo>
                      <a:pt x="467" y="369"/>
                      <a:pt x="467" y="369"/>
                      <a:pt x="467" y="369"/>
                    </a:cubicBezTo>
                    <a:cubicBezTo>
                      <a:pt x="467" y="369"/>
                      <a:pt x="450" y="361"/>
                      <a:pt x="448" y="357"/>
                    </a:cubicBezTo>
                    <a:cubicBezTo>
                      <a:pt x="447" y="352"/>
                      <a:pt x="451" y="349"/>
                      <a:pt x="454" y="347"/>
                    </a:cubicBezTo>
                    <a:cubicBezTo>
                      <a:pt x="458" y="345"/>
                      <a:pt x="462" y="341"/>
                      <a:pt x="462" y="341"/>
                    </a:cubicBezTo>
                    <a:cubicBezTo>
                      <a:pt x="461" y="334"/>
                      <a:pt x="461" y="334"/>
                      <a:pt x="461" y="334"/>
                    </a:cubicBezTo>
                    <a:cubicBezTo>
                      <a:pt x="461" y="334"/>
                      <a:pt x="457" y="330"/>
                      <a:pt x="452" y="330"/>
                    </a:cubicBezTo>
                    <a:cubicBezTo>
                      <a:pt x="448" y="329"/>
                      <a:pt x="437" y="332"/>
                      <a:pt x="432" y="333"/>
                    </a:cubicBezTo>
                    <a:cubicBezTo>
                      <a:pt x="407" y="333"/>
                      <a:pt x="407" y="333"/>
                      <a:pt x="407" y="333"/>
                    </a:cubicBezTo>
                    <a:cubicBezTo>
                      <a:pt x="405" y="331"/>
                      <a:pt x="405" y="331"/>
                      <a:pt x="405" y="331"/>
                    </a:cubicBezTo>
                    <a:cubicBezTo>
                      <a:pt x="390" y="323"/>
                      <a:pt x="390" y="323"/>
                      <a:pt x="390" y="323"/>
                    </a:cubicBezTo>
                    <a:cubicBezTo>
                      <a:pt x="388" y="318"/>
                      <a:pt x="388" y="318"/>
                      <a:pt x="388" y="318"/>
                    </a:cubicBezTo>
                    <a:cubicBezTo>
                      <a:pt x="380" y="316"/>
                      <a:pt x="380" y="316"/>
                      <a:pt x="380" y="316"/>
                    </a:cubicBezTo>
                    <a:cubicBezTo>
                      <a:pt x="371" y="306"/>
                      <a:pt x="371" y="306"/>
                      <a:pt x="371" y="306"/>
                    </a:cubicBezTo>
                    <a:cubicBezTo>
                      <a:pt x="366" y="304"/>
                      <a:pt x="366" y="304"/>
                      <a:pt x="366" y="304"/>
                    </a:cubicBezTo>
                    <a:cubicBezTo>
                      <a:pt x="363" y="300"/>
                      <a:pt x="363" y="300"/>
                      <a:pt x="363" y="300"/>
                    </a:cubicBezTo>
                    <a:cubicBezTo>
                      <a:pt x="356" y="296"/>
                      <a:pt x="356" y="296"/>
                      <a:pt x="356" y="296"/>
                    </a:cubicBezTo>
                    <a:cubicBezTo>
                      <a:pt x="350" y="285"/>
                      <a:pt x="350" y="285"/>
                      <a:pt x="350" y="285"/>
                    </a:cubicBezTo>
                    <a:cubicBezTo>
                      <a:pt x="350" y="278"/>
                      <a:pt x="350" y="278"/>
                      <a:pt x="350" y="278"/>
                    </a:cubicBezTo>
                    <a:cubicBezTo>
                      <a:pt x="346" y="273"/>
                      <a:pt x="346" y="273"/>
                      <a:pt x="346" y="273"/>
                    </a:cubicBezTo>
                    <a:cubicBezTo>
                      <a:pt x="346" y="273"/>
                      <a:pt x="346" y="262"/>
                      <a:pt x="343" y="257"/>
                    </a:cubicBezTo>
                    <a:cubicBezTo>
                      <a:pt x="341" y="252"/>
                      <a:pt x="332" y="235"/>
                      <a:pt x="332" y="235"/>
                    </a:cubicBezTo>
                    <a:cubicBezTo>
                      <a:pt x="333" y="233"/>
                      <a:pt x="333" y="233"/>
                      <a:pt x="333" y="233"/>
                    </a:cubicBezTo>
                    <a:cubicBezTo>
                      <a:pt x="327" y="230"/>
                      <a:pt x="327" y="230"/>
                      <a:pt x="327" y="230"/>
                    </a:cubicBezTo>
                    <a:cubicBezTo>
                      <a:pt x="318" y="227"/>
                      <a:pt x="318" y="227"/>
                      <a:pt x="318" y="227"/>
                    </a:cubicBezTo>
                    <a:cubicBezTo>
                      <a:pt x="297" y="209"/>
                      <a:pt x="297" y="209"/>
                      <a:pt x="297" y="209"/>
                    </a:cubicBezTo>
                    <a:cubicBezTo>
                      <a:pt x="287" y="206"/>
                      <a:pt x="287" y="206"/>
                      <a:pt x="287" y="206"/>
                    </a:cubicBezTo>
                    <a:cubicBezTo>
                      <a:pt x="271" y="189"/>
                      <a:pt x="271" y="189"/>
                      <a:pt x="271" y="189"/>
                    </a:cubicBezTo>
                    <a:cubicBezTo>
                      <a:pt x="268" y="164"/>
                      <a:pt x="268" y="164"/>
                      <a:pt x="268" y="164"/>
                    </a:cubicBezTo>
                    <a:cubicBezTo>
                      <a:pt x="265" y="160"/>
                      <a:pt x="265" y="160"/>
                      <a:pt x="265" y="160"/>
                    </a:cubicBezTo>
                    <a:cubicBezTo>
                      <a:pt x="270" y="148"/>
                      <a:pt x="270" y="148"/>
                      <a:pt x="270" y="148"/>
                    </a:cubicBezTo>
                    <a:cubicBezTo>
                      <a:pt x="270" y="148"/>
                      <a:pt x="277" y="146"/>
                      <a:pt x="278" y="141"/>
                    </a:cubicBezTo>
                    <a:cubicBezTo>
                      <a:pt x="279" y="136"/>
                      <a:pt x="269" y="134"/>
                      <a:pt x="269" y="134"/>
                    </a:cubicBezTo>
                    <a:cubicBezTo>
                      <a:pt x="269" y="134"/>
                      <a:pt x="269" y="129"/>
                      <a:pt x="267" y="127"/>
                    </a:cubicBezTo>
                    <a:cubicBezTo>
                      <a:pt x="266" y="124"/>
                      <a:pt x="261" y="121"/>
                      <a:pt x="261" y="121"/>
                    </a:cubicBezTo>
                    <a:cubicBezTo>
                      <a:pt x="261" y="121"/>
                      <a:pt x="265" y="118"/>
                      <a:pt x="266" y="117"/>
                    </a:cubicBezTo>
                    <a:cubicBezTo>
                      <a:pt x="268" y="116"/>
                      <a:pt x="267" y="111"/>
                      <a:pt x="267" y="111"/>
                    </a:cubicBezTo>
                    <a:cubicBezTo>
                      <a:pt x="271" y="109"/>
                      <a:pt x="271" y="109"/>
                      <a:pt x="271" y="109"/>
                    </a:cubicBezTo>
                    <a:cubicBezTo>
                      <a:pt x="271" y="111"/>
                      <a:pt x="271" y="111"/>
                      <a:pt x="271" y="111"/>
                    </a:cubicBezTo>
                    <a:cubicBezTo>
                      <a:pt x="271" y="111"/>
                      <a:pt x="281" y="109"/>
                      <a:pt x="286" y="106"/>
                    </a:cubicBezTo>
                    <a:cubicBezTo>
                      <a:pt x="293" y="102"/>
                      <a:pt x="296" y="97"/>
                      <a:pt x="296" y="97"/>
                    </a:cubicBezTo>
                    <a:cubicBezTo>
                      <a:pt x="303" y="97"/>
                      <a:pt x="303" y="97"/>
                      <a:pt x="303" y="97"/>
                    </a:cubicBezTo>
                    <a:cubicBezTo>
                      <a:pt x="306" y="94"/>
                      <a:pt x="306" y="94"/>
                      <a:pt x="306" y="94"/>
                    </a:cubicBezTo>
                    <a:cubicBezTo>
                      <a:pt x="302" y="93"/>
                      <a:pt x="302" y="93"/>
                      <a:pt x="302" y="93"/>
                    </a:cubicBezTo>
                    <a:cubicBezTo>
                      <a:pt x="305" y="89"/>
                      <a:pt x="305" y="89"/>
                      <a:pt x="305" y="89"/>
                    </a:cubicBezTo>
                    <a:cubicBezTo>
                      <a:pt x="323" y="93"/>
                      <a:pt x="323" y="93"/>
                      <a:pt x="323" y="93"/>
                    </a:cubicBezTo>
                    <a:cubicBezTo>
                      <a:pt x="322" y="90"/>
                      <a:pt x="322" y="90"/>
                      <a:pt x="322" y="90"/>
                    </a:cubicBezTo>
                    <a:cubicBezTo>
                      <a:pt x="322" y="90"/>
                      <a:pt x="326" y="90"/>
                      <a:pt x="329" y="91"/>
                    </a:cubicBezTo>
                    <a:cubicBezTo>
                      <a:pt x="332" y="91"/>
                      <a:pt x="334" y="99"/>
                      <a:pt x="334" y="99"/>
                    </a:cubicBezTo>
                    <a:cubicBezTo>
                      <a:pt x="334" y="99"/>
                      <a:pt x="339" y="96"/>
                      <a:pt x="339" y="92"/>
                    </a:cubicBezTo>
                    <a:cubicBezTo>
                      <a:pt x="339" y="86"/>
                      <a:pt x="327" y="86"/>
                      <a:pt x="327" y="86"/>
                    </a:cubicBezTo>
                    <a:cubicBezTo>
                      <a:pt x="327" y="86"/>
                      <a:pt x="331" y="75"/>
                      <a:pt x="330" y="73"/>
                    </a:cubicBezTo>
                    <a:cubicBezTo>
                      <a:pt x="329" y="70"/>
                      <a:pt x="321" y="76"/>
                      <a:pt x="321" y="76"/>
                    </a:cubicBezTo>
                    <a:cubicBezTo>
                      <a:pt x="320" y="70"/>
                      <a:pt x="320" y="70"/>
                      <a:pt x="320" y="70"/>
                    </a:cubicBezTo>
                    <a:cubicBezTo>
                      <a:pt x="320" y="70"/>
                      <a:pt x="330" y="65"/>
                      <a:pt x="330" y="61"/>
                    </a:cubicBezTo>
                    <a:cubicBezTo>
                      <a:pt x="329" y="55"/>
                      <a:pt x="319" y="59"/>
                      <a:pt x="319" y="59"/>
                    </a:cubicBezTo>
                    <a:cubicBezTo>
                      <a:pt x="316" y="53"/>
                      <a:pt x="316" y="53"/>
                      <a:pt x="316" y="53"/>
                    </a:cubicBezTo>
                    <a:cubicBezTo>
                      <a:pt x="326" y="44"/>
                      <a:pt x="326" y="44"/>
                      <a:pt x="326" y="44"/>
                    </a:cubicBezTo>
                    <a:cubicBezTo>
                      <a:pt x="331" y="44"/>
                      <a:pt x="331" y="44"/>
                      <a:pt x="331" y="44"/>
                    </a:cubicBezTo>
                    <a:cubicBezTo>
                      <a:pt x="332" y="43"/>
                      <a:pt x="331" y="39"/>
                      <a:pt x="330" y="38"/>
                    </a:cubicBezTo>
                    <a:cubicBezTo>
                      <a:pt x="315" y="35"/>
                      <a:pt x="315" y="35"/>
                      <a:pt x="315" y="35"/>
                    </a:cubicBezTo>
                    <a:cubicBezTo>
                      <a:pt x="309" y="37"/>
                      <a:pt x="309" y="37"/>
                      <a:pt x="309" y="37"/>
                    </a:cubicBezTo>
                    <a:cubicBezTo>
                      <a:pt x="306" y="34"/>
                      <a:pt x="306" y="34"/>
                      <a:pt x="306" y="34"/>
                    </a:cubicBezTo>
                    <a:cubicBezTo>
                      <a:pt x="290" y="34"/>
                      <a:pt x="290" y="34"/>
                      <a:pt x="290" y="34"/>
                    </a:cubicBezTo>
                    <a:cubicBezTo>
                      <a:pt x="288" y="31"/>
                      <a:pt x="288" y="31"/>
                      <a:pt x="288" y="31"/>
                    </a:cubicBezTo>
                    <a:cubicBezTo>
                      <a:pt x="271" y="30"/>
                      <a:pt x="271" y="30"/>
                      <a:pt x="271" y="30"/>
                    </a:cubicBezTo>
                    <a:cubicBezTo>
                      <a:pt x="268" y="22"/>
                      <a:pt x="268" y="22"/>
                      <a:pt x="268" y="22"/>
                    </a:cubicBezTo>
                    <a:cubicBezTo>
                      <a:pt x="265" y="21"/>
                      <a:pt x="265" y="21"/>
                      <a:pt x="265" y="21"/>
                    </a:cubicBezTo>
                    <a:cubicBezTo>
                      <a:pt x="265" y="21"/>
                      <a:pt x="266" y="17"/>
                      <a:pt x="264" y="16"/>
                    </a:cubicBezTo>
                    <a:cubicBezTo>
                      <a:pt x="262" y="15"/>
                      <a:pt x="260" y="17"/>
                      <a:pt x="260" y="17"/>
                    </a:cubicBezTo>
                    <a:cubicBezTo>
                      <a:pt x="257" y="8"/>
                      <a:pt x="257" y="8"/>
                      <a:pt x="257" y="8"/>
                    </a:cubicBezTo>
                    <a:cubicBezTo>
                      <a:pt x="257" y="8"/>
                      <a:pt x="264" y="4"/>
                      <a:pt x="262" y="2"/>
                    </a:cubicBezTo>
                    <a:cubicBezTo>
                      <a:pt x="260" y="0"/>
                      <a:pt x="254" y="6"/>
                      <a:pt x="254" y="6"/>
                    </a:cubicBezTo>
                    <a:cubicBezTo>
                      <a:pt x="250" y="4"/>
                      <a:pt x="250" y="4"/>
                      <a:pt x="250" y="4"/>
                    </a:cubicBezTo>
                    <a:cubicBezTo>
                      <a:pt x="241" y="13"/>
                      <a:pt x="241" y="13"/>
                      <a:pt x="241" y="13"/>
                    </a:cubicBezTo>
                    <a:cubicBezTo>
                      <a:pt x="227" y="7"/>
                      <a:pt x="227" y="7"/>
                      <a:pt x="227" y="7"/>
                    </a:cubicBezTo>
                    <a:cubicBezTo>
                      <a:pt x="224" y="12"/>
                      <a:pt x="224" y="12"/>
                      <a:pt x="224" y="12"/>
                    </a:cubicBezTo>
                    <a:cubicBezTo>
                      <a:pt x="224" y="12"/>
                      <a:pt x="222" y="11"/>
                      <a:pt x="213" y="12"/>
                    </a:cubicBezTo>
                    <a:cubicBezTo>
                      <a:pt x="204" y="13"/>
                      <a:pt x="210" y="21"/>
                      <a:pt x="210" y="21"/>
                    </a:cubicBezTo>
                    <a:cubicBezTo>
                      <a:pt x="206" y="26"/>
                      <a:pt x="206" y="26"/>
                      <a:pt x="206" y="26"/>
                    </a:cubicBezTo>
                    <a:cubicBezTo>
                      <a:pt x="194" y="23"/>
                      <a:pt x="194" y="23"/>
                      <a:pt x="194" y="23"/>
                    </a:cubicBezTo>
                    <a:cubicBezTo>
                      <a:pt x="194" y="23"/>
                      <a:pt x="194" y="19"/>
                      <a:pt x="190" y="17"/>
                    </a:cubicBezTo>
                    <a:cubicBezTo>
                      <a:pt x="187" y="16"/>
                      <a:pt x="185" y="20"/>
                      <a:pt x="185" y="20"/>
                    </a:cubicBezTo>
                    <a:cubicBezTo>
                      <a:pt x="182" y="20"/>
                      <a:pt x="182" y="20"/>
                      <a:pt x="182" y="20"/>
                    </a:cubicBezTo>
                    <a:cubicBezTo>
                      <a:pt x="179" y="34"/>
                      <a:pt x="179" y="34"/>
                      <a:pt x="179" y="34"/>
                    </a:cubicBezTo>
                    <a:cubicBezTo>
                      <a:pt x="182" y="34"/>
                      <a:pt x="182" y="34"/>
                      <a:pt x="182" y="34"/>
                    </a:cubicBezTo>
                    <a:cubicBezTo>
                      <a:pt x="182" y="41"/>
                      <a:pt x="182" y="41"/>
                      <a:pt x="182" y="41"/>
                    </a:cubicBezTo>
                    <a:cubicBezTo>
                      <a:pt x="172" y="38"/>
                      <a:pt x="172" y="38"/>
                      <a:pt x="172" y="38"/>
                    </a:cubicBezTo>
                    <a:cubicBezTo>
                      <a:pt x="171" y="32"/>
                      <a:pt x="171" y="32"/>
                      <a:pt x="171" y="32"/>
                    </a:cubicBezTo>
                    <a:cubicBezTo>
                      <a:pt x="171" y="32"/>
                      <a:pt x="169" y="31"/>
                      <a:pt x="163" y="37"/>
                    </a:cubicBezTo>
                    <a:cubicBezTo>
                      <a:pt x="157" y="43"/>
                      <a:pt x="163" y="47"/>
                      <a:pt x="163" y="47"/>
                    </a:cubicBezTo>
                    <a:cubicBezTo>
                      <a:pt x="166" y="47"/>
                      <a:pt x="166" y="47"/>
                      <a:pt x="166" y="47"/>
                    </a:cubicBezTo>
                    <a:cubicBezTo>
                      <a:pt x="168" y="48"/>
                      <a:pt x="168" y="48"/>
                      <a:pt x="168" y="48"/>
                    </a:cubicBezTo>
                    <a:cubicBezTo>
                      <a:pt x="165" y="53"/>
                      <a:pt x="165" y="53"/>
                      <a:pt x="165" y="53"/>
                    </a:cubicBezTo>
                    <a:cubicBezTo>
                      <a:pt x="165" y="60"/>
                      <a:pt x="165" y="60"/>
                      <a:pt x="165" y="60"/>
                    </a:cubicBezTo>
                    <a:cubicBezTo>
                      <a:pt x="163" y="60"/>
                      <a:pt x="163" y="60"/>
                      <a:pt x="163" y="60"/>
                    </a:cubicBezTo>
                    <a:cubicBezTo>
                      <a:pt x="162" y="58"/>
                      <a:pt x="162" y="58"/>
                      <a:pt x="162" y="58"/>
                    </a:cubicBezTo>
                    <a:cubicBezTo>
                      <a:pt x="159" y="54"/>
                      <a:pt x="159" y="54"/>
                      <a:pt x="159" y="54"/>
                    </a:cubicBezTo>
                    <a:cubicBezTo>
                      <a:pt x="157" y="50"/>
                      <a:pt x="157" y="50"/>
                      <a:pt x="157" y="50"/>
                    </a:cubicBezTo>
                    <a:cubicBezTo>
                      <a:pt x="148" y="52"/>
                      <a:pt x="148" y="52"/>
                      <a:pt x="148" y="52"/>
                    </a:cubicBezTo>
                    <a:cubicBezTo>
                      <a:pt x="148" y="52"/>
                      <a:pt x="145" y="57"/>
                      <a:pt x="139" y="54"/>
                    </a:cubicBezTo>
                    <a:cubicBezTo>
                      <a:pt x="134" y="51"/>
                      <a:pt x="135" y="41"/>
                      <a:pt x="135" y="41"/>
                    </a:cubicBezTo>
                    <a:cubicBezTo>
                      <a:pt x="132" y="43"/>
                      <a:pt x="132" y="43"/>
                      <a:pt x="132" y="43"/>
                    </a:cubicBezTo>
                    <a:cubicBezTo>
                      <a:pt x="128" y="41"/>
                      <a:pt x="128" y="41"/>
                      <a:pt x="128" y="41"/>
                    </a:cubicBezTo>
                    <a:cubicBezTo>
                      <a:pt x="125" y="46"/>
                      <a:pt x="125" y="46"/>
                      <a:pt x="125" y="46"/>
                    </a:cubicBezTo>
                    <a:cubicBezTo>
                      <a:pt x="128" y="48"/>
                      <a:pt x="128" y="48"/>
                      <a:pt x="128" y="48"/>
                    </a:cubicBezTo>
                    <a:cubicBezTo>
                      <a:pt x="128" y="48"/>
                      <a:pt x="128" y="51"/>
                      <a:pt x="125" y="57"/>
                    </a:cubicBezTo>
                    <a:cubicBezTo>
                      <a:pt x="123" y="62"/>
                      <a:pt x="117" y="66"/>
                      <a:pt x="117" y="66"/>
                    </a:cubicBezTo>
                    <a:cubicBezTo>
                      <a:pt x="116" y="69"/>
                      <a:pt x="116" y="69"/>
                      <a:pt x="116" y="69"/>
                    </a:cubicBezTo>
                    <a:cubicBezTo>
                      <a:pt x="112" y="73"/>
                      <a:pt x="112" y="73"/>
                      <a:pt x="112" y="73"/>
                    </a:cubicBezTo>
                    <a:cubicBezTo>
                      <a:pt x="113" y="77"/>
                      <a:pt x="113" y="77"/>
                      <a:pt x="113" y="77"/>
                    </a:cubicBezTo>
                    <a:cubicBezTo>
                      <a:pt x="115" y="79"/>
                      <a:pt x="115" y="79"/>
                      <a:pt x="115" y="79"/>
                    </a:cubicBezTo>
                    <a:cubicBezTo>
                      <a:pt x="114" y="84"/>
                      <a:pt x="114" y="84"/>
                      <a:pt x="114" y="84"/>
                    </a:cubicBezTo>
                    <a:cubicBezTo>
                      <a:pt x="110" y="83"/>
                      <a:pt x="110" y="83"/>
                      <a:pt x="110" y="83"/>
                    </a:cubicBezTo>
                    <a:cubicBezTo>
                      <a:pt x="106" y="74"/>
                      <a:pt x="106" y="74"/>
                      <a:pt x="106" y="74"/>
                    </a:cubicBezTo>
                    <a:cubicBezTo>
                      <a:pt x="104" y="71"/>
                      <a:pt x="104" y="71"/>
                      <a:pt x="104" y="71"/>
                    </a:cubicBezTo>
                    <a:cubicBezTo>
                      <a:pt x="107" y="69"/>
                      <a:pt x="107" y="69"/>
                      <a:pt x="107" y="69"/>
                    </a:cubicBezTo>
                    <a:cubicBezTo>
                      <a:pt x="104" y="66"/>
                      <a:pt x="104" y="66"/>
                      <a:pt x="104" y="66"/>
                    </a:cubicBezTo>
                    <a:cubicBezTo>
                      <a:pt x="104" y="66"/>
                      <a:pt x="99" y="67"/>
                      <a:pt x="96" y="65"/>
                    </a:cubicBezTo>
                    <a:cubicBezTo>
                      <a:pt x="92" y="63"/>
                      <a:pt x="93" y="61"/>
                      <a:pt x="93" y="60"/>
                    </a:cubicBezTo>
                    <a:cubicBezTo>
                      <a:pt x="93" y="59"/>
                      <a:pt x="89" y="58"/>
                      <a:pt x="87" y="54"/>
                    </a:cubicBezTo>
                    <a:cubicBezTo>
                      <a:pt x="85" y="51"/>
                      <a:pt x="91" y="45"/>
                      <a:pt x="91" y="45"/>
                    </a:cubicBezTo>
                    <a:cubicBezTo>
                      <a:pt x="87" y="43"/>
                      <a:pt x="87" y="43"/>
                      <a:pt x="87" y="43"/>
                    </a:cubicBezTo>
                    <a:cubicBezTo>
                      <a:pt x="80" y="45"/>
                      <a:pt x="80" y="45"/>
                      <a:pt x="80" y="45"/>
                    </a:cubicBezTo>
                    <a:cubicBezTo>
                      <a:pt x="82" y="48"/>
                      <a:pt x="82" y="48"/>
                      <a:pt x="82" y="48"/>
                    </a:cubicBezTo>
                    <a:cubicBezTo>
                      <a:pt x="76" y="52"/>
                      <a:pt x="76" y="52"/>
                      <a:pt x="76" y="52"/>
                    </a:cubicBezTo>
                    <a:cubicBezTo>
                      <a:pt x="74" y="51"/>
                      <a:pt x="74" y="51"/>
                      <a:pt x="74" y="51"/>
                    </a:cubicBezTo>
                    <a:cubicBezTo>
                      <a:pt x="72" y="54"/>
                      <a:pt x="72" y="54"/>
                      <a:pt x="72" y="54"/>
                    </a:cubicBezTo>
                    <a:cubicBezTo>
                      <a:pt x="75" y="62"/>
                      <a:pt x="75" y="62"/>
                      <a:pt x="75" y="62"/>
                    </a:cubicBezTo>
                    <a:cubicBezTo>
                      <a:pt x="75" y="62"/>
                      <a:pt x="72" y="65"/>
                      <a:pt x="69" y="66"/>
                    </a:cubicBezTo>
                    <a:cubicBezTo>
                      <a:pt x="67" y="67"/>
                      <a:pt x="68" y="70"/>
                      <a:pt x="67" y="71"/>
                    </a:cubicBezTo>
                    <a:cubicBezTo>
                      <a:pt x="66" y="73"/>
                      <a:pt x="63" y="73"/>
                      <a:pt x="61" y="73"/>
                    </a:cubicBezTo>
                    <a:cubicBezTo>
                      <a:pt x="60" y="73"/>
                      <a:pt x="61" y="77"/>
                      <a:pt x="57" y="77"/>
                    </a:cubicBezTo>
                    <a:cubicBezTo>
                      <a:pt x="54" y="77"/>
                      <a:pt x="47" y="71"/>
                      <a:pt x="46" y="71"/>
                    </a:cubicBezTo>
                    <a:cubicBezTo>
                      <a:pt x="43" y="71"/>
                      <a:pt x="42" y="76"/>
                      <a:pt x="39" y="76"/>
                    </a:cubicBezTo>
                    <a:cubicBezTo>
                      <a:pt x="36" y="77"/>
                      <a:pt x="35" y="76"/>
                      <a:pt x="33" y="75"/>
                    </a:cubicBezTo>
                    <a:cubicBezTo>
                      <a:pt x="32" y="75"/>
                      <a:pt x="32" y="78"/>
                      <a:pt x="27" y="79"/>
                    </a:cubicBezTo>
                    <a:cubicBezTo>
                      <a:pt x="25" y="79"/>
                      <a:pt x="23" y="78"/>
                      <a:pt x="23" y="77"/>
                    </a:cubicBezTo>
                    <a:cubicBezTo>
                      <a:pt x="21" y="80"/>
                      <a:pt x="15" y="79"/>
                      <a:pt x="11" y="84"/>
                    </a:cubicBezTo>
                    <a:cubicBezTo>
                      <a:pt x="8" y="91"/>
                      <a:pt x="19" y="92"/>
                      <a:pt x="19" y="92"/>
                    </a:cubicBezTo>
                    <a:cubicBezTo>
                      <a:pt x="19" y="104"/>
                      <a:pt x="19" y="104"/>
                      <a:pt x="19" y="104"/>
                    </a:cubicBezTo>
                    <a:cubicBezTo>
                      <a:pt x="19" y="106"/>
                      <a:pt x="21" y="104"/>
                      <a:pt x="24" y="106"/>
                    </a:cubicBezTo>
                    <a:cubicBezTo>
                      <a:pt x="26" y="108"/>
                      <a:pt x="26" y="109"/>
                      <a:pt x="24" y="116"/>
                    </a:cubicBezTo>
                    <a:cubicBezTo>
                      <a:pt x="23" y="123"/>
                      <a:pt x="10" y="126"/>
                      <a:pt x="10" y="126"/>
                    </a:cubicBezTo>
                    <a:cubicBezTo>
                      <a:pt x="6" y="125"/>
                      <a:pt x="6" y="125"/>
                      <a:pt x="6" y="125"/>
                    </a:cubicBezTo>
                    <a:cubicBezTo>
                      <a:pt x="6" y="125"/>
                      <a:pt x="1" y="126"/>
                      <a:pt x="1" y="131"/>
                    </a:cubicBezTo>
                    <a:cubicBezTo>
                      <a:pt x="0" y="138"/>
                      <a:pt x="5" y="132"/>
                      <a:pt x="5" y="132"/>
                    </a:cubicBezTo>
                    <a:cubicBezTo>
                      <a:pt x="5" y="132"/>
                      <a:pt x="5" y="133"/>
                      <a:pt x="8" y="141"/>
                    </a:cubicBezTo>
                    <a:cubicBezTo>
                      <a:pt x="10" y="147"/>
                      <a:pt x="17" y="143"/>
                      <a:pt x="17" y="143"/>
                    </a:cubicBezTo>
                    <a:cubicBezTo>
                      <a:pt x="18" y="155"/>
                      <a:pt x="18" y="155"/>
                      <a:pt x="18" y="155"/>
                    </a:cubicBezTo>
                    <a:cubicBezTo>
                      <a:pt x="18" y="155"/>
                      <a:pt x="17" y="158"/>
                      <a:pt x="14" y="159"/>
                    </a:cubicBezTo>
                    <a:cubicBezTo>
                      <a:pt x="11" y="161"/>
                      <a:pt x="8" y="170"/>
                      <a:pt x="14" y="178"/>
                    </a:cubicBezTo>
                    <a:cubicBezTo>
                      <a:pt x="18" y="187"/>
                      <a:pt x="23" y="190"/>
                      <a:pt x="30" y="192"/>
                    </a:cubicBezTo>
                    <a:cubicBezTo>
                      <a:pt x="35" y="194"/>
                      <a:pt x="43" y="190"/>
                      <a:pt x="46" y="190"/>
                    </a:cubicBezTo>
                    <a:cubicBezTo>
                      <a:pt x="47" y="190"/>
                      <a:pt x="49" y="192"/>
                      <a:pt x="47" y="200"/>
                    </a:cubicBezTo>
                    <a:cubicBezTo>
                      <a:pt x="43" y="208"/>
                      <a:pt x="36" y="209"/>
                      <a:pt x="36" y="209"/>
                    </a:cubicBezTo>
                    <a:cubicBezTo>
                      <a:pt x="40" y="218"/>
                      <a:pt x="40" y="218"/>
                      <a:pt x="40" y="218"/>
                    </a:cubicBezTo>
                    <a:cubicBezTo>
                      <a:pt x="40" y="218"/>
                      <a:pt x="51" y="218"/>
                      <a:pt x="57" y="216"/>
                    </a:cubicBezTo>
                    <a:cubicBezTo>
                      <a:pt x="63" y="213"/>
                      <a:pt x="71" y="208"/>
                      <a:pt x="71" y="208"/>
                    </a:cubicBezTo>
                    <a:cubicBezTo>
                      <a:pt x="71" y="208"/>
                      <a:pt x="73" y="200"/>
                      <a:pt x="76" y="195"/>
                    </a:cubicBezTo>
                    <a:cubicBezTo>
                      <a:pt x="79" y="191"/>
                      <a:pt x="89" y="180"/>
                      <a:pt x="97" y="177"/>
                    </a:cubicBezTo>
                    <a:cubicBezTo>
                      <a:pt x="104" y="175"/>
                      <a:pt x="116" y="180"/>
                      <a:pt x="116" y="180"/>
                    </a:cubicBezTo>
                    <a:cubicBezTo>
                      <a:pt x="118" y="184"/>
                      <a:pt x="118" y="184"/>
                      <a:pt x="118" y="184"/>
                    </a:cubicBezTo>
                    <a:cubicBezTo>
                      <a:pt x="122" y="183"/>
                      <a:pt x="122" y="183"/>
                      <a:pt x="122" y="183"/>
                    </a:cubicBezTo>
                    <a:cubicBezTo>
                      <a:pt x="133" y="189"/>
                      <a:pt x="133" y="189"/>
                      <a:pt x="133" y="189"/>
                    </a:cubicBezTo>
                    <a:cubicBezTo>
                      <a:pt x="149" y="199"/>
                      <a:pt x="149" y="199"/>
                      <a:pt x="149" y="199"/>
                    </a:cubicBezTo>
                    <a:cubicBezTo>
                      <a:pt x="152" y="197"/>
                      <a:pt x="152" y="197"/>
                      <a:pt x="152" y="197"/>
                    </a:cubicBezTo>
                    <a:cubicBezTo>
                      <a:pt x="168" y="211"/>
                      <a:pt x="168" y="211"/>
                      <a:pt x="168" y="211"/>
                    </a:cubicBezTo>
                    <a:cubicBezTo>
                      <a:pt x="168" y="217"/>
                      <a:pt x="168" y="217"/>
                      <a:pt x="168" y="217"/>
                    </a:cubicBezTo>
                    <a:cubicBezTo>
                      <a:pt x="171" y="238"/>
                      <a:pt x="171" y="238"/>
                      <a:pt x="171" y="238"/>
                    </a:cubicBezTo>
                    <a:cubicBezTo>
                      <a:pt x="171" y="238"/>
                      <a:pt x="179" y="248"/>
                      <a:pt x="182" y="257"/>
                    </a:cubicBezTo>
                    <a:cubicBezTo>
                      <a:pt x="186" y="267"/>
                      <a:pt x="179" y="271"/>
                      <a:pt x="179" y="271"/>
                    </a:cubicBezTo>
                    <a:cubicBezTo>
                      <a:pt x="182" y="275"/>
                      <a:pt x="182" y="275"/>
                      <a:pt x="182" y="275"/>
                    </a:cubicBezTo>
                    <a:cubicBezTo>
                      <a:pt x="182" y="275"/>
                      <a:pt x="188" y="273"/>
                      <a:pt x="192" y="275"/>
                    </a:cubicBezTo>
                    <a:cubicBezTo>
                      <a:pt x="198" y="278"/>
                      <a:pt x="192" y="284"/>
                      <a:pt x="192" y="284"/>
                    </a:cubicBezTo>
                    <a:cubicBezTo>
                      <a:pt x="201" y="286"/>
                      <a:pt x="201" y="286"/>
                      <a:pt x="201" y="286"/>
                    </a:cubicBezTo>
                    <a:cubicBezTo>
                      <a:pt x="212" y="298"/>
                      <a:pt x="212" y="298"/>
                      <a:pt x="212" y="298"/>
                    </a:cubicBezTo>
                    <a:cubicBezTo>
                      <a:pt x="217" y="303"/>
                      <a:pt x="217" y="303"/>
                      <a:pt x="217" y="303"/>
                    </a:cubicBezTo>
                    <a:cubicBezTo>
                      <a:pt x="217" y="303"/>
                      <a:pt x="214" y="303"/>
                      <a:pt x="211" y="306"/>
                    </a:cubicBezTo>
                    <a:cubicBezTo>
                      <a:pt x="208" y="310"/>
                      <a:pt x="215" y="312"/>
                      <a:pt x="215" y="312"/>
                    </a:cubicBezTo>
                    <a:cubicBezTo>
                      <a:pt x="216" y="306"/>
                      <a:pt x="216" y="306"/>
                      <a:pt x="216" y="306"/>
                    </a:cubicBezTo>
                    <a:cubicBezTo>
                      <a:pt x="220" y="306"/>
                      <a:pt x="220" y="306"/>
                      <a:pt x="220" y="306"/>
                    </a:cubicBezTo>
                    <a:cubicBezTo>
                      <a:pt x="220" y="306"/>
                      <a:pt x="227" y="310"/>
                      <a:pt x="233" y="314"/>
                    </a:cubicBezTo>
                    <a:cubicBezTo>
                      <a:pt x="240" y="318"/>
                      <a:pt x="246" y="333"/>
                      <a:pt x="246" y="333"/>
                    </a:cubicBezTo>
                    <a:cubicBezTo>
                      <a:pt x="250" y="332"/>
                      <a:pt x="250" y="332"/>
                      <a:pt x="250" y="332"/>
                    </a:cubicBezTo>
                    <a:cubicBezTo>
                      <a:pt x="252" y="334"/>
                      <a:pt x="252" y="334"/>
                      <a:pt x="252" y="334"/>
                    </a:cubicBezTo>
                    <a:cubicBezTo>
                      <a:pt x="252" y="334"/>
                      <a:pt x="257" y="335"/>
                      <a:pt x="263" y="341"/>
                    </a:cubicBezTo>
                    <a:cubicBezTo>
                      <a:pt x="267" y="345"/>
                      <a:pt x="266" y="351"/>
                      <a:pt x="266" y="351"/>
                    </a:cubicBezTo>
                    <a:cubicBezTo>
                      <a:pt x="266" y="351"/>
                      <a:pt x="273" y="353"/>
                      <a:pt x="277" y="356"/>
                    </a:cubicBezTo>
                    <a:cubicBezTo>
                      <a:pt x="280" y="359"/>
                      <a:pt x="286" y="369"/>
                      <a:pt x="286" y="369"/>
                    </a:cubicBezTo>
                    <a:cubicBezTo>
                      <a:pt x="290" y="369"/>
                      <a:pt x="290" y="369"/>
                      <a:pt x="290" y="369"/>
                    </a:cubicBezTo>
                    <a:cubicBezTo>
                      <a:pt x="290" y="369"/>
                      <a:pt x="300" y="373"/>
                      <a:pt x="303" y="375"/>
                    </a:cubicBezTo>
                    <a:cubicBezTo>
                      <a:pt x="305" y="376"/>
                      <a:pt x="309" y="383"/>
                      <a:pt x="309" y="383"/>
                    </a:cubicBezTo>
                    <a:cubicBezTo>
                      <a:pt x="310" y="384"/>
                      <a:pt x="310" y="384"/>
                      <a:pt x="310" y="384"/>
                    </a:cubicBezTo>
                    <a:cubicBezTo>
                      <a:pt x="310" y="384"/>
                      <a:pt x="314" y="380"/>
                      <a:pt x="319" y="378"/>
                    </a:cubicBezTo>
                    <a:cubicBezTo>
                      <a:pt x="325" y="377"/>
                      <a:pt x="335" y="383"/>
                      <a:pt x="335" y="383"/>
                    </a:cubicBezTo>
                    <a:cubicBezTo>
                      <a:pt x="335" y="383"/>
                      <a:pt x="338" y="377"/>
                      <a:pt x="346" y="384"/>
                    </a:cubicBezTo>
                    <a:cubicBezTo>
                      <a:pt x="353" y="391"/>
                      <a:pt x="354" y="398"/>
                      <a:pt x="354" y="398"/>
                    </a:cubicBezTo>
                    <a:cubicBezTo>
                      <a:pt x="354" y="398"/>
                      <a:pt x="359" y="400"/>
                      <a:pt x="360" y="402"/>
                    </a:cubicBezTo>
                    <a:cubicBezTo>
                      <a:pt x="361" y="405"/>
                      <a:pt x="359" y="410"/>
                      <a:pt x="359" y="410"/>
                    </a:cubicBezTo>
                    <a:cubicBezTo>
                      <a:pt x="361" y="411"/>
                      <a:pt x="361" y="411"/>
                      <a:pt x="361" y="411"/>
                    </a:cubicBezTo>
                    <a:cubicBezTo>
                      <a:pt x="362" y="408"/>
                      <a:pt x="362" y="408"/>
                      <a:pt x="362" y="408"/>
                    </a:cubicBezTo>
                    <a:cubicBezTo>
                      <a:pt x="367" y="410"/>
                      <a:pt x="367" y="410"/>
                      <a:pt x="367" y="410"/>
                    </a:cubicBezTo>
                    <a:cubicBezTo>
                      <a:pt x="371" y="406"/>
                      <a:pt x="371" y="406"/>
                      <a:pt x="371" y="406"/>
                    </a:cubicBezTo>
                    <a:cubicBezTo>
                      <a:pt x="378" y="413"/>
                      <a:pt x="378" y="413"/>
                      <a:pt x="378" y="413"/>
                    </a:cubicBezTo>
                    <a:cubicBezTo>
                      <a:pt x="381" y="414"/>
                      <a:pt x="381" y="414"/>
                      <a:pt x="381" y="414"/>
                    </a:cubicBezTo>
                    <a:cubicBezTo>
                      <a:pt x="372" y="422"/>
                      <a:pt x="372" y="422"/>
                      <a:pt x="372" y="422"/>
                    </a:cubicBezTo>
                    <a:cubicBezTo>
                      <a:pt x="375" y="423"/>
                      <a:pt x="375" y="423"/>
                      <a:pt x="375" y="423"/>
                    </a:cubicBezTo>
                    <a:cubicBezTo>
                      <a:pt x="381" y="420"/>
                      <a:pt x="381" y="420"/>
                      <a:pt x="381" y="420"/>
                    </a:cubicBezTo>
                    <a:cubicBezTo>
                      <a:pt x="384" y="421"/>
                      <a:pt x="384" y="421"/>
                      <a:pt x="384" y="421"/>
                    </a:cubicBezTo>
                    <a:cubicBezTo>
                      <a:pt x="388" y="419"/>
                      <a:pt x="388" y="419"/>
                      <a:pt x="388" y="419"/>
                    </a:cubicBezTo>
                    <a:cubicBezTo>
                      <a:pt x="391" y="420"/>
                      <a:pt x="391" y="420"/>
                      <a:pt x="391" y="420"/>
                    </a:cubicBezTo>
                    <a:cubicBezTo>
                      <a:pt x="395" y="416"/>
                      <a:pt x="395" y="416"/>
                      <a:pt x="395" y="416"/>
                    </a:cubicBezTo>
                    <a:cubicBezTo>
                      <a:pt x="395" y="416"/>
                      <a:pt x="400" y="420"/>
                      <a:pt x="404" y="424"/>
                    </a:cubicBezTo>
                    <a:cubicBezTo>
                      <a:pt x="408" y="428"/>
                      <a:pt x="408" y="437"/>
                      <a:pt x="408" y="437"/>
                    </a:cubicBezTo>
                    <a:cubicBezTo>
                      <a:pt x="404" y="437"/>
                      <a:pt x="404" y="437"/>
                      <a:pt x="404" y="437"/>
                    </a:cubicBezTo>
                    <a:cubicBezTo>
                      <a:pt x="404" y="444"/>
                      <a:pt x="404" y="444"/>
                      <a:pt x="404" y="444"/>
                    </a:cubicBezTo>
                    <a:cubicBezTo>
                      <a:pt x="413" y="448"/>
                      <a:pt x="413" y="448"/>
                      <a:pt x="413" y="448"/>
                    </a:cubicBezTo>
                    <a:cubicBezTo>
                      <a:pt x="413" y="448"/>
                      <a:pt x="416" y="448"/>
                      <a:pt x="419" y="449"/>
                    </a:cubicBezTo>
                    <a:cubicBezTo>
                      <a:pt x="423" y="451"/>
                      <a:pt x="425" y="456"/>
                      <a:pt x="425" y="456"/>
                    </a:cubicBezTo>
                    <a:cubicBezTo>
                      <a:pt x="429" y="459"/>
                      <a:pt x="429" y="459"/>
                      <a:pt x="429" y="459"/>
                    </a:cubicBezTo>
                    <a:cubicBezTo>
                      <a:pt x="429" y="459"/>
                      <a:pt x="435" y="452"/>
                      <a:pt x="440" y="452"/>
                    </a:cubicBezTo>
                    <a:cubicBezTo>
                      <a:pt x="444" y="451"/>
                      <a:pt x="445" y="459"/>
                      <a:pt x="445" y="459"/>
                    </a:cubicBezTo>
                    <a:cubicBezTo>
                      <a:pt x="449" y="464"/>
                      <a:pt x="449" y="464"/>
                      <a:pt x="449" y="464"/>
                    </a:cubicBezTo>
                    <a:cubicBezTo>
                      <a:pt x="449" y="464"/>
                      <a:pt x="452" y="478"/>
                      <a:pt x="456" y="484"/>
                    </a:cubicBezTo>
                    <a:cubicBezTo>
                      <a:pt x="459" y="489"/>
                      <a:pt x="462" y="490"/>
                      <a:pt x="465" y="498"/>
                    </a:cubicBezTo>
                    <a:cubicBezTo>
                      <a:pt x="468" y="505"/>
                      <a:pt x="469" y="518"/>
                      <a:pt x="469" y="518"/>
                    </a:cubicBezTo>
                    <a:cubicBezTo>
                      <a:pt x="473" y="523"/>
                      <a:pt x="473" y="523"/>
                      <a:pt x="473" y="523"/>
                    </a:cubicBezTo>
                    <a:cubicBezTo>
                      <a:pt x="473" y="523"/>
                      <a:pt x="475" y="523"/>
                      <a:pt x="476" y="527"/>
                    </a:cubicBezTo>
                    <a:cubicBezTo>
                      <a:pt x="477" y="532"/>
                      <a:pt x="473" y="537"/>
                      <a:pt x="473" y="537"/>
                    </a:cubicBezTo>
                    <a:cubicBezTo>
                      <a:pt x="465" y="537"/>
                      <a:pt x="465" y="537"/>
                      <a:pt x="465" y="537"/>
                    </a:cubicBezTo>
                    <a:cubicBezTo>
                      <a:pt x="465" y="537"/>
                      <a:pt x="458" y="542"/>
                      <a:pt x="457" y="544"/>
                    </a:cubicBezTo>
                    <a:cubicBezTo>
                      <a:pt x="454" y="548"/>
                      <a:pt x="461" y="550"/>
                      <a:pt x="462" y="552"/>
                    </a:cubicBezTo>
                    <a:cubicBezTo>
                      <a:pt x="464" y="554"/>
                      <a:pt x="461" y="555"/>
                      <a:pt x="459" y="559"/>
                    </a:cubicBezTo>
                    <a:cubicBezTo>
                      <a:pt x="456" y="564"/>
                      <a:pt x="457" y="568"/>
                      <a:pt x="457" y="568"/>
                    </a:cubicBezTo>
                    <a:cubicBezTo>
                      <a:pt x="448" y="573"/>
                      <a:pt x="448" y="573"/>
                      <a:pt x="448" y="573"/>
                    </a:cubicBezTo>
                    <a:cubicBezTo>
                      <a:pt x="450" y="579"/>
                      <a:pt x="450" y="579"/>
                      <a:pt x="450" y="579"/>
                    </a:cubicBezTo>
                    <a:cubicBezTo>
                      <a:pt x="450" y="579"/>
                      <a:pt x="449" y="586"/>
                      <a:pt x="452" y="590"/>
                    </a:cubicBezTo>
                    <a:cubicBezTo>
                      <a:pt x="457" y="595"/>
                      <a:pt x="464" y="590"/>
                      <a:pt x="464" y="590"/>
                    </a:cubicBezTo>
                    <a:cubicBezTo>
                      <a:pt x="464" y="590"/>
                      <a:pt x="470" y="590"/>
                      <a:pt x="475" y="588"/>
                    </a:cubicBezTo>
                    <a:cubicBezTo>
                      <a:pt x="479" y="587"/>
                      <a:pt x="478" y="571"/>
                      <a:pt x="482" y="567"/>
                    </a:cubicBezTo>
                    <a:cubicBezTo>
                      <a:pt x="486" y="563"/>
                      <a:pt x="494" y="558"/>
                      <a:pt x="497" y="556"/>
                    </a:cubicBezTo>
                    <a:cubicBezTo>
                      <a:pt x="500" y="553"/>
                      <a:pt x="495" y="541"/>
                      <a:pt x="495" y="535"/>
                    </a:cubicBezTo>
                    <a:cubicBezTo>
                      <a:pt x="494" y="528"/>
                      <a:pt x="508" y="523"/>
                      <a:pt x="511" y="522"/>
                    </a:cubicBezTo>
                    <a:cubicBezTo>
                      <a:pt x="515" y="521"/>
                      <a:pt x="519" y="522"/>
                      <a:pt x="523" y="521"/>
                    </a:cubicBezTo>
                    <a:cubicBezTo>
                      <a:pt x="526" y="520"/>
                      <a:pt x="526" y="514"/>
                      <a:pt x="526" y="514"/>
                    </a:cubicBezTo>
                    <a:cubicBezTo>
                      <a:pt x="521" y="507"/>
                      <a:pt x="521" y="507"/>
                      <a:pt x="521" y="507"/>
                    </a:cubicBezTo>
                    <a:cubicBezTo>
                      <a:pt x="522" y="501"/>
                      <a:pt x="522" y="501"/>
                      <a:pt x="522" y="501"/>
                    </a:cubicBezTo>
                    <a:cubicBezTo>
                      <a:pt x="519" y="498"/>
                      <a:pt x="519" y="498"/>
                      <a:pt x="519" y="498"/>
                    </a:cubicBezTo>
                    <a:cubicBezTo>
                      <a:pt x="521" y="490"/>
                      <a:pt x="521" y="490"/>
                      <a:pt x="521" y="490"/>
                    </a:cubicBezTo>
                    <a:cubicBezTo>
                      <a:pt x="512" y="483"/>
                      <a:pt x="512" y="483"/>
                      <a:pt x="512" y="483"/>
                    </a:cubicBezTo>
                    <a:cubicBezTo>
                      <a:pt x="509" y="483"/>
                      <a:pt x="509" y="483"/>
                      <a:pt x="509" y="483"/>
                    </a:cubicBezTo>
                    <a:cubicBezTo>
                      <a:pt x="502" y="475"/>
                      <a:pt x="502" y="475"/>
                      <a:pt x="502" y="475"/>
                    </a:cubicBezTo>
                    <a:cubicBezTo>
                      <a:pt x="502" y="475"/>
                      <a:pt x="496" y="477"/>
                      <a:pt x="489" y="476"/>
                    </a:cubicBezTo>
                    <a:cubicBezTo>
                      <a:pt x="482" y="475"/>
                      <a:pt x="486" y="464"/>
                      <a:pt x="486" y="464"/>
                    </a:cubicBezTo>
                    <a:cubicBezTo>
                      <a:pt x="486" y="464"/>
                      <a:pt x="491" y="458"/>
                      <a:pt x="492" y="456"/>
                    </a:cubicBezTo>
                    <a:cubicBezTo>
                      <a:pt x="494" y="453"/>
                      <a:pt x="491" y="449"/>
                      <a:pt x="491" y="449"/>
                    </a:cubicBezTo>
                    <a:cubicBezTo>
                      <a:pt x="495" y="444"/>
                      <a:pt x="495" y="444"/>
                      <a:pt x="495" y="444"/>
                    </a:cubicBezTo>
                    <a:cubicBezTo>
                      <a:pt x="498" y="436"/>
                      <a:pt x="498" y="436"/>
                      <a:pt x="498" y="436"/>
                    </a:cubicBezTo>
                    <a:cubicBezTo>
                      <a:pt x="498" y="436"/>
                      <a:pt x="503" y="424"/>
                      <a:pt x="507" y="422"/>
                    </a:cubicBezTo>
                    <a:cubicBezTo>
                      <a:pt x="509" y="420"/>
                      <a:pt x="516" y="417"/>
                      <a:pt x="516" y="417"/>
                    </a:cubicBezTo>
                    <a:cubicBezTo>
                      <a:pt x="518" y="421"/>
                      <a:pt x="518" y="421"/>
                      <a:pt x="518" y="421"/>
                    </a:cubicBezTo>
                    <a:cubicBezTo>
                      <a:pt x="523" y="422"/>
                      <a:pt x="523" y="422"/>
                      <a:pt x="523" y="422"/>
                    </a:cubicBezTo>
                    <a:cubicBezTo>
                      <a:pt x="523" y="425"/>
                      <a:pt x="523" y="425"/>
                      <a:pt x="523" y="425"/>
                    </a:cubicBezTo>
                    <a:cubicBezTo>
                      <a:pt x="523" y="425"/>
                      <a:pt x="533" y="430"/>
                      <a:pt x="538" y="430"/>
                    </a:cubicBezTo>
                    <a:cubicBezTo>
                      <a:pt x="542" y="431"/>
                      <a:pt x="545" y="428"/>
                      <a:pt x="545" y="428"/>
                    </a:cubicBezTo>
                    <a:cubicBezTo>
                      <a:pt x="545" y="428"/>
                      <a:pt x="550" y="429"/>
                      <a:pt x="556" y="432"/>
                    </a:cubicBezTo>
                    <a:cubicBezTo>
                      <a:pt x="562" y="437"/>
                      <a:pt x="562" y="446"/>
                      <a:pt x="562" y="451"/>
                    </a:cubicBezTo>
                    <a:cubicBezTo>
                      <a:pt x="563" y="455"/>
                      <a:pt x="575" y="456"/>
                      <a:pt x="575" y="456"/>
                    </a:cubicBezTo>
                    <a:cubicBezTo>
                      <a:pt x="575" y="456"/>
                      <a:pt x="580" y="460"/>
                      <a:pt x="583" y="458"/>
                    </a:cubicBezTo>
                    <a:cubicBezTo>
                      <a:pt x="587" y="456"/>
                      <a:pt x="582" y="446"/>
                      <a:pt x="582" y="446"/>
                    </a:cubicBezTo>
                    <a:lnTo>
                      <a:pt x="589" y="436"/>
                    </a:lnTo>
                    <a:close/>
                    <a:moveTo>
                      <a:pt x="280" y="207"/>
                    </a:moveTo>
                    <a:cubicBezTo>
                      <a:pt x="279" y="208"/>
                      <a:pt x="278" y="213"/>
                      <a:pt x="278" y="213"/>
                    </a:cubicBezTo>
                    <a:cubicBezTo>
                      <a:pt x="278" y="213"/>
                      <a:pt x="274" y="216"/>
                      <a:pt x="273" y="215"/>
                    </a:cubicBezTo>
                    <a:cubicBezTo>
                      <a:pt x="271" y="214"/>
                      <a:pt x="271" y="214"/>
                      <a:pt x="271" y="214"/>
                    </a:cubicBezTo>
                    <a:cubicBezTo>
                      <a:pt x="271" y="210"/>
                      <a:pt x="271" y="210"/>
                      <a:pt x="271" y="210"/>
                    </a:cubicBezTo>
                    <a:cubicBezTo>
                      <a:pt x="275" y="209"/>
                      <a:pt x="275" y="209"/>
                      <a:pt x="275" y="209"/>
                    </a:cubicBezTo>
                    <a:cubicBezTo>
                      <a:pt x="275" y="209"/>
                      <a:pt x="275" y="207"/>
                      <a:pt x="278" y="206"/>
                    </a:cubicBezTo>
                    <a:cubicBezTo>
                      <a:pt x="281" y="205"/>
                      <a:pt x="280" y="206"/>
                      <a:pt x="280" y="207"/>
                    </a:cubicBezTo>
                    <a:close/>
                    <a:moveTo>
                      <a:pt x="412" y="554"/>
                    </a:moveTo>
                    <a:cubicBezTo>
                      <a:pt x="409" y="551"/>
                      <a:pt x="409" y="556"/>
                      <a:pt x="409" y="556"/>
                    </a:cubicBezTo>
                    <a:cubicBezTo>
                      <a:pt x="412" y="559"/>
                      <a:pt x="416" y="557"/>
                      <a:pt x="412" y="554"/>
                    </a:cubicBezTo>
                    <a:close/>
                    <a:moveTo>
                      <a:pt x="446" y="568"/>
                    </a:moveTo>
                    <a:cubicBezTo>
                      <a:pt x="445" y="567"/>
                      <a:pt x="445" y="567"/>
                      <a:pt x="445" y="567"/>
                    </a:cubicBezTo>
                    <a:cubicBezTo>
                      <a:pt x="445" y="567"/>
                      <a:pt x="434" y="574"/>
                      <a:pt x="432" y="574"/>
                    </a:cubicBezTo>
                    <a:cubicBezTo>
                      <a:pt x="430" y="574"/>
                      <a:pt x="427" y="572"/>
                      <a:pt x="427" y="572"/>
                    </a:cubicBezTo>
                    <a:cubicBezTo>
                      <a:pt x="427" y="572"/>
                      <a:pt x="423" y="579"/>
                      <a:pt x="421" y="580"/>
                    </a:cubicBezTo>
                    <a:cubicBezTo>
                      <a:pt x="419" y="580"/>
                      <a:pt x="418" y="579"/>
                      <a:pt x="418" y="579"/>
                    </a:cubicBezTo>
                    <a:cubicBezTo>
                      <a:pt x="414" y="578"/>
                      <a:pt x="414" y="578"/>
                      <a:pt x="414" y="578"/>
                    </a:cubicBezTo>
                    <a:cubicBezTo>
                      <a:pt x="411" y="577"/>
                      <a:pt x="411" y="577"/>
                      <a:pt x="411" y="577"/>
                    </a:cubicBezTo>
                    <a:cubicBezTo>
                      <a:pt x="411" y="577"/>
                      <a:pt x="409" y="580"/>
                      <a:pt x="408" y="580"/>
                    </a:cubicBezTo>
                    <a:cubicBezTo>
                      <a:pt x="405" y="579"/>
                      <a:pt x="403" y="578"/>
                      <a:pt x="403" y="578"/>
                    </a:cubicBezTo>
                    <a:cubicBezTo>
                      <a:pt x="403" y="578"/>
                      <a:pt x="397" y="583"/>
                      <a:pt x="395" y="585"/>
                    </a:cubicBezTo>
                    <a:cubicBezTo>
                      <a:pt x="393" y="586"/>
                      <a:pt x="388" y="586"/>
                      <a:pt x="388" y="586"/>
                    </a:cubicBezTo>
                    <a:cubicBezTo>
                      <a:pt x="384" y="589"/>
                      <a:pt x="384" y="589"/>
                      <a:pt x="384" y="589"/>
                    </a:cubicBezTo>
                    <a:cubicBezTo>
                      <a:pt x="370" y="590"/>
                      <a:pt x="370" y="590"/>
                      <a:pt x="370" y="590"/>
                    </a:cubicBezTo>
                    <a:cubicBezTo>
                      <a:pt x="370" y="590"/>
                      <a:pt x="368" y="588"/>
                      <a:pt x="365" y="588"/>
                    </a:cubicBezTo>
                    <a:cubicBezTo>
                      <a:pt x="362" y="588"/>
                      <a:pt x="355" y="594"/>
                      <a:pt x="352" y="594"/>
                    </a:cubicBezTo>
                    <a:cubicBezTo>
                      <a:pt x="348" y="594"/>
                      <a:pt x="341" y="589"/>
                      <a:pt x="341" y="589"/>
                    </a:cubicBezTo>
                    <a:cubicBezTo>
                      <a:pt x="339" y="585"/>
                      <a:pt x="339" y="585"/>
                      <a:pt x="339" y="585"/>
                    </a:cubicBezTo>
                    <a:cubicBezTo>
                      <a:pt x="339" y="585"/>
                      <a:pt x="332" y="587"/>
                      <a:pt x="331" y="586"/>
                    </a:cubicBezTo>
                    <a:cubicBezTo>
                      <a:pt x="330" y="584"/>
                      <a:pt x="331" y="581"/>
                      <a:pt x="331" y="581"/>
                    </a:cubicBezTo>
                    <a:cubicBezTo>
                      <a:pt x="327" y="579"/>
                      <a:pt x="327" y="579"/>
                      <a:pt x="327" y="579"/>
                    </a:cubicBezTo>
                    <a:cubicBezTo>
                      <a:pt x="316" y="581"/>
                      <a:pt x="316" y="581"/>
                      <a:pt x="316" y="581"/>
                    </a:cubicBezTo>
                    <a:cubicBezTo>
                      <a:pt x="314" y="583"/>
                      <a:pt x="314" y="583"/>
                      <a:pt x="314" y="583"/>
                    </a:cubicBezTo>
                    <a:cubicBezTo>
                      <a:pt x="315" y="587"/>
                      <a:pt x="315" y="587"/>
                      <a:pt x="315" y="587"/>
                    </a:cubicBezTo>
                    <a:cubicBezTo>
                      <a:pt x="306" y="591"/>
                      <a:pt x="306" y="591"/>
                      <a:pt x="306" y="591"/>
                    </a:cubicBezTo>
                    <a:cubicBezTo>
                      <a:pt x="301" y="588"/>
                      <a:pt x="301" y="588"/>
                      <a:pt x="301" y="588"/>
                    </a:cubicBezTo>
                    <a:cubicBezTo>
                      <a:pt x="301" y="588"/>
                      <a:pt x="301" y="585"/>
                      <a:pt x="299" y="583"/>
                    </a:cubicBezTo>
                    <a:cubicBezTo>
                      <a:pt x="296" y="581"/>
                      <a:pt x="294" y="581"/>
                      <a:pt x="294" y="581"/>
                    </a:cubicBezTo>
                    <a:cubicBezTo>
                      <a:pt x="294" y="583"/>
                      <a:pt x="294" y="583"/>
                      <a:pt x="294" y="583"/>
                    </a:cubicBezTo>
                    <a:cubicBezTo>
                      <a:pt x="294" y="583"/>
                      <a:pt x="297" y="584"/>
                      <a:pt x="297" y="585"/>
                    </a:cubicBezTo>
                    <a:cubicBezTo>
                      <a:pt x="296" y="586"/>
                      <a:pt x="288" y="588"/>
                      <a:pt x="288" y="588"/>
                    </a:cubicBezTo>
                    <a:cubicBezTo>
                      <a:pt x="284" y="595"/>
                      <a:pt x="284" y="595"/>
                      <a:pt x="284" y="595"/>
                    </a:cubicBezTo>
                    <a:cubicBezTo>
                      <a:pt x="285" y="602"/>
                      <a:pt x="285" y="602"/>
                      <a:pt x="285" y="602"/>
                    </a:cubicBezTo>
                    <a:cubicBezTo>
                      <a:pt x="282" y="606"/>
                      <a:pt x="282" y="606"/>
                      <a:pt x="282" y="606"/>
                    </a:cubicBezTo>
                    <a:cubicBezTo>
                      <a:pt x="285" y="616"/>
                      <a:pt x="285" y="616"/>
                      <a:pt x="285" y="616"/>
                    </a:cubicBezTo>
                    <a:cubicBezTo>
                      <a:pt x="292" y="615"/>
                      <a:pt x="292" y="615"/>
                      <a:pt x="292" y="615"/>
                    </a:cubicBezTo>
                    <a:cubicBezTo>
                      <a:pt x="295" y="622"/>
                      <a:pt x="295" y="622"/>
                      <a:pt x="295" y="622"/>
                    </a:cubicBezTo>
                    <a:cubicBezTo>
                      <a:pt x="295" y="622"/>
                      <a:pt x="303" y="620"/>
                      <a:pt x="310" y="622"/>
                    </a:cubicBezTo>
                    <a:cubicBezTo>
                      <a:pt x="312" y="624"/>
                      <a:pt x="313" y="625"/>
                      <a:pt x="315" y="626"/>
                    </a:cubicBezTo>
                    <a:cubicBezTo>
                      <a:pt x="319" y="627"/>
                      <a:pt x="321" y="626"/>
                      <a:pt x="321" y="626"/>
                    </a:cubicBezTo>
                    <a:cubicBezTo>
                      <a:pt x="321" y="626"/>
                      <a:pt x="333" y="638"/>
                      <a:pt x="335" y="638"/>
                    </a:cubicBezTo>
                    <a:cubicBezTo>
                      <a:pt x="337" y="638"/>
                      <a:pt x="341" y="637"/>
                      <a:pt x="343" y="640"/>
                    </a:cubicBezTo>
                    <a:cubicBezTo>
                      <a:pt x="344" y="641"/>
                      <a:pt x="346" y="644"/>
                      <a:pt x="350" y="646"/>
                    </a:cubicBezTo>
                    <a:cubicBezTo>
                      <a:pt x="354" y="649"/>
                      <a:pt x="362" y="650"/>
                      <a:pt x="366" y="650"/>
                    </a:cubicBezTo>
                    <a:cubicBezTo>
                      <a:pt x="370" y="650"/>
                      <a:pt x="381" y="650"/>
                      <a:pt x="384" y="656"/>
                    </a:cubicBezTo>
                    <a:cubicBezTo>
                      <a:pt x="388" y="660"/>
                      <a:pt x="391" y="667"/>
                      <a:pt x="392" y="668"/>
                    </a:cubicBezTo>
                    <a:cubicBezTo>
                      <a:pt x="394" y="669"/>
                      <a:pt x="398" y="667"/>
                      <a:pt x="401" y="669"/>
                    </a:cubicBezTo>
                    <a:cubicBezTo>
                      <a:pt x="403" y="672"/>
                      <a:pt x="404" y="673"/>
                      <a:pt x="404" y="673"/>
                    </a:cubicBezTo>
                    <a:cubicBezTo>
                      <a:pt x="404" y="673"/>
                      <a:pt x="411" y="672"/>
                      <a:pt x="414" y="672"/>
                    </a:cubicBezTo>
                    <a:cubicBezTo>
                      <a:pt x="416" y="672"/>
                      <a:pt x="419" y="674"/>
                      <a:pt x="419" y="674"/>
                    </a:cubicBezTo>
                    <a:cubicBezTo>
                      <a:pt x="420" y="673"/>
                      <a:pt x="420" y="673"/>
                      <a:pt x="420" y="673"/>
                    </a:cubicBezTo>
                    <a:cubicBezTo>
                      <a:pt x="420" y="673"/>
                      <a:pt x="426" y="677"/>
                      <a:pt x="427" y="675"/>
                    </a:cubicBezTo>
                    <a:cubicBezTo>
                      <a:pt x="428" y="673"/>
                      <a:pt x="425" y="669"/>
                      <a:pt x="427" y="662"/>
                    </a:cubicBezTo>
                    <a:cubicBezTo>
                      <a:pt x="430" y="654"/>
                      <a:pt x="436" y="652"/>
                      <a:pt x="436" y="652"/>
                    </a:cubicBezTo>
                    <a:cubicBezTo>
                      <a:pt x="436" y="649"/>
                      <a:pt x="436" y="649"/>
                      <a:pt x="436" y="649"/>
                    </a:cubicBezTo>
                    <a:cubicBezTo>
                      <a:pt x="434" y="649"/>
                      <a:pt x="434" y="649"/>
                      <a:pt x="434" y="649"/>
                    </a:cubicBezTo>
                    <a:cubicBezTo>
                      <a:pt x="434" y="646"/>
                      <a:pt x="434" y="646"/>
                      <a:pt x="434" y="646"/>
                    </a:cubicBezTo>
                    <a:cubicBezTo>
                      <a:pt x="429" y="640"/>
                      <a:pt x="429" y="640"/>
                      <a:pt x="429" y="640"/>
                    </a:cubicBezTo>
                    <a:cubicBezTo>
                      <a:pt x="431" y="638"/>
                      <a:pt x="431" y="638"/>
                      <a:pt x="431" y="638"/>
                    </a:cubicBezTo>
                    <a:cubicBezTo>
                      <a:pt x="429" y="633"/>
                      <a:pt x="429" y="633"/>
                      <a:pt x="429" y="633"/>
                    </a:cubicBezTo>
                    <a:cubicBezTo>
                      <a:pt x="427" y="634"/>
                      <a:pt x="427" y="634"/>
                      <a:pt x="427" y="634"/>
                    </a:cubicBezTo>
                    <a:cubicBezTo>
                      <a:pt x="427" y="634"/>
                      <a:pt x="423" y="631"/>
                      <a:pt x="423" y="626"/>
                    </a:cubicBezTo>
                    <a:cubicBezTo>
                      <a:pt x="423" y="620"/>
                      <a:pt x="425" y="618"/>
                      <a:pt x="425" y="618"/>
                    </a:cubicBezTo>
                    <a:cubicBezTo>
                      <a:pt x="428" y="603"/>
                      <a:pt x="428" y="603"/>
                      <a:pt x="428" y="603"/>
                    </a:cubicBezTo>
                    <a:cubicBezTo>
                      <a:pt x="428" y="603"/>
                      <a:pt x="436" y="590"/>
                      <a:pt x="440" y="585"/>
                    </a:cubicBezTo>
                    <a:cubicBezTo>
                      <a:pt x="444" y="580"/>
                      <a:pt x="445" y="575"/>
                      <a:pt x="445" y="575"/>
                    </a:cubicBezTo>
                    <a:cubicBezTo>
                      <a:pt x="445" y="573"/>
                      <a:pt x="445" y="573"/>
                      <a:pt x="445" y="573"/>
                    </a:cubicBezTo>
                    <a:cubicBezTo>
                      <a:pt x="448" y="569"/>
                      <a:pt x="448" y="569"/>
                      <a:pt x="448" y="569"/>
                    </a:cubicBezTo>
                    <a:lnTo>
                      <a:pt x="446" y="568"/>
                    </a:lnTo>
                    <a:close/>
                    <a:moveTo>
                      <a:pt x="405" y="550"/>
                    </a:moveTo>
                    <a:cubicBezTo>
                      <a:pt x="401" y="550"/>
                      <a:pt x="404" y="553"/>
                      <a:pt x="404" y="553"/>
                    </a:cubicBezTo>
                    <a:cubicBezTo>
                      <a:pt x="407" y="554"/>
                      <a:pt x="410" y="550"/>
                      <a:pt x="405" y="550"/>
                    </a:cubicBezTo>
                    <a:close/>
                  </a:path>
                </a:pathLst>
              </a:custGeom>
              <a:solidFill>
                <a:srgbClr val="DDDDDD"/>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64" name="Freeform 288" descr="© INSCALE GmbH, 18.06.2010">
                <a:extLst>
                  <a:ext uri="{FF2B5EF4-FFF2-40B4-BE49-F238E27FC236}">
                    <a16:creationId xmlns:a16="http://schemas.microsoft.com/office/drawing/2014/main" id="{65577953-4B35-41CC-9AE2-AACAE515882A}"/>
                  </a:ext>
                </a:extLst>
              </p:cNvPr>
              <p:cNvSpPr>
                <a:spLocks/>
              </p:cNvSpPr>
              <p:nvPr/>
            </p:nvSpPr>
            <p:spPr bwMode="auto">
              <a:xfrm>
                <a:off x="2471" y="2910"/>
                <a:ext cx="18" cy="19"/>
              </a:xfrm>
              <a:custGeom>
                <a:avLst/>
                <a:gdLst>
                  <a:gd name="T0" fmla="*/ 177557289 w 10"/>
                  <a:gd name="T1" fmla="*/ 220943862 h 11"/>
                  <a:gd name="T2" fmla="*/ 575285310 w 10"/>
                  <a:gd name="T3" fmla="*/ 182018279 h 11"/>
                  <a:gd name="T4" fmla="*/ 732228661 w 10"/>
                  <a:gd name="T5" fmla="*/ 41234836 h 11"/>
                  <a:gd name="T6" fmla="*/ 575285310 w 10"/>
                  <a:gd name="T7" fmla="*/ 23872801 h 11"/>
                  <a:gd name="T8" fmla="*/ 319603040 w 10"/>
                  <a:gd name="T9" fmla="*/ 92192417 h 11"/>
                  <a:gd name="T10" fmla="*/ 0 w 10"/>
                  <a:gd name="T11" fmla="*/ 123022843 h 11"/>
                  <a:gd name="T12" fmla="*/ 0 w 10"/>
                  <a:gd name="T13" fmla="*/ 212493881 h 11"/>
                  <a:gd name="T14" fmla="*/ 177557289 w 10"/>
                  <a:gd name="T15" fmla="*/ 220943862 h 11"/>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1"/>
                  <a:gd name="T26" fmla="*/ 10 w 10"/>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1">
                    <a:moveTo>
                      <a:pt x="2" y="10"/>
                    </a:moveTo>
                    <a:cubicBezTo>
                      <a:pt x="3" y="11"/>
                      <a:pt x="7" y="8"/>
                      <a:pt x="7" y="8"/>
                    </a:cubicBezTo>
                    <a:cubicBezTo>
                      <a:pt x="7" y="8"/>
                      <a:pt x="8" y="3"/>
                      <a:pt x="9" y="2"/>
                    </a:cubicBezTo>
                    <a:cubicBezTo>
                      <a:pt x="9" y="1"/>
                      <a:pt x="10" y="0"/>
                      <a:pt x="7" y="1"/>
                    </a:cubicBezTo>
                    <a:cubicBezTo>
                      <a:pt x="4" y="2"/>
                      <a:pt x="4" y="4"/>
                      <a:pt x="4" y="4"/>
                    </a:cubicBezTo>
                    <a:cubicBezTo>
                      <a:pt x="0" y="5"/>
                      <a:pt x="0" y="5"/>
                      <a:pt x="0" y="5"/>
                    </a:cubicBezTo>
                    <a:cubicBezTo>
                      <a:pt x="0" y="9"/>
                      <a:pt x="0" y="9"/>
                      <a:pt x="0" y="9"/>
                    </a:cubicBezTo>
                    <a:lnTo>
                      <a:pt x="2" y="10"/>
                    </a:lnTo>
                    <a:close/>
                  </a:path>
                </a:pathLst>
              </a:custGeom>
              <a:solidFill>
                <a:srgbClr val="808080"/>
              </a:solidFill>
              <a:ln w="9525">
                <a:solidFill>
                  <a:srgbClr val="FFFFFF"/>
                </a:solidFill>
                <a:round/>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GB" altLang="en-US"/>
              </a:p>
            </p:txBody>
          </p:sp>
          <p:sp>
            <p:nvSpPr>
              <p:cNvPr id="65" name="Freeform 289" descr="© INSCALE GmbH, 18.06.2010">
                <a:extLst>
                  <a:ext uri="{FF2B5EF4-FFF2-40B4-BE49-F238E27FC236}">
                    <a16:creationId xmlns:a16="http://schemas.microsoft.com/office/drawing/2014/main" id="{8DC13EB9-B768-431B-85C6-7B10711FB60B}"/>
                  </a:ext>
                </a:extLst>
              </p:cNvPr>
              <p:cNvSpPr>
                <a:spLocks/>
              </p:cNvSpPr>
              <p:nvPr/>
            </p:nvSpPr>
            <p:spPr bwMode="auto">
              <a:xfrm>
                <a:off x="1539" y="3014"/>
                <a:ext cx="35" cy="30"/>
              </a:xfrm>
              <a:custGeom>
                <a:avLst/>
                <a:gdLst>
                  <a:gd name="T0" fmla="*/ 503639840 w 20"/>
                  <a:gd name="T1" fmla="*/ 95681039 h 17"/>
                  <a:gd name="T2" fmla="*/ 447533349 w 20"/>
                  <a:gd name="T3" fmla="*/ 126449731 h 17"/>
                  <a:gd name="T4" fmla="*/ 313210681 w 20"/>
                  <a:gd name="T5" fmla="*/ 0 h 17"/>
                  <a:gd name="T6" fmla="*/ 178977556 w 20"/>
                  <a:gd name="T7" fmla="*/ 95681039 h 17"/>
                  <a:gd name="T8" fmla="*/ 102272957 w 20"/>
                  <a:gd name="T9" fmla="*/ 274371152 h 17"/>
                  <a:gd name="T10" fmla="*/ 0 w 20"/>
                  <a:gd name="T11" fmla="*/ 453584098 h 17"/>
                  <a:gd name="T12" fmla="*/ 102272957 w 20"/>
                  <a:gd name="T13" fmla="*/ 580034676 h 17"/>
                  <a:gd name="T14" fmla="*/ 203313690 w 20"/>
                  <a:gd name="T15" fmla="*/ 758506502 h 17"/>
                  <a:gd name="T16" fmla="*/ 355798440 w 20"/>
                  <a:gd name="T17" fmla="*/ 633176638 h 17"/>
                  <a:gd name="T18" fmla="*/ 414643666 w 20"/>
                  <a:gd name="T19" fmla="*/ 652951274 h 17"/>
                  <a:gd name="T20" fmla="*/ 579898371 w 20"/>
                  <a:gd name="T21" fmla="*/ 484184253 h 17"/>
                  <a:gd name="T22" fmla="*/ 681357788 w 20"/>
                  <a:gd name="T23" fmla="*/ 223146648 h 17"/>
                  <a:gd name="T24" fmla="*/ 503639840 w 20"/>
                  <a:gd name="T25" fmla="*/ 95681039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7"/>
                  <a:gd name="T41" fmla="*/ 20 w 20"/>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7">
                    <a:moveTo>
                      <a:pt x="15" y="2"/>
                    </a:moveTo>
                    <a:cubicBezTo>
                      <a:pt x="13" y="3"/>
                      <a:pt x="13" y="3"/>
                      <a:pt x="13" y="3"/>
                    </a:cubicBezTo>
                    <a:cubicBezTo>
                      <a:pt x="9" y="0"/>
                      <a:pt x="9" y="0"/>
                      <a:pt x="9" y="0"/>
                    </a:cubicBezTo>
                    <a:cubicBezTo>
                      <a:pt x="5" y="2"/>
                      <a:pt x="5" y="2"/>
                      <a:pt x="5" y="2"/>
                    </a:cubicBezTo>
                    <a:cubicBezTo>
                      <a:pt x="3" y="6"/>
                      <a:pt x="3" y="6"/>
                      <a:pt x="3" y="6"/>
                    </a:cubicBezTo>
                    <a:cubicBezTo>
                      <a:pt x="0" y="10"/>
                      <a:pt x="0" y="10"/>
                      <a:pt x="0" y="10"/>
                    </a:cubicBezTo>
                    <a:cubicBezTo>
                      <a:pt x="3" y="13"/>
                      <a:pt x="3" y="13"/>
                      <a:pt x="3" y="13"/>
                    </a:cubicBezTo>
                    <a:cubicBezTo>
                      <a:pt x="6" y="17"/>
                      <a:pt x="6" y="17"/>
                      <a:pt x="6" y="17"/>
                    </a:cubicBezTo>
                    <a:cubicBezTo>
                      <a:pt x="10" y="14"/>
                      <a:pt x="10" y="14"/>
                      <a:pt x="10" y="14"/>
                    </a:cubicBezTo>
                    <a:cubicBezTo>
                      <a:pt x="10" y="14"/>
                      <a:pt x="11" y="15"/>
                      <a:pt x="12" y="15"/>
                    </a:cubicBezTo>
                    <a:cubicBezTo>
                      <a:pt x="13" y="15"/>
                      <a:pt x="17" y="11"/>
                      <a:pt x="17" y="11"/>
                    </a:cubicBezTo>
                    <a:cubicBezTo>
                      <a:pt x="20" y="5"/>
                      <a:pt x="20" y="5"/>
                      <a:pt x="20" y="5"/>
                    </a:cubicBezTo>
                    <a:lnTo>
                      <a:pt x="15" y="2"/>
                    </a:lnTo>
                    <a:close/>
                  </a:path>
                </a:pathLst>
              </a:custGeom>
              <a:solidFill>
                <a:srgbClr val="DDDDDD"/>
              </a:solidFill>
              <a:ln w="9525">
                <a:solidFill>
                  <a:srgbClr val="FFFFFF"/>
                </a:solidFill>
                <a:round/>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GB" altLang="en-US"/>
              </a:p>
            </p:txBody>
          </p:sp>
          <p:sp>
            <p:nvSpPr>
              <p:cNvPr id="66" name="Freeform 290" descr="© INSCALE GmbH, 18.06.2010">
                <a:extLst>
                  <a:ext uri="{FF2B5EF4-FFF2-40B4-BE49-F238E27FC236}">
                    <a16:creationId xmlns:a16="http://schemas.microsoft.com/office/drawing/2014/main" id="{3F3C3382-EF9C-4CA4-A71B-3E14F948AF64}"/>
                  </a:ext>
                </a:extLst>
              </p:cNvPr>
              <p:cNvSpPr>
                <a:spLocks noEditPoints="1"/>
              </p:cNvSpPr>
              <p:nvPr/>
            </p:nvSpPr>
            <p:spPr bwMode="auto">
              <a:xfrm>
                <a:off x="4910" y="507"/>
                <a:ext cx="708" cy="1597"/>
              </a:xfrm>
              <a:custGeom>
                <a:avLst/>
                <a:gdLst>
                  <a:gd name="T0" fmla="*/ 2147483647 w 408"/>
                  <a:gd name="T1" fmla="*/ 464566976 h 921"/>
                  <a:gd name="T2" fmla="*/ 2147483647 w 408"/>
                  <a:gd name="T3" fmla="*/ 1365600171 h 921"/>
                  <a:gd name="T4" fmla="*/ 2147483647 w 408"/>
                  <a:gd name="T5" fmla="*/ 2063379440 h 921"/>
                  <a:gd name="T6" fmla="*/ 2147483647 w 408"/>
                  <a:gd name="T7" fmla="*/ 2147483647 h 921"/>
                  <a:gd name="T8" fmla="*/ 2147483647 w 408"/>
                  <a:gd name="T9" fmla="*/ 2147483647 h 921"/>
                  <a:gd name="T10" fmla="*/ 2147483647 w 408"/>
                  <a:gd name="T11" fmla="*/ 2147483647 h 921"/>
                  <a:gd name="T12" fmla="*/ 2147483647 w 408"/>
                  <a:gd name="T13" fmla="*/ 2147483647 h 921"/>
                  <a:gd name="T14" fmla="*/ 2147483647 w 408"/>
                  <a:gd name="T15" fmla="*/ 2147483647 h 921"/>
                  <a:gd name="T16" fmla="*/ 2147483647 w 408"/>
                  <a:gd name="T17" fmla="*/ 2147483647 h 921"/>
                  <a:gd name="T18" fmla="*/ 2147483647 w 408"/>
                  <a:gd name="T19" fmla="*/ 2147483647 h 921"/>
                  <a:gd name="T20" fmla="*/ 2147483647 w 408"/>
                  <a:gd name="T21" fmla="*/ 2147483647 h 921"/>
                  <a:gd name="T22" fmla="*/ 2147483647 w 408"/>
                  <a:gd name="T23" fmla="*/ 0 h 921"/>
                  <a:gd name="T24" fmla="*/ 2147483647 w 408"/>
                  <a:gd name="T25" fmla="*/ 2147483647 h 921"/>
                  <a:gd name="T26" fmla="*/ 2147483647 w 408"/>
                  <a:gd name="T27" fmla="*/ 2147483647 h 921"/>
                  <a:gd name="T28" fmla="*/ 2147483647 w 408"/>
                  <a:gd name="T29" fmla="*/ 2147483647 h 921"/>
                  <a:gd name="T30" fmla="*/ 2147483647 w 408"/>
                  <a:gd name="T31" fmla="*/ 2147483647 h 921"/>
                  <a:gd name="T32" fmla="*/ 2147483647 w 408"/>
                  <a:gd name="T33" fmla="*/ 2147483647 h 921"/>
                  <a:gd name="T34" fmla="*/ 2147483647 w 408"/>
                  <a:gd name="T35" fmla="*/ 2147483647 h 921"/>
                  <a:gd name="T36" fmla="*/ 2147483647 w 408"/>
                  <a:gd name="T37" fmla="*/ 2147483647 h 921"/>
                  <a:gd name="T38" fmla="*/ 2147483647 w 408"/>
                  <a:gd name="T39" fmla="*/ 2147483647 h 921"/>
                  <a:gd name="T40" fmla="*/ 2147483647 w 408"/>
                  <a:gd name="T41" fmla="*/ 2147483647 h 921"/>
                  <a:gd name="T42" fmla="*/ 2147483647 w 408"/>
                  <a:gd name="T43" fmla="*/ 2147483647 h 921"/>
                  <a:gd name="T44" fmla="*/ 2147483647 w 408"/>
                  <a:gd name="T45" fmla="*/ 2147483647 h 921"/>
                  <a:gd name="T46" fmla="*/ 2147483647 w 408"/>
                  <a:gd name="T47" fmla="*/ 2147483647 h 921"/>
                  <a:gd name="T48" fmla="*/ 2147483647 w 408"/>
                  <a:gd name="T49" fmla="*/ 2147483647 h 921"/>
                  <a:gd name="T50" fmla="*/ 2046515868 w 408"/>
                  <a:gd name="T51" fmla="*/ 2147483647 h 921"/>
                  <a:gd name="T52" fmla="*/ 1343407553 w 408"/>
                  <a:gd name="T53" fmla="*/ 2147483647 h 921"/>
                  <a:gd name="T54" fmla="*/ 944386646 w 408"/>
                  <a:gd name="T55" fmla="*/ 2147483647 h 921"/>
                  <a:gd name="T56" fmla="*/ 1608696795 w 408"/>
                  <a:gd name="T57" fmla="*/ 2147483647 h 921"/>
                  <a:gd name="T58" fmla="*/ 368581136 w 408"/>
                  <a:gd name="T59" fmla="*/ 2147483647 h 921"/>
                  <a:gd name="T60" fmla="*/ 313619917 w 408"/>
                  <a:gd name="T61" fmla="*/ 2147483647 h 921"/>
                  <a:gd name="T62" fmla="*/ 1501963967 w 408"/>
                  <a:gd name="T63" fmla="*/ 2147483647 h 921"/>
                  <a:gd name="T64" fmla="*/ 2147483647 w 408"/>
                  <a:gd name="T65" fmla="*/ 2147483647 h 921"/>
                  <a:gd name="T66" fmla="*/ 2147483647 w 408"/>
                  <a:gd name="T67" fmla="*/ 2147483647 h 921"/>
                  <a:gd name="T68" fmla="*/ 2147483647 w 408"/>
                  <a:gd name="T69" fmla="*/ 2147483647 h 921"/>
                  <a:gd name="T70" fmla="*/ 2147483647 w 408"/>
                  <a:gd name="T71" fmla="*/ 2147483647 h 921"/>
                  <a:gd name="T72" fmla="*/ 2147483647 w 408"/>
                  <a:gd name="T73" fmla="*/ 2147483647 h 921"/>
                  <a:gd name="T74" fmla="*/ 2147483647 w 408"/>
                  <a:gd name="T75" fmla="*/ 2147483647 h 921"/>
                  <a:gd name="T76" fmla="*/ 2147483647 w 408"/>
                  <a:gd name="T77" fmla="*/ 2147483647 h 921"/>
                  <a:gd name="T78" fmla="*/ 2147483647 w 408"/>
                  <a:gd name="T79" fmla="*/ 2147483647 h 921"/>
                  <a:gd name="T80" fmla="*/ 2147483647 w 408"/>
                  <a:gd name="T81" fmla="*/ 2147483647 h 921"/>
                  <a:gd name="T82" fmla="*/ 2147483647 w 408"/>
                  <a:gd name="T83" fmla="*/ 2147483647 h 921"/>
                  <a:gd name="T84" fmla="*/ 2147483647 w 408"/>
                  <a:gd name="T85" fmla="*/ 2147483647 h 921"/>
                  <a:gd name="T86" fmla="*/ 2147483647 w 408"/>
                  <a:gd name="T87" fmla="*/ 2147483647 h 921"/>
                  <a:gd name="T88" fmla="*/ 2147483647 w 408"/>
                  <a:gd name="T89" fmla="*/ 2147483647 h 921"/>
                  <a:gd name="T90" fmla="*/ 2147483647 w 408"/>
                  <a:gd name="T91" fmla="*/ 2147483647 h 921"/>
                  <a:gd name="T92" fmla="*/ 2147483647 w 408"/>
                  <a:gd name="T93" fmla="*/ 2147483647 h 921"/>
                  <a:gd name="T94" fmla="*/ 2147483647 w 408"/>
                  <a:gd name="T95" fmla="*/ 2147483647 h 921"/>
                  <a:gd name="T96" fmla="*/ 2147483647 w 408"/>
                  <a:gd name="T97" fmla="*/ 2147483647 h 921"/>
                  <a:gd name="T98" fmla="*/ 2147483647 w 408"/>
                  <a:gd name="T99" fmla="*/ 2147483647 h 921"/>
                  <a:gd name="T100" fmla="*/ 2147483647 w 408"/>
                  <a:gd name="T101" fmla="*/ 2147483647 h 921"/>
                  <a:gd name="T102" fmla="*/ 2147483647 w 408"/>
                  <a:gd name="T103" fmla="*/ 2147483647 h 921"/>
                  <a:gd name="T104" fmla="*/ 2147483647 w 408"/>
                  <a:gd name="T105" fmla="*/ 2147483647 h 921"/>
                  <a:gd name="T106" fmla="*/ 2147483647 w 408"/>
                  <a:gd name="T107" fmla="*/ 2147483647 h 921"/>
                  <a:gd name="T108" fmla="*/ 2147483647 w 408"/>
                  <a:gd name="T109" fmla="*/ 2147483647 h 921"/>
                  <a:gd name="T110" fmla="*/ 2147483647 w 408"/>
                  <a:gd name="T111" fmla="*/ 2147483647 h 921"/>
                  <a:gd name="T112" fmla="*/ 2147483647 w 408"/>
                  <a:gd name="T113" fmla="*/ 2147483647 h 921"/>
                  <a:gd name="T114" fmla="*/ 2147483647 w 408"/>
                  <a:gd name="T115" fmla="*/ 2147483647 h 92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08"/>
                  <a:gd name="T175" fmla="*/ 0 h 921"/>
                  <a:gd name="T176" fmla="*/ 408 w 408"/>
                  <a:gd name="T177" fmla="*/ 921 h 92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08" h="921">
                    <a:moveTo>
                      <a:pt x="401" y="0"/>
                    </a:moveTo>
                    <a:cubicBezTo>
                      <a:pt x="395" y="9"/>
                      <a:pt x="395" y="9"/>
                      <a:pt x="395" y="9"/>
                    </a:cubicBezTo>
                    <a:cubicBezTo>
                      <a:pt x="395" y="9"/>
                      <a:pt x="400" y="12"/>
                      <a:pt x="398" y="15"/>
                    </a:cubicBezTo>
                    <a:cubicBezTo>
                      <a:pt x="397" y="18"/>
                      <a:pt x="391" y="18"/>
                      <a:pt x="391" y="18"/>
                    </a:cubicBezTo>
                    <a:cubicBezTo>
                      <a:pt x="385" y="30"/>
                      <a:pt x="385" y="30"/>
                      <a:pt x="385" y="30"/>
                    </a:cubicBezTo>
                    <a:cubicBezTo>
                      <a:pt x="377" y="33"/>
                      <a:pt x="377" y="33"/>
                      <a:pt x="377" y="33"/>
                    </a:cubicBezTo>
                    <a:cubicBezTo>
                      <a:pt x="381" y="40"/>
                      <a:pt x="381" y="40"/>
                      <a:pt x="381" y="40"/>
                    </a:cubicBezTo>
                    <a:cubicBezTo>
                      <a:pt x="366" y="53"/>
                      <a:pt x="366" y="53"/>
                      <a:pt x="366" y="53"/>
                    </a:cubicBezTo>
                    <a:cubicBezTo>
                      <a:pt x="366" y="53"/>
                      <a:pt x="376" y="65"/>
                      <a:pt x="371" y="67"/>
                    </a:cubicBezTo>
                    <a:cubicBezTo>
                      <a:pt x="365" y="70"/>
                      <a:pt x="362" y="61"/>
                      <a:pt x="362" y="61"/>
                    </a:cubicBezTo>
                    <a:cubicBezTo>
                      <a:pt x="354" y="73"/>
                      <a:pt x="354" y="73"/>
                      <a:pt x="354" y="73"/>
                    </a:cubicBezTo>
                    <a:cubicBezTo>
                      <a:pt x="352" y="80"/>
                      <a:pt x="352" y="80"/>
                      <a:pt x="352" y="80"/>
                    </a:cubicBezTo>
                    <a:cubicBezTo>
                      <a:pt x="343" y="78"/>
                      <a:pt x="343" y="78"/>
                      <a:pt x="343" y="78"/>
                    </a:cubicBezTo>
                    <a:cubicBezTo>
                      <a:pt x="341" y="84"/>
                      <a:pt x="341" y="84"/>
                      <a:pt x="341" y="84"/>
                    </a:cubicBezTo>
                    <a:cubicBezTo>
                      <a:pt x="328" y="84"/>
                      <a:pt x="328" y="84"/>
                      <a:pt x="328" y="84"/>
                    </a:cubicBezTo>
                    <a:cubicBezTo>
                      <a:pt x="327" y="92"/>
                      <a:pt x="327" y="92"/>
                      <a:pt x="327" y="92"/>
                    </a:cubicBezTo>
                    <a:cubicBezTo>
                      <a:pt x="331" y="94"/>
                      <a:pt x="331" y="94"/>
                      <a:pt x="331" y="94"/>
                    </a:cubicBezTo>
                    <a:cubicBezTo>
                      <a:pt x="322" y="103"/>
                      <a:pt x="322" y="103"/>
                      <a:pt x="322" y="103"/>
                    </a:cubicBezTo>
                    <a:cubicBezTo>
                      <a:pt x="334" y="101"/>
                      <a:pt x="334" y="101"/>
                      <a:pt x="334" y="101"/>
                    </a:cubicBezTo>
                    <a:cubicBezTo>
                      <a:pt x="336" y="113"/>
                      <a:pt x="336" y="113"/>
                      <a:pt x="336" y="113"/>
                    </a:cubicBezTo>
                    <a:cubicBezTo>
                      <a:pt x="333" y="119"/>
                      <a:pt x="333" y="119"/>
                      <a:pt x="333" y="119"/>
                    </a:cubicBezTo>
                    <a:cubicBezTo>
                      <a:pt x="342" y="115"/>
                      <a:pt x="342" y="115"/>
                      <a:pt x="342" y="115"/>
                    </a:cubicBezTo>
                    <a:cubicBezTo>
                      <a:pt x="348" y="116"/>
                      <a:pt x="348" y="116"/>
                      <a:pt x="348" y="116"/>
                    </a:cubicBezTo>
                    <a:cubicBezTo>
                      <a:pt x="348" y="116"/>
                      <a:pt x="354" y="104"/>
                      <a:pt x="359" y="108"/>
                    </a:cubicBezTo>
                    <a:cubicBezTo>
                      <a:pt x="364" y="111"/>
                      <a:pt x="354" y="116"/>
                      <a:pt x="354" y="116"/>
                    </a:cubicBezTo>
                    <a:cubicBezTo>
                      <a:pt x="358" y="129"/>
                      <a:pt x="358" y="129"/>
                      <a:pt x="358" y="129"/>
                    </a:cubicBezTo>
                    <a:cubicBezTo>
                      <a:pt x="374" y="124"/>
                      <a:pt x="374" y="124"/>
                      <a:pt x="374" y="124"/>
                    </a:cubicBezTo>
                    <a:cubicBezTo>
                      <a:pt x="373" y="120"/>
                      <a:pt x="373" y="120"/>
                      <a:pt x="373" y="120"/>
                    </a:cubicBezTo>
                    <a:cubicBezTo>
                      <a:pt x="373" y="120"/>
                      <a:pt x="379" y="120"/>
                      <a:pt x="382" y="119"/>
                    </a:cubicBezTo>
                    <a:cubicBezTo>
                      <a:pt x="387" y="117"/>
                      <a:pt x="389" y="111"/>
                      <a:pt x="393" y="115"/>
                    </a:cubicBezTo>
                    <a:cubicBezTo>
                      <a:pt x="398" y="119"/>
                      <a:pt x="400" y="122"/>
                      <a:pt x="396" y="124"/>
                    </a:cubicBezTo>
                    <a:cubicBezTo>
                      <a:pt x="392" y="126"/>
                      <a:pt x="386" y="135"/>
                      <a:pt x="386" y="135"/>
                    </a:cubicBezTo>
                    <a:cubicBezTo>
                      <a:pt x="377" y="136"/>
                      <a:pt x="377" y="136"/>
                      <a:pt x="377" y="136"/>
                    </a:cubicBezTo>
                    <a:cubicBezTo>
                      <a:pt x="372" y="141"/>
                      <a:pt x="372" y="141"/>
                      <a:pt x="372" y="141"/>
                    </a:cubicBezTo>
                    <a:cubicBezTo>
                      <a:pt x="361" y="149"/>
                      <a:pt x="361" y="149"/>
                      <a:pt x="361" y="149"/>
                    </a:cubicBezTo>
                    <a:cubicBezTo>
                      <a:pt x="361" y="149"/>
                      <a:pt x="367" y="151"/>
                      <a:pt x="367" y="152"/>
                    </a:cubicBezTo>
                    <a:cubicBezTo>
                      <a:pt x="367" y="154"/>
                      <a:pt x="364" y="171"/>
                      <a:pt x="364" y="171"/>
                    </a:cubicBezTo>
                    <a:cubicBezTo>
                      <a:pt x="378" y="176"/>
                      <a:pt x="378" y="176"/>
                      <a:pt x="378" y="176"/>
                    </a:cubicBezTo>
                    <a:cubicBezTo>
                      <a:pt x="383" y="174"/>
                      <a:pt x="383" y="174"/>
                      <a:pt x="383" y="174"/>
                    </a:cubicBezTo>
                    <a:cubicBezTo>
                      <a:pt x="393" y="177"/>
                      <a:pt x="393" y="177"/>
                      <a:pt x="393" y="177"/>
                    </a:cubicBezTo>
                    <a:cubicBezTo>
                      <a:pt x="391" y="199"/>
                      <a:pt x="391" y="199"/>
                      <a:pt x="391" y="199"/>
                    </a:cubicBezTo>
                    <a:cubicBezTo>
                      <a:pt x="385" y="201"/>
                      <a:pt x="385" y="201"/>
                      <a:pt x="385" y="201"/>
                    </a:cubicBezTo>
                    <a:cubicBezTo>
                      <a:pt x="377" y="224"/>
                      <a:pt x="377" y="224"/>
                      <a:pt x="377" y="224"/>
                    </a:cubicBezTo>
                    <a:cubicBezTo>
                      <a:pt x="380" y="229"/>
                      <a:pt x="380" y="229"/>
                      <a:pt x="380" y="229"/>
                    </a:cubicBezTo>
                    <a:cubicBezTo>
                      <a:pt x="380" y="229"/>
                      <a:pt x="396" y="219"/>
                      <a:pt x="398" y="222"/>
                    </a:cubicBezTo>
                    <a:cubicBezTo>
                      <a:pt x="402" y="226"/>
                      <a:pt x="398" y="230"/>
                      <a:pt x="398" y="230"/>
                    </a:cubicBezTo>
                    <a:cubicBezTo>
                      <a:pt x="408" y="229"/>
                      <a:pt x="408" y="229"/>
                      <a:pt x="408" y="229"/>
                    </a:cubicBezTo>
                    <a:cubicBezTo>
                      <a:pt x="408" y="0"/>
                      <a:pt x="408" y="0"/>
                      <a:pt x="408" y="0"/>
                    </a:cubicBezTo>
                    <a:lnTo>
                      <a:pt x="401" y="0"/>
                    </a:lnTo>
                    <a:close/>
                    <a:moveTo>
                      <a:pt x="290" y="834"/>
                    </a:moveTo>
                    <a:cubicBezTo>
                      <a:pt x="285" y="834"/>
                      <a:pt x="285" y="834"/>
                      <a:pt x="285" y="834"/>
                    </a:cubicBezTo>
                    <a:cubicBezTo>
                      <a:pt x="287" y="841"/>
                      <a:pt x="287" y="841"/>
                      <a:pt x="287" y="841"/>
                    </a:cubicBezTo>
                    <a:cubicBezTo>
                      <a:pt x="291" y="846"/>
                      <a:pt x="291" y="846"/>
                      <a:pt x="291" y="846"/>
                    </a:cubicBezTo>
                    <a:cubicBezTo>
                      <a:pt x="293" y="845"/>
                      <a:pt x="293" y="845"/>
                      <a:pt x="293" y="845"/>
                    </a:cubicBezTo>
                    <a:cubicBezTo>
                      <a:pt x="291" y="841"/>
                      <a:pt x="291" y="841"/>
                      <a:pt x="291" y="841"/>
                    </a:cubicBezTo>
                    <a:lnTo>
                      <a:pt x="290" y="834"/>
                    </a:lnTo>
                    <a:close/>
                    <a:moveTo>
                      <a:pt x="379" y="317"/>
                    </a:moveTo>
                    <a:cubicBezTo>
                      <a:pt x="370" y="312"/>
                      <a:pt x="370" y="306"/>
                      <a:pt x="364" y="306"/>
                    </a:cubicBezTo>
                    <a:cubicBezTo>
                      <a:pt x="359" y="308"/>
                      <a:pt x="354" y="309"/>
                      <a:pt x="354" y="309"/>
                    </a:cubicBezTo>
                    <a:cubicBezTo>
                      <a:pt x="354" y="309"/>
                      <a:pt x="358" y="316"/>
                      <a:pt x="355" y="318"/>
                    </a:cubicBezTo>
                    <a:cubicBezTo>
                      <a:pt x="353" y="320"/>
                      <a:pt x="336" y="327"/>
                      <a:pt x="336" y="327"/>
                    </a:cubicBezTo>
                    <a:cubicBezTo>
                      <a:pt x="345" y="336"/>
                      <a:pt x="345" y="336"/>
                      <a:pt x="345" y="336"/>
                    </a:cubicBezTo>
                    <a:cubicBezTo>
                      <a:pt x="345" y="336"/>
                      <a:pt x="338" y="336"/>
                      <a:pt x="337" y="337"/>
                    </a:cubicBezTo>
                    <a:cubicBezTo>
                      <a:pt x="336" y="340"/>
                      <a:pt x="340" y="344"/>
                      <a:pt x="337" y="346"/>
                    </a:cubicBezTo>
                    <a:cubicBezTo>
                      <a:pt x="332" y="348"/>
                      <a:pt x="318" y="343"/>
                      <a:pt x="318" y="343"/>
                    </a:cubicBezTo>
                    <a:cubicBezTo>
                      <a:pt x="306" y="352"/>
                      <a:pt x="306" y="352"/>
                      <a:pt x="306" y="352"/>
                    </a:cubicBezTo>
                    <a:cubicBezTo>
                      <a:pt x="306" y="352"/>
                      <a:pt x="311" y="360"/>
                      <a:pt x="307" y="361"/>
                    </a:cubicBezTo>
                    <a:cubicBezTo>
                      <a:pt x="303" y="361"/>
                      <a:pt x="296" y="357"/>
                      <a:pt x="296" y="357"/>
                    </a:cubicBezTo>
                    <a:cubicBezTo>
                      <a:pt x="297" y="372"/>
                      <a:pt x="297" y="372"/>
                      <a:pt x="297" y="372"/>
                    </a:cubicBezTo>
                    <a:cubicBezTo>
                      <a:pt x="292" y="374"/>
                      <a:pt x="292" y="374"/>
                      <a:pt x="292" y="374"/>
                    </a:cubicBezTo>
                    <a:cubicBezTo>
                      <a:pt x="292" y="374"/>
                      <a:pt x="298" y="380"/>
                      <a:pt x="296" y="387"/>
                    </a:cubicBezTo>
                    <a:cubicBezTo>
                      <a:pt x="294" y="392"/>
                      <a:pt x="290" y="404"/>
                      <a:pt x="290" y="404"/>
                    </a:cubicBezTo>
                    <a:cubicBezTo>
                      <a:pt x="258" y="407"/>
                      <a:pt x="258" y="407"/>
                      <a:pt x="258" y="407"/>
                    </a:cubicBezTo>
                    <a:cubicBezTo>
                      <a:pt x="258" y="407"/>
                      <a:pt x="258" y="404"/>
                      <a:pt x="255" y="403"/>
                    </a:cubicBezTo>
                    <a:cubicBezTo>
                      <a:pt x="251" y="403"/>
                      <a:pt x="248" y="405"/>
                      <a:pt x="248" y="405"/>
                    </a:cubicBezTo>
                    <a:cubicBezTo>
                      <a:pt x="248" y="405"/>
                      <a:pt x="236" y="400"/>
                      <a:pt x="234" y="405"/>
                    </a:cubicBezTo>
                    <a:cubicBezTo>
                      <a:pt x="232" y="409"/>
                      <a:pt x="232" y="412"/>
                      <a:pt x="234" y="413"/>
                    </a:cubicBezTo>
                    <a:cubicBezTo>
                      <a:pt x="238" y="413"/>
                      <a:pt x="243" y="412"/>
                      <a:pt x="245" y="418"/>
                    </a:cubicBezTo>
                    <a:cubicBezTo>
                      <a:pt x="247" y="422"/>
                      <a:pt x="255" y="422"/>
                      <a:pt x="254" y="426"/>
                    </a:cubicBezTo>
                    <a:cubicBezTo>
                      <a:pt x="252" y="430"/>
                      <a:pt x="251" y="438"/>
                      <a:pt x="246" y="435"/>
                    </a:cubicBezTo>
                    <a:cubicBezTo>
                      <a:pt x="242" y="432"/>
                      <a:pt x="239" y="426"/>
                      <a:pt x="239" y="423"/>
                    </a:cubicBezTo>
                    <a:cubicBezTo>
                      <a:pt x="239" y="419"/>
                      <a:pt x="238" y="418"/>
                      <a:pt x="232" y="418"/>
                    </a:cubicBezTo>
                    <a:cubicBezTo>
                      <a:pt x="227" y="418"/>
                      <a:pt x="221" y="419"/>
                      <a:pt x="215" y="414"/>
                    </a:cubicBezTo>
                    <a:cubicBezTo>
                      <a:pt x="210" y="410"/>
                      <a:pt x="205" y="409"/>
                      <a:pt x="202" y="412"/>
                    </a:cubicBezTo>
                    <a:cubicBezTo>
                      <a:pt x="199" y="416"/>
                      <a:pt x="198" y="418"/>
                      <a:pt x="194" y="416"/>
                    </a:cubicBezTo>
                    <a:cubicBezTo>
                      <a:pt x="189" y="415"/>
                      <a:pt x="191" y="407"/>
                      <a:pt x="182" y="408"/>
                    </a:cubicBezTo>
                    <a:cubicBezTo>
                      <a:pt x="174" y="409"/>
                      <a:pt x="161" y="421"/>
                      <a:pt x="161" y="421"/>
                    </a:cubicBezTo>
                    <a:cubicBezTo>
                      <a:pt x="153" y="421"/>
                      <a:pt x="153" y="421"/>
                      <a:pt x="153" y="421"/>
                    </a:cubicBezTo>
                    <a:cubicBezTo>
                      <a:pt x="153" y="421"/>
                      <a:pt x="157" y="427"/>
                      <a:pt x="151" y="427"/>
                    </a:cubicBezTo>
                    <a:cubicBezTo>
                      <a:pt x="145" y="428"/>
                      <a:pt x="129" y="418"/>
                      <a:pt x="129" y="418"/>
                    </a:cubicBezTo>
                    <a:cubicBezTo>
                      <a:pt x="125" y="420"/>
                      <a:pt x="125" y="420"/>
                      <a:pt x="125" y="420"/>
                    </a:cubicBezTo>
                    <a:cubicBezTo>
                      <a:pt x="127" y="427"/>
                      <a:pt x="127" y="427"/>
                      <a:pt x="127" y="427"/>
                    </a:cubicBezTo>
                    <a:cubicBezTo>
                      <a:pt x="127" y="427"/>
                      <a:pt x="118" y="427"/>
                      <a:pt x="116" y="431"/>
                    </a:cubicBezTo>
                    <a:cubicBezTo>
                      <a:pt x="114" y="436"/>
                      <a:pt x="123" y="442"/>
                      <a:pt x="119" y="444"/>
                    </a:cubicBezTo>
                    <a:cubicBezTo>
                      <a:pt x="116" y="446"/>
                      <a:pt x="111" y="445"/>
                      <a:pt x="111" y="445"/>
                    </a:cubicBezTo>
                    <a:cubicBezTo>
                      <a:pt x="111" y="445"/>
                      <a:pt x="110" y="458"/>
                      <a:pt x="104" y="456"/>
                    </a:cubicBezTo>
                    <a:cubicBezTo>
                      <a:pt x="99" y="455"/>
                      <a:pt x="105" y="445"/>
                      <a:pt x="102" y="444"/>
                    </a:cubicBezTo>
                    <a:cubicBezTo>
                      <a:pt x="99" y="443"/>
                      <a:pt x="88" y="450"/>
                      <a:pt x="88" y="450"/>
                    </a:cubicBezTo>
                    <a:cubicBezTo>
                      <a:pt x="77" y="450"/>
                      <a:pt x="77" y="450"/>
                      <a:pt x="77" y="450"/>
                    </a:cubicBezTo>
                    <a:cubicBezTo>
                      <a:pt x="84" y="456"/>
                      <a:pt x="84" y="456"/>
                      <a:pt x="84" y="456"/>
                    </a:cubicBezTo>
                    <a:cubicBezTo>
                      <a:pt x="84" y="456"/>
                      <a:pt x="79" y="459"/>
                      <a:pt x="77" y="461"/>
                    </a:cubicBezTo>
                    <a:cubicBezTo>
                      <a:pt x="75" y="463"/>
                      <a:pt x="80" y="470"/>
                      <a:pt x="80" y="472"/>
                    </a:cubicBezTo>
                    <a:cubicBezTo>
                      <a:pt x="80" y="475"/>
                      <a:pt x="70" y="477"/>
                      <a:pt x="71" y="479"/>
                    </a:cubicBezTo>
                    <a:cubicBezTo>
                      <a:pt x="72" y="483"/>
                      <a:pt x="79" y="482"/>
                      <a:pt x="78" y="486"/>
                    </a:cubicBezTo>
                    <a:cubicBezTo>
                      <a:pt x="78" y="489"/>
                      <a:pt x="65" y="497"/>
                      <a:pt x="65" y="497"/>
                    </a:cubicBezTo>
                    <a:cubicBezTo>
                      <a:pt x="59" y="508"/>
                      <a:pt x="59" y="508"/>
                      <a:pt x="59" y="508"/>
                    </a:cubicBezTo>
                    <a:cubicBezTo>
                      <a:pt x="49" y="514"/>
                      <a:pt x="49" y="514"/>
                      <a:pt x="49" y="514"/>
                    </a:cubicBezTo>
                    <a:cubicBezTo>
                      <a:pt x="51" y="524"/>
                      <a:pt x="51" y="524"/>
                      <a:pt x="51" y="524"/>
                    </a:cubicBezTo>
                    <a:cubicBezTo>
                      <a:pt x="51" y="524"/>
                      <a:pt x="61" y="523"/>
                      <a:pt x="59" y="527"/>
                    </a:cubicBezTo>
                    <a:cubicBezTo>
                      <a:pt x="58" y="533"/>
                      <a:pt x="51" y="538"/>
                      <a:pt x="51" y="538"/>
                    </a:cubicBezTo>
                    <a:cubicBezTo>
                      <a:pt x="51" y="538"/>
                      <a:pt x="53" y="554"/>
                      <a:pt x="47" y="555"/>
                    </a:cubicBezTo>
                    <a:cubicBezTo>
                      <a:pt x="41" y="556"/>
                      <a:pt x="36" y="558"/>
                      <a:pt x="36" y="558"/>
                    </a:cubicBezTo>
                    <a:cubicBezTo>
                      <a:pt x="35" y="562"/>
                      <a:pt x="35" y="562"/>
                      <a:pt x="35" y="562"/>
                    </a:cubicBezTo>
                    <a:cubicBezTo>
                      <a:pt x="39" y="562"/>
                      <a:pt x="39" y="562"/>
                      <a:pt x="39" y="562"/>
                    </a:cubicBezTo>
                    <a:cubicBezTo>
                      <a:pt x="39" y="562"/>
                      <a:pt x="49" y="574"/>
                      <a:pt x="53" y="578"/>
                    </a:cubicBezTo>
                    <a:cubicBezTo>
                      <a:pt x="58" y="580"/>
                      <a:pt x="61" y="585"/>
                      <a:pt x="61" y="585"/>
                    </a:cubicBezTo>
                    <a:cubicBezTo>
                      <a:pt x="61" y="585"/>
                      <a:pt x="68" y="577"/>
                      <a:pt x="67" y="586"/>
                    </a:cubicBezTo>
                    <a:cubicBezTo>
                      <a:pt x="66" y="596"/>
                      <a:pt x="60" y="610"/>
                      <a:pt x="54" y="610"/>
                    </a:cubicBezTo>
                    <a:cubicBezTo>
                      <a:pt x="48" y="610"/>
                      <a:pt x="41" y="611"/>
                      <a:pt x="37" y="604"/>
                    </a:cubicBezTo>
                    <a:cubicBezTo>
                      <a:pt x="34" y="599"/>
                      <a:pt x="22" y="590"/>
                      <a:pt x="14" y="590"/>
                    </a:cubicBezTo>
                    <a:cubicBezTo>
                      <a:pt x="4" y="590"/>
                      <a:pt x="0" y="597"/>
                      <a:pt x="1" y="604"/>
                    </a:cubicBezTo>
                    <a:cubicBezTo>
                      <a:pt x="1" y="612"/>
                      <a:pt x="10" y="613"/>
                      <a:pt x="9" y="618"/>
                    </a:cubicBezTo>
                    <a:cubicBezTo>
                      <a:pt x="0" y="633"/>
                      <a:pt x="0" y="633"/>
                      <a:pt x="0" y="633"/>
                    </a:cubicBezTo>
                    <a:cubicBezTo>
                      <a:pt x="12" y="668"/>
                      <a:pt x="12" y="668"/>
                      <a:pt x="12" y="668"/>
                    </a:cubicBezTo>
                    <a:cubicBezTo>
                      <a:pt x="12" y="668"/>
                      <a:pt x="22" y="666"/>
                      <a:pt x="25" y="675"/>
                    </a:cubicBezTo>
                    <a:cubicBezTo>
                      <a:pt x="28" y="683"/>
                      <a:pt x="22" y="693"/>
                      <a:pt x="22" y="693"/>
                    </a:cubicBezTo>
                    <a:cubicBezTo>
                      <a:pt x="28" y="732"/>
                      <a:pt x="28" y="732"/>
                      <a:pt x="28" y="732"/>
                    </a:cubicBezTo>
                    <a:cubicBezTo>
                      <a:pt x="57" y="726"/>
                      <a:pt x="57" y="726"/>
                      <a:pt x="57" y="726"/>
                    </a:cubicBezTo>
                    <a:cubicBezTo>
                      <a:pt x="57" y="726"/>
                      <a:pt x="57" y="730"/>
                      <a:pt x="60" y="732"/>
                    </a:cubicBezTo>
                    <a:cubicBezTo>
                      <a:pt x="62" y="735"/>
                      <a:pt x="67" y="737"/>
                      <a:pt x="65" y="740"/>
                    </a:cubicBezTo>
                    <a:cubicBezTo>
                      <a:pt x="64" y="742"/>
                      <a:pt x="63" y="749"/>
                      <a:pt x="68" y="750"/>
                    </a:cubicBezTo>
                    <a:cubicBezTo>
                      <a:pt x="74" y="752"/>
                      <a:pt x="86" y="752"/>
                      <a:pt x="86" y="752"/>
                    </a:cubicBezTo>
                    <a:cubicBezTo>
                      <a:pt x="82" y="744"/>
                      <a:pt x="82" y="744"/>
                      <a:pt x="82" y="744"/>
                    </a:cubicBezTo>
                    <a:cubicBezTo>
                      <a:pt x="82" y="744"/>
                      <a:pt x="87" y="745"/>
                      <a:pt x="94" y="743"/>
                    </a:cubicBezTo>
                    <a:cubicBezTo>
                      <a:pt x="101" y="741"/>
                      <a:pt x="98" y="729"/>
                      <a:pt x="108" y="732"/>
                    </a:cubicBezTo>
                    <a:cubicBezTo>
                      <a:pt x="117" y="735"/>
                      <a:pt x="118" y="746"/>
                      <a:pt x="125" y="746"/>
                    </a:cubicBezTo>
                    <a:cubicBezTo>
                      <a:pt x="132" y="746"/>
                      <a:pt x="133" y="742"/>
                      <a:pt x="139" y="744"/>
                    </a:cubicBezTo>
                    <a:cubicBezTo>
                      <a:pt x="144" y="747"/>
                      <a:pt x="149" y="758"/>
                      <a:pt x="157" y="760"/>
                    </a:cubicBezTo>
                    <a:cubicBezTo>
                      <a:pt x="164" y="762"/>
                      <a:pt x="183" y="769"/>
                      <a:pt x="178" y="774"/>
                    </a:cubicBezTo>
                    <a:cubicBezTo>
                      <a:pt x="174" y="778"/>
                      <a:pt x="164" y="772"/>
                      <a:pt x="160" y="777"/>
                    </a:cubicBezTo>
                    <a:cubicBezTo>
                      <a:pt x="156" y="784"/>
                      <a:pt x="157" y="790"/>
                      <a:pt x="166" y="791"/>
                    </a:cubicBezTo>
                    <a:cubicBezTo>
                      <a:pt x="177" y="792"/>
                      <a:pt x="200" y="788"/>
                      <a:pt x="200" y="788"/>
                    </a:cubicBezTo>
                    <a:cubicBezTo>
                      <a:pt x="199" y="784"/>
                      <a:pt x="199" y="784"/>
                      <a:pt x="199" y="784"/>
                    </a:cubicBezTo>
                    <a:cubicBezTo>
                      <a:pt x="196" y="783"/>
                      <a:pt x="196" y="783"/>
                      <a:pt x="196" y="783"/>
                    </a:cubicBezTo>
                    <a:cubicBezTo>
                      <a:pt x="202" y="781"/>
                      <a:pt x="202" y="781"/>
                      <a:pt x="202" y="781"/>
                    </a:cubicBezTo>
                    <a:cubicBezTo>
                      <a:pt x="202" y="778"/>
                      <a:pt x="202" y="778"/>
                      <a:pt x="202" y="778"/>
                    </a:cubicBezTo>
                    <a:cubicBezTo>
                      <a:pt x="198" y="779"/>
                      <a:pt x="198" y="779"/>
                      <a:pt x="198" y="779"/>
                    </a:cubicBezTo>
                    <a:cubicBezTo>
                      <a:pt x="198" y="775"/>
                      <a:pt x="198" y="775"/>
                      <a:pt x="198" y="775"/>
                    </a:cubicBezTo>
                    <a:cubicBezTo>
                      <a:pt x="195" y="772"/>
                      <a:pt x="195" y="772"/>
                      <a:pt x="195" y="772"/>
                    </a:cubicBezTo>
                    <a:cubicBezTo>
                      <a:pt x="202" y="774"/>
                      <a:pt x="202" y="774"/>
                      <a:pt x="202" y="774"/>
                    </a:cubicBezTo>
                    <a:cubicBezTo>
                      <a:pt x="205" y="769"/>
                      <a:pt x="205" y="769"/>
                      <a:pt x="205" y="769"/>
                    </a:cubicBezTo>
                    <a:cubicBezTo>
                      <a:pt x="209" y="774"/>
                      <a:pt x="209" y="774"/>
                      <a:pt x="209" y="774"/>
                    </a:cubicBezTo>
                    <a:cubicBezTo>
                      <a:pt x="209" y="768"/>
                      <a:pt x="209" y="768"/>
                      <a:pt x="209" y="768"/>
                    </a:cubicBezTo>
                    <a:cubicBezTo>
                      <a:pt x="209" y="768"/>
                      <a:pt x="212" y="770"/>
                      <a:pt x="215" y="765"/>
                    </a:cubicBezTo>
                    <a:cubicBezTo>
                      <a:pt x="219" y="760"/>
                      <a:pt x="218" y="755"/>
                      <a:pt x="218" y="755"/>
                    </a:cubicBezTo>
                    <a:cubicBezTo>
                      <a:pt x="218" y="755"/>
                      <a:pt x="222" y="758"/>
                      <a:pt x="223" y="755"/>
                    </a:cubicBezTo>
                    <a:cubicBezTo>
                      <a:pt x="225" y="753"/>
                      <a:pt x="224" y="746"/>
                      <a:pt x="224" y="746"/>
                    </a:cubicBezTo>
                    <a:cubicBezTo>
                      <a:pt x="228" y="744"/>
                      <a:pt x="228" y="744"/>
                      <a:pt x="228" y="744"/>
                    </a:cubicBezTo>
                    <a:cubicBezTo>
                      <a:pt x="228" y="730"/>
                      <a:pt x="228" y="730"/>
                      <a:pt x="228" y="730"/>
                    </a:cubicBezTo>
                    <a:cubicBezTo>
                      <a:pt x="236" y="730"/>
                      <a:pt x="236" y="730"/>
                      <a:pt x="236" y="730"/>
                    </a:cubicBezTo>
                    <a:cubicBezTo>
                      <a:pt x="235" y="723"/>
                      <a:pt x="235" y="723"/>
                      <a:pt x="235" y="723"/>
                    </a:cubicBezTo>
                    <a:cubicBezTo>
                      <a:pt x="243" y="722"/>
                      <a:pt x="243" y="722"/>
                      <a:pt x="243" y="722"/>
                    </a:cubicBezTo>
                    <a:cubicBezTo>
                      <a:pt x="243" y="722"/>
                      <a:pt x="239" y="712"/>
                      <a:pt x="247" y="704"/>
                    </a:cubicBezTo>
                    <a:cubicBezTo>
                      <a:pt x="256" y="695"/>
                      <a:pt x="262" y="697"/>
                      <a:pt x="262" y="697"/>
                    </a:cubicBezTo>
                    <a:cubicBezTo>
                      <a:pt x="266" y="695"/>
                      <a:pt x="266" y="695"/>
                      <a:pt x="266" y="695"/>
                    </a:cubicBezTo>
                    <a:cubicBezTo>
                      <a:pt x="268" y="697"/>
                      <a:pt x="268" y="697"/>
                      <a:pt x="268" y="697"/>
                    </a:cubicBezTo>
                    <a:cubicBezTo>
                      <a:pt x="270" y="693"/>
                      <a:pt x="270" y="693"/>
                      <a:pt x="270" y="693"/>
                    </a:cubicBezTo>
                    <a:cubicBezTo>
                      <a:pt x="274" y="698"/>
                      <a:pt x="274" y="698"/>
                      <a:pt x="274" y="698"/>
                    </a:cubicBezTo>
                    <a:cubicBezTo>
                      <a:pt x="281" y="697"/>
                      <a:pt x="281" y="697"/>
                      <a:pt x="281" y="697"/>
                    </a:cubicBezTo>
                    <a:cubicBezTo>
                      <a:pt x="283" y="692"/>
                      <a:pt x="283" y="692"/>
                      <a:pt x="283" y="692"/>
                    </a:cubicBezTo>
                    <a:cubicBezTo>
                      <a:pt x="285" y="698"/>
                      <a:pt x="285" y="698"/>
                      <a:pt x="285" y="698"/>
                    </a:cubicBezTo>
                    <a:cubicBezTo>
                      <a:pt x="290" y="693"/>
                      <a:pt x="290" y="693"/>
                      <a:pt x="290" y="693"/>
                    </a:cubicBezTo>
                    <a:cubicBezTo>
                      <a:pt x="290" y="693"/>
                      <a:pt x="293" y="698"/>
                      <a:pt x="296" y="697"/>
                    </a:cubicBezTo>
                    <a:cubicBezTo>
                      <a:pt x="299" y="696"/>
                      <a:pt x="298" y="689"/>
                      <a:pt x="298" y="689"/>
                    </a:cubicBezTo>
                    <a:cubicBezTo>
                      <a:pt x="304" y="686"/>
                      <a:pt x="304" y="686"/>
                      <a:pt x="304" y="686"/>
                    </a:cubicBezTo>
                    <a:cubicBezTo>
                      <a:pt x="304" y="686"/>
                      <a:pt x="301" y="677"/>
                      <a:pt x="304" y="675"/>
                    </a:cubicBezTo>
                    <a:cubicBezTo>
                      <a:pt x="307" y="673"/>
                      <a:pt x="309" y="678"/>
                      <a:pt x="309" y="678"/>
                    </a:cubicBezTo>
                    <a:cubicBezTo>
                      <a:pt x="318" y="673"/>
                      <a:pt x="318" y="673"/>
                      <a:pt x="318" y="673"/>
                    </a:cubicBezTo>
                    <a:cubicBezTo>
                      <a:pt x="318" y="673"/>
                      <a:pt x="318" y="667"/>
                      <a:pt x="322" y="667"/>
                    </a:cubicBezTo>
                    <a:cubicBezTo>
                      <a:pt x="326" y="667"/>
                      <a:pt x="326" y="669"/>
                      <a:pt x="326" y="669"/>
                    </a:cubicBezTo>
                    <a:cubicBezTo>
                      <a:pt x="332" y="668"/>
                      <a:pt x="332" y="668"/>
                      <a:pt x="332" y="668"/>
                    </a:cubicBezTo>
                    <a:cubicBezTo>
                      <a:pt x="332" y="668"/>
                      <a:pt x="333" y="674"/>
                      <a:pt x="337" y="675"/>
                    </a:cubicBezTo>
                    <a:cubicBezTo>
                      <a:pt x="340" y="675"/>
                      <a:pt x="345" y="672"/>
                      <a:pt x="345" y="675"/>
                    </a:cubicBezTo>
                    <a:cubicBezTo>
                      <a:pt x="345" y="679"/>
                      <a:pt x="337" y="681"/>
                      <a:pt x="337" y="681"/>
                    </a:cubicBezTo>
                    <a:cubicBezTo>
                      <a:pt x="338" y="686"/>
                      <a:pt x="338" y="686"/>
                      <a:pt x="338" y="686"/>
                    </a:cubicBezTo>
                    <a:cubicBezTo>
                      <a:pt x="341" y="684"/>
                      <a:pt x="341" y="684"/>
                      <a:pt x="341" y="684"/>
                    </a:cubicBezTo>
                    <a:cubicBezTo>
                      <a:pt x="342" y="691"/>
                      <a:pt x="342" y="691"/>
                      <a:pt x="342" y="691"/>
                    </a:cubicBezTo>
                    <a:cubicBezTo>
                      <a:pt x="352" y="693"/>
                      <a:pt x="352" y="693"/>
                      <a:pt x="352" y="693"/>
                    </a:cubicBezTo>
                    <a:cubicBezTo>
                      <a:pt x="352" y="696"/>
                      <a:pt x="352" y="696"/>
                      <a:pt x="352" y="696"/>
                    </a:cubicBezTo>
                    <a:cubicBezTo>
                      <a:pt x="346" y="696"/>
                      <a:pt x="346" y="696"/>
                      <a:pt x="346" y="696"/>
                    </a:cubicBezTo>
                    <a:cubicBezTo>
                      <a:pt x="348" y="703"/>
                      <a:pt x="348" y="703"/>
                      <a:pt x="348" y="703"/>
                    </a:cubicBezTo>
                    <a:cubicBezTo>
                      <a:pt x="357" y="699"/>
                      <a:pt x="357" y="699"/>
                      <a:pt x="357" y="699"/>
                    </a:cubicBezTo>
                    <a:cubicBezTo>
                      <a:pt x="357" y="699"/>
                      <a:pt x="357" y="706"/>
                      <a:pt x="359" y="708"/>
                    </a:cubicBezTo>
                    <a:cubicBezTo>
                      <a:pt x="361" y="710"/>
                      <a:pt x="364" y="715"/>
                      <a:pt x="363" y="722"/>
                    </a:cubicBezTo>
                    <a:cubicBezTo>
                      <a:pt x="363" y="728"/>
                      <a:pt x="361" y="731"/>
                      <a:pt x="361" y="738"/>
                    </a:cubicBezTo>
                    <a:cubicBezTo>
                      <a:pt x="361" y="743"/>
                      <a:pt x="367" y="750"/>
                      <a:pt x="367" y="750"/>
                    </a:cubicBezTo>
                    <a:cubicBezTo>
                      <a:pt x="391" y="746"/>
                      <a:pt x="391" y="746"/>
                      <a:pt x="391" y="746"/>
                    </a:cubicBezTo>
                    <a:cubicBezTo>
                      <a:pt x="391" y="746"/>
                      <a:pt x="388" y="757"/>
                      <a:pt x="381" y="758"/>
                    </a:cubicBezTo>
                    <a:cubicBezTo>
                      <a:pt x="374" y="760"/>
                      <a:pt x="366" y="759"/>
                      <a:pt x="362" y="762"/>
                    </a:cubicBezTo>
                    <a:cubicBezTo>
                      <a:pt x="358" y="766"/>
                      <a:pt x="350" y="774"/>
                      <a:pt x="346" y="776"/>
                    </a:cubicBezTo>
                    <a:cubicBezTo>
                      <a:pt x="342" y="778"/>
                      <a:pt x="331" y="779"/>
                      <a:pt x="331" y="779"/>
                    </a:cubicBezTo>
                    <a:cubicBezTo>
                      <a:pt x="330" y="789"/>
                      <a:pt x="330" y="789"/>
                      <a:pt x="330" y="789"/>
                    </a:cubicBezTo>
                    <a:cubicBezTo>
                      <a:pt x="323" y="791"/>
                      <a:pt x="323" y="791"/>
                      <a:pt x="323" y="791"/>
                    </a:cubicBezTo>
                    <a:cubicBezTo>
                      <a:pt x="323" y="791"/>
                      <a:pt x="321" y="800"/>
                      <a:pt x="321" y="804"/>
                    </a:cubicBezTo>
                    <a:cubicBezTo>
                      <a:pt x="321" y="808"/>
                      <a:pt x="326" y="813"/>
                      <a:pt x="326" y="813"/>
                    </a:cubicBezTo>
                    <a:cubicBezTo>
                      <a:pt x="326" y="813"/>
                      <a:pt x="323" y="813"/>
                      <a:pt x="321" y="815"/>
                    </a:cubicBezTo>
                    <a:cubicBezTo>
                      <a:pt x="318" y="817"/>
                      <a:pt x="317" y="821"/>
                      <a:pt x="317" y="821"/>
                    </a:cubicBezTo>
                    <a:cubicBezTo>
                      <a:pt x="313" y="824"/>
                      <a:pt x="313" y="824"/>
                      <a:pt x="313" y="824"/>
                    </a:cubicBezTo>
                    <a:cubicBezTo>
                      <a:pt x="314" y="828"/>
                      <a:pt x="314" y="828"/>
                      <a:pt x="314" y="828"/>
                    </a:cubicBezTo>
                    <a:cubicBezTo>
                      <a:pt x="322" y="826"/>
                      <a:pt x="322" y="826"/>
                      <a:pt x="322" y="826"/>
                    </a:cubicBezTo>
                    <a:cubicBezTo>
                      <a:pt x="321" y="832"/>
                      <a:pt x="321" y="832"/>
                      <a:pt x="321" y="832"/>
                    </a:cubicBezTo>
                    <a:cubicBezTo>
                      <a:pt x="327" y="830"/>
                      <a:pt x="327" y="830"/>
                      <a:pt x="327" y="830"/>
                    </a:cubicBezTo>
                    <a:cubicBezTo>
                      <a:pt x="328" y="832"/>
                      <a:pt x="328" y="832"/>
                      <a:pt x="328" y="832"/>
                    </a:cubicBezTo>
                    <a:cubicBezTo>
                      <a:pt x="337" y="832"/>
                      <a:pt x="337" y="832"/>
                      <a:pt x="337" y="832"/>
                    </a:cubicBezTo>
                    <a:cubicBezTo>
                      <a:pt x="337" y="832"/>
                      <a:pt x="339" y="836"/>
                      <a:pt x="342" y="836"/>
                    </a:cubicBezTo>
                    <a:cubicBezTo>
                      <a:pt x="346" y="835"/>
                      <a:pt x="349" y="830"/>
                      <a:pt x="352" y="833"/>
                    </a:cubicBezTo>
                    <a:cubicBezTo>
                      <a:pt x="355" y="837"/>
                      <a:pt x="345" y="840"/>
                      <a:pt x="345" y="840"/>
                    </a:cubicBezTo>
                    <a:cubicBezTo>
                      <a:pt x="345" y="840"/>
                      <a:pt x="344" y="850"/>
                      <a:pt x="340" y="849"/>
                    </a:cubicBezTo>
                    <a:cubicBezTo>
                      <a:pt x="336" y="848"/>
                      <a:pt x="323" y="847"/>
                      <a:pt x="323" y="847"/>
                    </a:cubicBezTo>
                    <a:cubicBezTo>
                      <a:pt x="323" y="847"/>
                      <a:pt x="316" y="853"/>
                      <a:pt x="312" y="854"/>
                    </a:cubicBezTo>
                    <a:cubicBezTo>
                      <a:pt x="309" y="855"/>
                      <a:pt x="297" y="856"/>
                      <a:pt x="301" y="869"/>
                    </a:cubicBezTo>
                    <a:cubicBezTo>
                      <a:pt x="306" y="881"/>
                      <a:pt x="314" y="879"/>
                      <a:pt x="321" y="876"/>
                    </a:cubicBezTo>
                    <a:cubicBezTo>
                      <a:pt x="328" y="873"/>
                      <a:pt x="336" y="869"/>
                      <a:pt x="341" y="876"/>
                    </a:cubicBezTo>
                    <a:cubicBezTo>
                      <a:pt x="346" y="881"/>
                      <a:pt x="363" y="897"/>
                      <a:pt x="367" y="896"/>
                    </a:cubicBezTo>
                    <a:cubicBezTo>
                      <a:pt x="373" y="896"/>
                      <a:pt x="378" y="894"/>
                      <a:pt x="385" y="903"/>
                    </a:cubicBezTo>
                    <a:cubicBezTo>
                      <a:pt x="391" y="912"/>
                      <a:pt x="390" y="921"/>
                      <a:pt x="390" y="921"/>
                    </a:cubicBezTo>
                    <a:cubicBezTo>
                      <a:pt x="393" y="921"/>
                      <a:pt x="393" y="921"/>
                      <a:pt x="393" y="921"/>
                    </a:cubicBezTo>
                    <a:cubicBezTo>
                      <a:pt x="397" y="915"/>
                      <a:pt x="397" y="915"/>
                      <a:pt x="397" y="915"/>
                    </a:cubicBezTo>
                    <a:cubicBezTo>
                      <a:pt x="402" y="915"/>
                      <a:pt x="402" y="915"/>
                      <a:pt x="402" y="915"/>
                    </a:cubicBezTo>
                    <a:cubicBezTo>
                      <a:pt x="402" y="915"/>
                      <a:pt x="402" y="911"/>
                      <a:pt x="406" y="910"/>
                    </a:cubicBezTo>
                    <a:cubicBezTo>
                      <a:pt x="408" y="910"/>
                      <a:pt x="408" y="910"/>
                      <a:pt x="408" y="910"/>
                    </a:cubicBezTo>
                    <a:cubicBezTo>
                      <a:pt x="408" y="310"/>
                      <a:pt x="408" y="310"/>
                      <a:pt x="408" y="310"/>
                    </a:cubicBezTo>
                    <a:cubicBezTo>
                      <a:pt x="399" y="314"/>
                      <a:pt x="387" y="321"/>
                      <a:pt x="379" y="317"/>
                    </a:cubicBezTo>
                    <a:close/>
                  </a:path>
                </a:pathLst>
              </a:custGeom>
              <a:solidFill>
                <a:srgbClr val="DDDDDD"/>
              </a:solidFill>
              <a:ln w="9525">
                <a:solidFill>
                  <a:srgbClr val="FFFFFF"/>
                </a:solidFill>
                <a:round/>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GB" altLang="en-US"/>
              </a:p>
            </p:txBody>
          </p:sp>
          <p:sp>
            <p:nvSpPr>
              <p:cNvPr id="67" name="Freeform 291" descr="© INSCALE GmbH, 18.06.2010">
                <a:extLst>
                  <a:ext uri="{FF2B5EF4-FFF2-40B4-BE49-F238E27FC236}">
                    <a16:creationId xmlns:a16="http://schemas.microsoft.com/office/drawing/2014/main" id="{DFFEEDBC-4C21-4BBA-9470-16C2AF425FCC}"/>
                  </a:ext>
                </a:extLst>
              </p:cNvPr>
              <p:cNvSpPr>
                <a:spLocks noEditPoints="1"/>
              </p:cNvSpPr>
              <p:nvPr/>
            </p:nvSpPr>
            <p:spPr bwMode="auto">
              <a:xfrm>
                <a:off x="2959" y="507"/>
                <a:ext cx="2659" cy="2003"/>
              </a:xfrm>
              <a:custGeom>
                <a:avLst/>
                <a:gdLst>
                  <a:gd name="T0" fmla="*/ 2147483647 w 1532"/>
                  <a:gd name="T1" fmla="*/ 2147483647 h 1155"/>
                  <a:gd name="T2" fmla="*/ 2147483647 w 1532"/>
                  <a:gd name="T3" fmla="*/ 2147483647 h 1155"/>
                  <a:gd name="T4" fmla="*/ 2147483647 w 1532"/>
                  <a:gd name="T5" fmla="*/ 2147483647 h 1155"/>
                  <a:gd name="T6" fmla="*/ 2147483647 w 1532"/>
                  <a:gd name="T7" fmla="*/ 1030723178 h 1155"/>
                  <a:gd name="T8" fmla="*/ 2147483647 w 1532"/>
                  <a:gd name="T9" fmla="*/ 747294671 h 1155"/>
                  <a:gd name="T10" fmla="*/ 2147483647 w 1532"/>
                  <a:gd name="T11" fmla="*/ 2147483647 h 1155"/>
                  <a:gd name="T12" fmla="*/ 2147483647 w 1532"/>
                  <a:gd name="T13" fmla="*/ 2147483647 h 1155"/>
                  <a:gd name="T14" fmla="*/ 2147483647 w 1532"/>
                  <a:gd name="T15" fmla="*/ 2147483647 h 1155"/>
                  <a:gd name="T16" fmla="*/ 2147483647 w 1532"/>
                  <a:gd name="T17" fmla="*/ 2147483647 h 1155"/>
                  <a:gd name="T18" fmla="*/ 2147483647 w 1532"/>
                  <a:gd name="T19" fmla="*/ 2147483647 h 1155"/>
                  <a:gd name="T20" fmla="*/ 2147483647 w 1532"/>
                  <a:gd name="T21" fmla="*/ 2147483647 h 1155"/>
                  <a:gd name="T22" fmla="*/ 2147483647 w 1532"/>
                  <a:gd name="T23" fmla="*/ 2147483647 h 1155"/>
                  <a:gd name="T24" fmla="*/ 2147483647 w 1532"/>
                  <a:gd name="T25" fmla="*/ 2147483647 h 1155"/>
                  <a:gd name="T26" fmla="*/ 2147483647 w 1532"/>
                  <a:gd name="T27" fmla="*/ 2147483647 h 1155"/>
                  <a:gd name="T28" fmla="*/ 2147483647 w 1532"/>
                  <a:gd name="T29" fmla="*/ 2147483647 h 1155"/>
                  <a:gd name="T30" fmla="*/ 2147483647 w 1532"/>
                  <a:gd name="T31" fmla="*/ 2147483647 h 1155"/>
                  <a:gd name="T32" fmla="*/ 2147483647 w 1532"/>
                  <a:gd name="T33" fmla="*/ 2147483647 h 1155"/>
                  <a:gd name="T34" fmla="*/ 2147483647 w 1532"/>
                  <a:gd name="T35" fmla="*/ 2147483647 h 1155"/>
                  <a:gd name="T36" fmla="*/ 2147483647 w 1532"/>
                  <a:gd name="T37" fmla="*/ 2147483647 h 1155"/>
                  <a:gd name="T38" fmla="*/ 2147483647 w 1532"/>
                  <a:gd name="T39" fmla="*/ 2147483647 h 1155"/>
                  <a:gd name="T40" fmla="*/ 2147483647 w 1532"/>
                  <a:gd name="T41" fmla="*/ 2147483647 h 1155"/>
                  <a:gd name="T42" fmla="*/ 2147483647 w 1532"/>
                  <a:gd name="T43" fmla="*/ 2147483647 h 1155"/>
                  <a:gd name="T44" fmla="*/ 2147483647 w 1532"/>
                  <a:gd name="T45" fmla="*/ 2147483647 h 1155"/>
                  <a:gd name="T46" fmla="*/ 2147483647 w 1532"/>
                  <a:gd name="T47" fmla="*/ 2147483647 h 1155"/>
                  <a:gd name="T48" fmla="*/ 2147483647 w 1532"/>
                  <a:gd name="T49" fmla="*/ 2147483647 h 1155"/>
                  <a:gd name="T50" fmla="*/ 2147483647 w 1532"/>
                  <a:gd name="T51" fmla="*/ 2147483647 h 1155"/>
                  <a:gd name="T52" fmla="*/ 2147483647 w 1532"/>
                  <a:gd name="T53" fmla="*/ 2147483647 h 1155"/>
                  <a:gd name="T54" fmla="*/ 2147483647 w 1532"/>
                  <a:gd name="T55" fmla="*/ 2147483647 h 1155"/>
                  <a:gd name="T56" fmla="*/ 2147483647 w 1532"/>
                  <a:gd name="T57" fmla="*/ 2147483647 h 1155"/>
                  <a:gd name="T58" fmla="*/ 2147483647 w 1532"/>
                  <a:gd name="T59" fmla="*/ 2147483647 h 1155"/>
                  <a:gd name="T60" fmla="*/ 2147483647 w 1532"/>
                  <a:gd name="T61" fmla="*/ 2147483647 h 1155"/>
                  <a:gd name="T62" fmla="*/ 2147483647 w 1532"/>
                  <a:gd name="T63" fmla="*/ 2147483647 h 1155"/>
                  <a:gd name="T64" fmla="*/ 2147483647 w 1532"/>
                  <a:gd name="T65" fmla="*/ 2147483647 h 1155"/>
                  <a:gd name="T66" fmla="*/ 2147483647 w 1532"/>
                  <a:gd name="T67" fmla="*/ 2147483647 h 1155"/>
                  <a:gd name="T68" fmla="*/ 2147483647 w 1532"/>
                  <a:gd name="T69" fmla="*/ 2147483647 h 1155"/>
                  <a:gd name="T70" fmla="*/ 2147483647 w 1532"/>
                  <a:gd name="T71" fmla="*/ 2147483647 h 1155"/>
                  <a:gd name="T72" fmla="*/ 2147483647 w 1532"/>
                  <a:gd name="T73" fmla="*/ 2147483647 h 1155"/>
                  <a:gd name="T74" fmla="*/ 2147483647 w 1532"/>
                  <a:gd name="T75" fmla="*/ 2147483647 h 1155"/>
                  <a:gd name="T76" fmla="*/ 2147483647 w 1532"/>
                  <a:gd name="T77" fmla="*/ 2147483647 h 1155"/>
                  <a:gd name="T78" fmla="*/ 2147483647 w 1532"/>
                  <a:gd name="T79" fmla="*/ 2147483647 h 1155"/>
                  <a:gd name="T80" fmla="*/ 2147483647 w 1532"/>
                  <a:gd name="T81" fmla="*/ 2147483647 h 1155"/>
                  <a:gd name="T82" fmla="*/ 2147483647 w 1532"/>
                  <a:gd name="T83" fmla="*/ 2147483647 h 1155"/>
                  <a:gd name="T84" fmla="*/ 2147483647 w 1532"/>
                  <a:gd name="T85" fmla="*/ 2147483647 h 1155"/>
                  <a:gd name="T86" fmla="*/ 2147483647 w 1532"/>
                  <a:gd name="T87" fmla="*/ 2147483647 h 1155"/>
                  <a:gd name="T88" fmla="*/ 2147483647 w 1532"/>
                  <a:gd name="T89" fmla="*/ 2147483647 h 1155"/>
                  <a:gd name="T90" fmla="*/ 2147483647 w 1532"/>
                  <a:gd name="T91" fmla="*/ 2147483647 h 1155"/>
                  <a:gd name="T92" fmla="*/ 2147483647 w 1532"/>
                  <a:gd name="T93" fmla="*/ 2147483647 h 1155"/>
                  <a:gd name="T94" fmla="*/ 2147483647 w 1532"/>
                  <a:gd name="T95" fmla="*/ 2147483647 h 1155"/>
                  <a:gd name="T96" fmla="*/ 2147483647 w 1532"/>
                  <a:gd name="T97" fmla="*/ 2147483647 h 1155"/>
                  <a:gd name="T98" fmla="*/ 2147483647 w 1532"/>
                  <a:gd name="T99" fmla="*/ 2147483647 h 1155"/>
                  <a:gd name="T100" fmla="*/ 2147483647 w 1532"/>
                  <a:gd name="T101" fmla="*/ 2147483647 h 1155"/>
                  <a:gd name="T102" fmla="*/ 2147483647 w 1532"/>
                  <a:gd name="T103" fmla="*/ 2147483647 h 1155"/>
                  <a:gd name="T104" fmla="*/ 2147483647 w 1532"/>
                  <a:gd name="T105" fmla="*/ 2147483647 h 1155"/>
                  <a:gd name="T106" fmla="*/ 2147483647 w 1532"/>
                  <a:gd name="T107" fmla="*/ 2147483647 h 1155"/>
                  <a:gd name="T108" fmla="*/ 2147483647 w 1532"/>
                  <a:gd name="T109" fmla="*/ 1341453352 h 1155"/>
                  <a:gd name="T110" fmla="*/ 2147483647 w 1532"/>
                  <a:gd name="T111" fmla="*/ 2147483647 h 1155"/>
                  <a:gd name="T112" fmla="*/ 1352132311 w 1532"/>
                  <a:gd name="T113" fmla="*/ 2147483647 h 1155"/>
                  <a:gd name="T114" fmla="*/ 1080352883 w 1532"/>
                  <a:gd name="T115" fmla="*/ 2147483647 h 1155"/>
                  <a:gd name="T116" fmla="*/ 82658717 w 1532"/>
                  <a:gd name="T117" fmla="*/ 2147483647 h 1155"/>
                  <a:gd name="T118" fmla="*/ 82658717 w 1532"/>
                  <a:gd name="T119" fmla="*/ 2147483647 h 11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32"/>
                  <a:gd name="T181" fmla="*/ 0 h 1155"/>
                  <a:gd name="T182" fmla="*/ 1532 w 1532"/>
                  <a:gd name="T183" fmla="*/ 1155 h 115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32" h="1155">
                    <a:moveTo>
                      <a:pt x="1522" y="230"/>
                    </a:moveTo>
                    <a:cubicBezTo>
                      <a:pt x="1522" y="230"/>
                      <a:pt x="1526" y="226"/>
                      <a:pt x="1522" y="222"/>
                    </a:cubicBezTo>
                    <a:cubicBezTo>
                      <a:pt x="1520" y="219"/>
                      <a:pt x="1504" y="229"/>
                      <a:pt x="1504" y="229"/>
                    </a:cubicBezTo>
                    <a:cubicBezTo>
                      <a:pt x="1501" y="224"/>
                      <a:pt x="1501" y="224"/>
                      <a:pt x="1501" y="224"/>
                    </a:cubicBezTo>
                    <a:cubicBezTo>
                      <a:pt x="1509" y="201"/>
                      <a:pt x="1509" y="201"/>
                      <a:pt x="1509" y="201"/>
                    </a:cubicBezTo>
                    <a:cubicBezTo>
                      <a:pt x="1515" y="199"/>
                      <a:pt x="1515" y="199"/>
                      <a:pt x="1515" y="199"/>
                    </a:cubicBezTo>
                    <a:cubicBezTo>
                      <a:pt x="1517" y="177"/>
                      <a:pt x="1517" y="177"/>
                      <a:pt x="1517" y="177"/>
                    </a:cubicBezTo>
                    <a:cubicBezTo>
                      <a:pt x="1507" y="174"/>
                      <a:pt x="1507" y="174"/>
                      <a:pt x="1507" y="174"/>
                    </a:cubicBezTo>
                    <a:cubicBezTo>
                      <a:pt x="1502" y="176"/>
                      <a:pt x="1502" y="176"/>
                      <a:pt x="1502" y="176"/>
                    </a:cubicBezTo>
                    <a:cubicBezTo>
                      <a:pt x="1488" y="171"/>
                      <a:pt x="1488" y="171"/>
                      <a:pt x="1488" y="171"/>
                    </a:cubicBezTo>
                    <a:cubicBezTo>
                      <a:pt x="1488" y="171"/>
                      <a:pt x="1491" y="154"/>
                      <a:pt x="1491" y="152"/>
                    </a:cubicBezTo>
                    <a:cubicBezTo>
                      <a:pt x="1491" y="151"/>
                      <a:pt x="1485" y="149"/>
                      <a:pt x="1485" y="149"/>
                    </a:cubicBezTo>
                    <a:cubicBezTo>
                      <a:pt x="1496" y="141"/>
                      <a:pt x="1496" y="141"/>
                      <a:pt x="1496" y="141"/>
                    </a:cubicBezTo>
                    <a:cubicBezTo>
                      <a:pt x="1501" y="136"/>
                      <a:pt x="1501" y="136"/>
                      <a:pt x="1501" y="136"/>
                    </a:cubicBezTo>
                    <a:cubicBezTo>
                      <a:pt x="1510" y="135"/>
                      <a:pt x="1510" y="135"/>
                      <a:pt x="1510" y="135"/>
                    </a:cubicBezTo>
                    <a:cubicBezTo>
                      <a:pt x="1510" y="135"/>
                      <a:pt x="1516" y="126"/>
                      <a:pt x="1520" y="124"/>
                    </a:cubicBezTo>
                    <a:cubicBezTo>
                      <a:pt x="1524" y="122"/>
                      <a:pt x="1522" y="119"/>
                      <a:pt x="1517" y="115"/>
                    </a:cubicBezTo>
                    <a:cubicBezTo>
                      <a:pt x="1513" y="111"/>
                      <a:pt x="1511" y="117"/>
                      <a:pt x="1506" y="119"/>
                    </a:cubicBezTo>
                    <a:cubicBezTo>
                      <a:pt x="1503" y="120"/>
                      <a:pt x="1497" y="120"/>
                      <a:pt x="1497" y="120"/>
                    </a:cubicBezTo>
                    <a:cubicBezTo>
                      <a:pt x="1498" y="124"/>
                      <a:pt x="1498" y="124"/>
                      <a:pt x="1498" y="124"/>
                    </a:cubicBezTo>
                    <a:cubicBezTo>
                      <a:pt x="1482" y="129"/>
                      <a:pt x="1482" y="129"/>
                      <a:pt x="1482" y="129"/>
                    </a:cubicBezTo>
                    <a:cubicBezTo>
                      <a:pt x="1478" y="116"/>
                      <a:pt x="1478" y="116"/>
                      <a:pt x="1478" y="116"/>
                    </a:cubicBezTo>
                    <a:cubicBezTo>
                      <a:pt x="1478" y="116"/>
                      <a:pt x="1488" y="111"/>
                      <a:pt x="1483" y="108"/>
                    </a:cubicBezTo>
                    <a:cubicBezTo>
                      <a:pt x="1478" y="104"/>
                      <a:pt x="1472" y="116"/>
                      <a:pt x="1472" y="116"/>
                    </a:cubicBezTo>
                    <a:cubicBezTo>
                      <a:pt x="1466" y="115"/>
                      <a:pt x="1466" y="115"/>
                      <a:pt x="1466" y="115"/>
                    </a:cubicBezTo>
                    <a:cubicBezTo>
                      <a:pt x="1457" y="119"/>
                      <a:pt x="1457" y="119"/>
                      <a:pt x="1457" y="119"/>
                    </a:cubicBezTo>
                    <a:cubicBezTo>
                      <a:pt x="1460" y="113"/>
                      <a:pt x="1460" y="113"/>
                      <a:pt x="1460" y="113"/>
                    </a:cubicBezTo>
                    <a:cubicBezTo>
                      <a:pt x="1458" y="101"/>
                      <a:pt x="1458" y="101"/>
                      <a:pt x="1458" y="101"/>
                    </a:cubicBezTo>
                    <a:cubicBezTo>
                      <a:pt x="1446" y="103"/>
                      <a:pt x="1446" y="103"/>
                      <a:pt x="1446" y="103"/>
                    </a:cubicBezTo>
                    <a:cubicBezTo>
                      <a:pt x="1455" y="94"/>
                      <a:pt x="1455" y="94"/>
                      <a:pt x="1455" y="94"/>
                    </a:cubicBezTo>
                    <a:cubicBezTo>
                      <a:pt x="1451" y="92"/>
                      <a:pt x="1451" y="92"/>
                      <a:pt x="1451" y="92"/>
                    </a:cubicBezTo>
                    <a:cubicBezTo>
                      <a:pt x="1452" y="84"/>
                      <a:pt x="1452" y="84"/>
                      <a:pt x="1452" y="84"/>
                    </a:cubicBezTo>
                    <a:cubicBezTo>
                      <a:pt x="1465" y="84"/>
                      <a:pt x="1465" y="84"/>
                      <a:pt x="1465" y="84"/>
                    </a:cubicBezTo>
                    <a:cubicBezTo>
                      <a:pt x="1467" y="78"/>
                      <a:pt x="1467" y="78"/>
                      <a:pt x="1467" y="78"/>
                    </a:cubicBezTo>
                    <a:cubicBezTo>
                      <a:pt x="1476" y="80"/>
                      <a:pt x="1476" y="80"/>
                      <a:pt x="1476" y="80"/>
                    </a:cubicBezTo>
                    <a:cubicBezTo>
                      <a:pt x="1478" y="73"/>
                      <a:pt x="1478" y="73"/>
                      <a:pt x="1478" y="73"/>
                    </a:cubicBezTo>
                    <a:cubicBezTo>
                      <a:pt x="1486" y="61"/>
                      <a:pt x="1486" y="61"/>
                      <a:pt x="1486" y="61"/>
                    </a:cubicBezTo>
                    <a:cubicBezTo>
                      <a:pt x="1486" y="61"/>
                      <a:pt x="1489" y="70"/>
                      <a:pt x="1495" y="67"/>
                    </a:cubicBezTo>
                    <a:cubicBezTo>
                      <a:pt x="1500" y="65"/>
                      <a:pt x="1490" y="53"/>
                      <a:pt x="1490" y="53"/>
                    </a:cubicBezTo>
                    <a:cubicBezTo>
                      <a:pt x="1505" y="40"/>
                      <a:pt x="1505" y="40"/>
                      <a:pt x="1505" y="40"/>
                    </a:cubicBezTo>
                    <a:cubicBezTo>
                      <a:pt x="1501" y="33"/>
                      <a:pt x="1501" y="33"/>
                      <a:pt x="1501" y="33"/>
                    </a:cubicBezTo>
                    <a:cubicBezTo>
                      <a:pt x="1509" y="30"/>
                      <a:pt x="1509" y="30"/>
                      <a:pt x="1509" y="30"/>
                    </a:cubicBezTo>
                    <a:cubicBezTo>
                      <a:pt x="1515" y="18"/>
                      <a:pt x="1515" y="18"/>
                      <a:pt x="1515" y="18"/>
                    </a:cubicBezTo>
                    <a:cubicBezTo>
                      <a:pt x="1515" y="18"/>
                      <a:pt x="1521" y="18"/>
                      <a:pt x="1522" y="15"/>
                    </a:cubicBezTo>
                    <a:cubicBezTo>
                      <a:pt x="1524" y="12"/>
                      <a:pt x="1519" y="9"/>
                      <a:pt x="1519" y="9"/>
                    </a:cubicBezTo>
                    <a:cubicBezTo>
                      <a:pt x="1525" y="0"/>
                      <a:pt x="1525" y="0"/>
                      <a:pt x="1525" y="0"/>
                    </a:cubicBezTo>
                    <a:cubicBezTo>
                      <a:pt x="235" y="0"/>
                      <a:pt x="235" y="0"/>
                      <a:pt x="235" y="0"/>
                    </a:cubicBezTo>
                    <a:cubicBezTo>
                      <a:pt x="236" y="1"/>
                      <a:pt x="236" y="1"/>
                      <a:pt x="236" y="1"/>
                    </a:cubicBezTo>
                    <a:cubicBezTo>
                      <a:pt x="240" y="10"/>
                      <a:pt x="235" y="25"/>
                      <a:pt x="235" y="25"/>
                    </a:cubicBezTo>
                    <a:cubicBezTo>
                      <a:pt x="236" y="29"/>
                      <a:pt x="236" y="29"/>
                      <a:pt x="236" y="29"/>
                    </a:cubicBezTo>
                    <a:cubicBezTo>
                      <a:pt x="227" y="35"/>
                      <a:pt x="227" y="35"/>
                      <a:pt x="227" y="35"/>
                    </a:cubicBezTo>
                    <a:cubicBezTo>
                      <a:pt x="248" y="49"/>
                      <a:pt x="248" y="49"/>
                      <a:pt x="248" y="49"/>
                    </a:cubicBezTo>
                    <a:cubicBezTo>
                      <a:pt x="259" y="51"/>
                      <a:pt x="259" y="51"/>
                      <a:pt x="259" y="51"/>
                    </a:cubicBezTo>
                    <a:cubicBezTo>
                      <a:pt x="275" y="59"/>
                      <a:pt x="275" y="59"/>
                      <a:pt x="275" y="59"/>
                    </a:cubicBezTo>
                    <a:cubicBezTo>
                      <a:pt x="278" y="67"/>
                      <a:pt x="278" y="67"/>
                      <a:pt x="278" y="67"/>
                    </a:cubicBezTo>
                    <a:cubicBezTo>
                      <a:pt x="278" y="67"/>
                      <a:pt x="290" y="67"/>
                      <a:pt x="291" y="73"/>
                    </a:cubicBezTo>
                    <a:cubicBezTo>
                      <a:pt x="291" y="79"/>
                      <a:pt x="289" y="103"/>
                      <a:pt x="287" y="107"/>
                    </a:cubicBezTo>
                    <a:cubicBezTo>
                      <a:pt x="284" y="115"/>
                      <a:pt x="284" y="115"/>
                      <a:pt x="284" y="115"/>
                    </a:cubicBezTo>
                    <a:cubicBezTo>
                      <a:pt x="284" y="115"/>
                      <a:pt x="275" y="128"/>
                      <a:pt x="272" y="140"/>
                    </a:cubicBezTo>
                    <a:cubicBezTo>
                      <a:pt x="269" y="151"/>
                      <a:pt x="261" y="171"/>
                      <a:pt x="258" y="176"/>
                    </a:cubicBezTo>
                    <a:cubicBezTo>
                      <a:pt x="255" y="182"/>
                      <a:pt x="250" y="195"/>
                      <a:pt x="250" y="195"/>
                    </a:cubicBezTo>
                    <a:cubicBezTo>
                      <a:pt x="237" y="209"/>
                      <a:pt x="237" y="209"/>
                      <a:pt x="237" y="209"/>
                    </a:cubicBezTo>
                    <a:cubicBezTo>
                      <a:pt x="236" y="218"/>
                      <a:pt x="236" y="218"/>
                      <a:pt x="236" y="218"/>
                    </a:cubicBezTo>
                    <a:cubicBezTo>
                      <a:pt x="232" y="221"/>
                      <a:pt x="232" y="221"/>
                      <a:pt x="232" y="221"/>
                    </a:cubicBezTo>
                    <a:cubicBezTo>
                      <a:pt x="221" y="236"/>
                      <a:pt x="221" y="236"/>
                      <a:pt x="221" y="236"/>
                    </a:cubicBezTo>
                    <a:cubicBezTo>
                      <a:pt x="213" y="252"/>
                      <a:pt x="213" y="252"/>
                      <a:pt x="213" y="252"/>
                    </a:cubicBezTo>
                    <a:cubicBezTo>
                      <a:pt x="213" y="253"/>
                      <a:pt x="213" y="253"/>
                      <a:pt x="213" y="253"/>
                    </a:cubicBezTo>
                    <a:cubicBezTo>
                      <a:pt x="216" y="254"/>
                      <a:pt x="216" y="254"/>
                      <a:pt x="216" y="254"/>
                    </a:cubicBezTo>
                    <a:cubicBezTo>
                      <a:pt x="225" y="252"/>
                      <a:pt x="225" y="252"/>
                      <a:pt x="225" y="252"/>
                    </a:cubicBezTo>
                    <a:cubicBezTo>
                      <a:pt x="231" y="243"/>
                      <a:pt x="231" y="243"/>
                      <a:pt x="231" y="243"/>
                    </a:cubicBezTo>
                    <a:cubicBezTo>
                      <a:pt x="235" y="239"/>
                      <a:pt x="235" y="239"/>
                      <a:pt x="235" y="239"/>
                    </a:cubicBezTo>
                    <a:cubicBezTo>
                      <a:pt x="235" y="239"/>
                      <a:pt x="236" y="234"/>
                      <a:pt x="238" y="235"/>
                    </a:cubicBezTo>
                    <a:cubicBezTo>
                      <a:pt x="241" y="236"/>
                      <a:pt x="239" y="239"/>
                      <a:pt x="239" y="239"/>
                    </a:cubicBezTo>
                    <a:cubicBezTo>
                      <a:pt x="242" y="253"/>
                      <a:pt x="242" y="253"/>
                      <a:pt x="242" y="253"/>
                    </a:cubicBezTo>
                    <a:cubicBezTo>
                      <a:pt x="235" y="248"/>
                      <a:pt x="235" y="248"/>
                      <a:pt x="235" y="248"/>
                    </a:cubicBezTo>
                    <a:cubicBezTo>
                      <a:pt x="234" y="249"/>
                      <a:pt x="234" y="249"/>
                      <a:pt x="234" y="249"/>
                    </a:cubicBezTo>
                    <a:cubicBezTo>
                      <a:pt x="241" y="257"/>
                      <a:pt x="241" y="257"/>
                      <a:pt x="241" y="257"/>
                    </a:cubicBezTo>
                    <a:cubicBezTo>
                      <a:pt x="246" y="259"/>
                      <a:pt x="246" y="259"/>
                      <a:pt x="246" y="259"/>
                    </a:cubicBezTo>
                    <a:cubicBezTo>
                      <a:pt x="256" y="267"/>
                      <a:pt x="256" y="267"/>
                      <a:pt x="256" y="267"/>
                    </a:cubicBezTo>
                    <a:cubicBezTo>
                      <a:pt x="256" y="267"/>
                      <a:pt x="260" y="269"/>
                      <a:pt x="269" y="266"/>
                    </a:cubicBezTo>
                    <a:cubicBezTo>
                      <a:pt x="276" y="262"/>
                      <a:pt x="281" y="257"/>
                      <a:pt x="286" y="261"/>
                    </a:cubicBezTo>
                    <a:cubicBezTo>
                      <a:pt x="291" y="265"/>
                      <a:pt x="292" y="269"/>
                      <a:pt x="292" y="269"/>
                    </a:cubicBezTo>
                    <a:cubicBezTo>
                      <a:pt x="301" y="270"/>
                      <a:pt x="301" y="270"/>
                      <a:pt x="301" y="270"/>
                    </a:cubicBezTo>
                    <a:cubicBezTo>
                      <a:pt x="299" y="278"/>
                      <a:pt x="299" y="278"/>
                      <a:pt x="299" y="278"/>
                    </a:cubicBezTo>
                    <a:cubicBezTo>
                      <a:pt x="267" y="275"/>
                      <a:pt x="267" y="275"/>
                      <a:pt x="267" y="275"/>
                    </a:cubicBezTo>
                    <a:cubicBezTo>
                      <a:pt x="261" y="281"/>
                      <a:pt x="261" y="281"/>
                      <a:pt x="261" y="281"/>
                    </a:cubicBezTo>
                    <a:cubicBezTo>
                      <a:pt x="261" y="281"/>
                      <a:pt x="270" y="287"/>
                      <a:pt x="262" y="290"/>
                    </a:cubicBezTo>
                    <a:cubicBezTo>
                      <a:pt x="255" y="294"/>
                      <a:pt x="249" y="290"/>
                      <a:pt x="249" y="290"/>
                    </a:cubicBezTo>
                    <a:cubicBezTo>
                      <a:pt x="243" y="294"/>
                      <a:pt x="243" y="294"/>
                      <a:pt x="243" y="294"/>
                    </a:cubicBezTo>
                    <a:cubicBezTo>
                      <a:pt x="243" y="294"/>
                      <a:pt x="251" y="300"/>
                      <a:pt x="245" y="302"/>
                    </a:cubicBezTo>
                    <a:cubicBezTo>
                      <a:pt x="240" y="303"/>
                      <a:pt x="236" y="296"/>
                      <a:pt x="236" y="296"/>
                    </a:cubicBezTo>
                    <a:cubicBezTo>
                      <a:pt x="234" y="299"/>
                      <a:pt x="234" y="299"/>
                      <a:pt x="234" y="299"/>
                    </a:cubicBezTo>
                    <a:cubicBezTo>
                      <a:pt x="234" y="304"/>
                      <a:pt x="234" y="304"/>
                      <a:pt x="234" y="304"/>
                    </a:cubicBezTo>
                    <a:cubicBezTo>
                      <a:pt x="239" y="310"/>
                      <a:pt x="239" y="310"/>
                      <a:pt x="239" y="310"/>
                    </a:cubicBezTo>
                    <a:cubicBezTo>
                      <a:pt x="238" y="317"/>
                      <a:pt x="238" y="317"/>
                      <a:pt x="238" y="317"/>
                    </a:cubicBezTo>
                    <a:cubicBezTo>
                      <a:pt x="244" y="322"/>
                      <a:pt x="244" y="322"/>
                      <a:pt x="244" y="322"/>
                    </a:cubicBezTo>
                    <a:cubicBezTo>
                      <a:pt x="244" y="322"/>
                      <a:pt x="238" y="326"/>
                      <a:pt x="238" y="328"/>
                    </a:cubicBezTo>
                    <a:cubicBezTo>
                      <a:pt x="238" y="329"/>
                      <a:pt x="240" y="331"/>
                      <a:pt x="240" y="331"/>
                    </a:cubicBezTo>
                    <a:cubicBezTo>
                      <a:pt x="237" y="347"/>
                      <a:pt x="237" y="347"/>
                      <a:pt x="237" y="347"/>
                    </a:cubicBezTo>
                    <a:cubicBezTo>
                      <a:pt x="237" y="347"/>
                      <a:pt x="233" y="357"/>
                      <a:pt x="232" y="359"/>
                    </a:cubicBezTo>
                    <a:cubicBezTo>
                      <a:pt x="229" y="361"/>
                      <a:pt x="226" y="364"/>
                      <a:pt x="226" y="364"/>
                    </a:cubicBezTo>
                    <a:cubicBezTo>
                      <a:pt x="226" y="364"/>
                      <a:pt x="232" y="376"/>
                      <a:pt x="235" y="382"/>
                    </a:cubicBezTo>
                    <a:cubicBezTo>
                      <a:pt x="238" y="389"/>
                      <a:pt x="239" y="399"/>
                      <a:pt x="239" y="399"/>
                    </a:cubicBezTo>
                    <a:cubicBezTo>
                      <a:pt x="239" y="399"/>
                      <a:pt x="244" y="403"/>
                      <a:pt x="244" y="406"/>
                    </a:cubicBezTo>
                    <a:cubicBezTo>
                      <a:pt x="245" y="410"/>
                      <a:pt x="245" y="413"/>
                      <a:pt x="245" y="413"/>
                    </a:cubicBezTo>
                    <a:cubicBezTo>
                      <a:pt x="245" y="413"/>
                      <a:pt x="255" y="419"/>
                      <a:pt x="255" y="421"/>
                    </a:cubicBezTo>
                    <a:cubicBezTo>
                      <a:pt x="254" y="423"/>
                      <a:pt x="245" y="425"/>
                      <a:pt x="245" y="425"/>
                    </a:cubicBezTo>
                    <a:cubicBezTo>
                      <a:pt x="245" y="425"/>
                      <a:pt x="248" y="429"/>
                      <a:pt x="248" y="431"/>
                    </a:cubicBezTo>
                    <a:cubicBezTo>
                      <a:pt x="246" y="434"/>
                      <a:pt x="243" y="434"/>
                      <a:pt x="243" y="434"/>
                    </a:cubicBezTo>
                    <a:cubicBezTo>
                      <a:pt x="242" y="440"/>
                      <a:pt x="242" y="440"/>
                      <a:pt x="242" y="440"/>
                    </a:cubicBezTo>
                    <a:cubicBezTo>
                      <a:pt x="243" y="444"/>
                      <a:pt x="243" y="444"/>
                      <a:pt x="243" y="444"/>
                    </a:cubicBezTo>
                    <a:cubicBezTo>
                      <a:pt x="246" y="443"/>
                      <a:pt x="250" y="443"/>
                      <a:pt x="250" y="443"/>
                    </a:cubicBezTo>
                    <a:cubicBezTo>
                      <a:pt x="252" y="450"/>
                      <a:pt x="252" y="450"/>
                      <a:pt x="252" y="450"/>
                    </a:cubicBezTo>
                    <a:cubicBezTo>
                      <a:pt x="252" y="450"/>
                      <a:pt x="259" y="451"/>
                      <a:pt x="261" y="452"/>
                    </a:cubicBezTo>
                    <a:cubicBezTo>
                      <a:pt x="264" y="453"/>
                      <a:pt x="267" y="456"/>
                      <a:pt x="267" y="456"/>
                    </a:cubicBezTo>
                    <a:cubicBezTo>
                      <a:pt x="267" y="467"/>
                      <a:pt x="267" y="467"/>
                      <a:pt x="267" y="467"/>
                    </a:cubicBezTo>
                    <a:cubicBezTo>
                      <a:pt x="264" y="471"/>
                      <a:pt x="264" y="471"/>
                      <a:pt x="264" y="471"/>
                    </a:cubicBezTo>
                    <a:cubicBezTo>
                      <a:pt x="266" y="475"/>
                      <a:pt x="266" y="475"/>
                      <a:pt x="266" y="475"/>
                    </a:cubicBezTo>
                    <a:cubicBezTo>
                      <a:pt x="264" y="486"/>
                      <a:pt x="264" y="486"/>
                      <a:pt x="264" y="486"/>
                    </a:cubicBezTo>
                    <a:cubicBezTo>
                      <a:pt x="264" y="486"/>
                      <a:pt x="269" y="483"/>
                      <a:pt x="272" y="483"/>
                    </a:cubicBezTo>
                    <a:cubicBezTo>
                      <a:pt x="274" y="483"/>
                      <a:pt x="276" y="486"/>
                      <a:pt x="276" y="486"/>
                    </a:cubicBezTo>
                    <a:cubicBezTo>
                      <a:pt x="274" y="491"/>
                      <a:pt x="274" y="491"/>
                      <a:pt x="274" y="491"/>
                    </a:cubicBezTo>
                    <a:cubicBezTo>
                      <a:pt x="282" y="493"/>
                      <a:pt x="282" y="493"/>
                      <a:pt x="282" y="493"/>
                    </a:cubicBezTo>
                    <a:cubicBezTo>
                      <a:pt x="283" y="498"/>
                      <a:pt x="283" y="498"/>
                      <a:pt x="283" y="498"/>
                    </a:cubicBezTo>
                    <a:cubicBezTo>
                      <a:pt x="286" y="499"/>
                      <a:pt x="286" y="499"/>
                      <a:pt x="286" y="499"/>
                    </a:cubicBezTo>
                    <a:cubicBezTo>
                      <a:pt x="289" y="508"/>
                      <a:pt x="289" y="508"/>
                      <a:pt x="289" y="508"/>
                    </a:cubicBezTo>
                    <a:cubicBezTo>
                      <a:pt x="291" y="514"/>
                      <a:pt x="291" y="514"/>
                      <a:pt x="291" y="514"/>
                    </a:cubicBezTo>
                    <a:cubicBezTo>
                      <a:pt x="293" y="515"/>
                      <a:pt x="293" y="515"/>
                      <a:pt x="293" y="515"/>
                    </a:cubicBezTo>
                    <a:cubicBezTo>
                      <a:pt x="293" y="515"/>
                      <a:pt x="294" y="522"/>
                      <a:pt x="292" y="526"/>
                    </a:cubicBezTo>
                    <a:cubicBezTo>
                      <a:pt x="291" y="526"/>
                      <a:pt x="291" y="526"/>
                      <a:pt x="291" y="527"/>
                    </a:cubicBezTo>
                    <a:cubicBezTo>
                      <a:pt x="293" y="527"/>
                      <a:pt x="295" y="529"/>
                      <a:pt x="298" y="529"/>
                    </a:cubicBezTo>
                    <a:cubicBezTo>
                      <a:pt x="301" y="529"/>
                      <a:pt x="307" y="524"/>
                      <a:pt x="313" y="525"/>
                    </a:cubicBezTo>
                    <a:cubicBezTo>
                      <a:pt x="318" y="526"/>
                      <a:pt x="310" y="534"/>
                      <a:pt x="317" y="535"/>
                    </a:cubicBezTo>
                    <a:cubicBezTo>
                      <a:pt x="322" y="536"/>
                      <a:pt x="321" y="530"/>
                      <a:pt x="323" y="529"/>
                    </a:cubicBezTo>
                    <a:cubicBezTo>
                      <a:pt x="324" y="526"/>
                      <a:pt x="338" y="524"/>
                      <a:pt x="343" y="529"/>
                    </a:cubicBezTo>
                    <a:cubicBezTo>
                      <a:pt x="349" y="533"/>
                      <a:pt x="337" y="542"/>
                      <a:pt x="348" y="544"/>
                    </a:cubicBezTo>
                    <a:cubicBezTo>
                      <a:pt x="357" y="544"/>
                      <a:pt x="351" y="536"/>
                      <a:pt x="351" y="536"/>
                    </a:cubicBezTo>
                    <a:cubicBezTo>
                      <a:pt x="351" y="536"/>
                      <a:pt x="357" y="534"/>
                      <a:pt x="365" y="531"/>
                    </a:cubicBezTo>
                    <a:cubicBezTo>
                      <a:pt x="371" y="527"/>
                      <a:pt x="379" y="527"/>
                      <a:pt x="384" y="532"/>
                    </a:cubicBezTo>
                    <a:cubicBezTo>
                      <a:pt x="390" y="535"/>
                      <a:pt x="396" y="532"/>
                      <a:pt x="402" y="538"/>
                    </a:cubicBezTo>
                    <a:cubicBezTo>
                      <a:pt x="409" y="545"/>
                      <a:pt x="401" y="554"/>
                      <a:pt x="401" y="554"/>
                    </a:cubicBezTo>
                    <a:cubicBezTo>
                      <a:pt x="413" y="570"/>
                      <a:pt x="413" y="570"/>
                      <a:pt x="413" y="570"/>
                    </a:cubicBezTo>
                    <a:cubicBezTo>
                      <a:pt x="411" y="588"/>
                      <a:pt x="411" y="588"/>
                      <a:pt x="411" y="588"/>
                    </a:cubicBezTo>
                    <a:cubicBezTo>
                      <a:pt x="411" y="588"/>
                      <a:pt x="422" y="590"/>
                      <a:pt x="429" y="594"/>
                    </a:cubicBezTo>
                    <a:cubicBezTo>
                      <a:pt x="435" y="597"/>
                      <a:pt x="426" y="604"/>
                      <a:pt x="426" y="604"/>
                    </a:cubicBezTo>
                    <a:cubicBezTo>
                      <a:pt x="434" y="606"/>
                      <a:pt x="434" y="606"/>
                      <a:pt x="434" y="606"/>
                    </a:cubicBezTo>
                    <a:cubicBezTo>
                      <a:pt x="434" y="606"/>
                      <a:pt x="435" y="611"/>
                      <a:pt x="437" y="615"/>
                    </a:cubicBezTo>
                    <a:cubicBezTo>
                      <a:pt x="438" y="619"/>
                      <a:pt x="456" y="620"/>
                      <a:pt x="456" y="620"/>
                    </a:cubicBezTo>
                    <a:cubicBezTo>
                      <a:pt x="456" y="620"/>
                      <a:pt x="462" y="621"/>
                      <a:pt x="465" y="625"/>
                    </a:cubicBezTo>
                    <a:cubicBezTo>
                      <a:pt x="468" y="628"/>
                      <a:pt x="466" y="641"/>
                      <a:pt x="466" y="641"/>
                    </a:cubicBezTo>
                    <a:cubicBezTo>
                      <a:pt x="479" y="637"/>
                      <a:pt x="479" y="637"/>
                      <a:pt x="479" y="637"/>
                    </a:cubicBezTo>
                    <a:cubicBezTo>
                      <a:pt x="495" y="639"/>
                      <a:pt x="495" y="639"/>
                      <a:pt x="495" y="639"/>
                    </a:cubicBezTo>
                    <a:cubicBezTo>
                      <a:pt x="490" y="646"/>
                      <a:pt x="490" y="646"/>
                      <a:pt x="490" y="646"/>
                    </a:cubicBezTo>
                    <a:cubicBezTo>
                      <a:pt x="510" y="655"/>
                      <a:pt x="510" y="655"/>
                      <a:pt x="510" y="655"/>
                    </a:cubicBezTo>
                    <a:cubicBezTo>
                      <a:pt x="511" y="660"/>
                      <a:pt x="511" y="660"/>
                      <a:pt x="511" y="660"/>
                    </a:cubicBezTo>
                    <a:cubicBezTo>
                      <a:pt x="500" y="664"/>
                      <a:pt x="500" y="664"/>
                      <a:pt x="500" y="664"/>
                    </a:cubicBezTo>
                    <a:cubicBezTo>
                      <a:pt x="502" y="669"/>
                      <a:pt x="502" y="669"/>
                      <a:pt x="502" y="669"/>
                    </a:cubicBezTo>
                    <a:cubicBezTo>
                      <a:pt x="502" y="669"/>
                      <a:pt x="499" y="677"/>
                      <a:pt x="490" y="681"/>
                    </a:cubicBezTo>
                    <a:cubicBezTo>
                      <a:pt x="481" y="687"/>
                      <a:pt x="472" y="679"/>
                      <a:pt x="472" y="679"/>
                    </a:cubicBezTo>
                    <a:cubicBezTo>
                      <a:pt x="461" y="682"/>
                      <a:pt x="461" y="682"/>
                      <a:pt x="461" y="682"/>
                    </a:cubicBezTo>
                    <a:cubicBezTo>
                      <a:pt x="462" y="690"/>
                      <a:pt x="462" y="690"/>
                      <a:pt x="462" y="690"/>
                    </a:cubicBezTo>
                    <a:cubicBezTo>
                      <a:pt x="459" y="697"/>
                      <a:pt x="459" y="697"/>
                      <a:pt x="459" y="697"/>
                    </a:cubicBezTo>
                    <a:cubicBezTo>
                      <a:pt x="459" y="697"/>
                      <a:pt x="467" y="699"/>
                      <a:pt x="472" y="704"/>
                    </a:cubicBezTo>
                    <a:cubicBezTo>
                      <a:pt x="479" y="709"/>
                      <a:pt x="477" y="715"/>
                      <a:pt x="477" y="715"/>
                    </a:cubicBezTo>
                    <a:cubicBezTo>
                      <a:pt x="477" y="715"/>
                      <a:pt x="479" y="716"/>
                      <a:pt x="481" y="720"/>
                    </a:cubicBezTo>
                    <a:cubicBezTo>
                      <a:pt x="484" y="724"/>
                      <a:pt x="485" y="736"/>
                      <a:pt x="485" y="736"/>
                    </a:cubicBezTo>
                    <a:cubicBezTo>
                      <a:pt x="489" y="739"/>
                      <a:pt x="489" y="739"/>
                      <a:pt x="489" y="739"/>
                    </a:cubicBezTo>
                    <a:cubicBezTo>
                      <a:pt x="493" y="739"/>
                      <a:pt x="500" y="740"/>
                      <a:pt x="503" y="737"/>
                    </a:cubicBezTo>
                    <a:cubicBezTo>
                      <a:pt x="508" y="734"/>
                      <a:pt x="507" y="719"/>
                      <a:pt x="507" y="719"/>
                    </a:cubicBezTo>
                    <a:cubicBezTo>
                      <a:pt x="526" y="719"/>
                      <a:pt x="526" y="719"/>
                      <a:pt x="526" y="719"/>
                    </a:cubicBezTo>
                    <a:cubicBezTo>
                      <a:pt x="529" y="719"/>
                      <a:pt x="529" y="719"/>
                      <a:pt x="529" y="719"/>
                    </a:cubicBezTo>
                    <a:cubicBezTo>
                      <a:pt x="533" y="718"/>
                      <a:pt x="539" y="706"/>
                      <a:pt x="539" y="706"/>
                    </a:cubicBezTo>
                    <a:cubicBezTo>
                      <a:pt x="552" y="706"/>
                      <a:pt x="552" y="706"/>
                      <a:pt x="552" y="706"/>
                    </a:cubicBezTo>
                    <a:cubicBezTo>
                      <a:pt x="552" y="706"/>
                      <a:pt x="552" y="700"/>
                      <a:pt x="560" y="699"/>
                    </a:cubicBezTo>
                    <a:cubicBezTo>
                      <a:pt x="568" y="699"/>
                      <a:pt x="567" y="705"/>
                      <a:pt x="567" y="705"/>
                    </a:cubicBezTo>
                    <a:cubicBezTo>
                      <a:pt x="576" y="706"/>
                      <a:pt x="576" y="706"/>
                      <a:pt x="576" y="706"/>
                    </a:cubicBezTo>
                    <a:cubicBezTo>
                      <a:pt x="576" y="706"/>
                      <a:pt x="576" y="713"/>
                      <a:pt x="580" y="719"/>
                    </a:cubicBezTo>
                    <a:cubicBezTo>
                      <a:pt x="584" y="724"/>
                      <a:pt x="596" y="725"/>
                      <a:pt x="599" y="729"/>
                    </a:cubicBezTo>
                    <a:cubicBezTo>
                      <a:pt x="602" y="735"/>
                      <a:pt x="584" y="739"/>
                      <a:pt x="584" y="739"/>
                    </a:cubicBezTo>
                    <a:cubicBezTo>
                      <a:pt x="584" y="739"/>
                      <a:pt x="587" y="740"/>
                      <a:pt x="592" y="744"/>
                    </a:cubicBezTo>
                    <a:cubicBezTo>
                      <a:pt x="597" y="747"/>
                      <a:pt x="595" y="755"/>
                      <a:pt x="595" y="755"/>
                    </a:cubicBezTo>
                    <a:cubicBezTo>
                      <a:pt x="600" y="755"/>
                      <a:pt x="600" y="755"/>
                      <a:pt x="600" y="755"/>
                    </a:cubicBezTo>
                    <a:cubicBezTo>
                      <a:pt x="599" y="762"/>
                      <a:pt x="599" y="762"/>
                      <a:pt x="599" y="762"/>
                    </a:cubicBezTo>
                    <a:cubicBezTo>
                      <a:pt x="613" y="759"/>
                      <a:pt x="613" y="759"/>
                      <a:pt x="613" y="759"/>
                    </a:cubicBezTo>
                    <a:cubicBezTo>
                      <a:pt x="619" y="763"/>
                      <a:pt x="619" y="763"/>
                      <a:pt x="619" y="763"/>
                    </a:cubicBezTo>
                    <a:cubicBezTo>
                      <a:pt x="619" y="763"/>
                      <a:pt x="629" y="753"/>
                      <a:pt x="634" y="753"/>
                    </a:cubicBezTo>
                    <a:cubicBezTo>
                      <a:pt x="639" y="753"/>
                      <a:pt x="639" y="762"/>
                      <a:pt x="639" y="762"/>
                    </a:cubicBezTo>
                    <a:cubicBezTo>
                      <a:pt x="645" y="758"/>
                      <a:pt x="645" y="758"/>
                      <a:pt x="645" y="758"/>
                    </a:cubicBezTo>
                    <a:cubicBezTo>
                      <a:pt x="645" y="758"/>
                      <a:pt x="649" y="759"/>
                      <a:pt x="650" y="759"/>
                    </a:cubicBezTo>
                    <a:cubicBezTo>
                      <a:pt x="651" y="759"/>
                      <a:pt x="648" y="767"/>
                      <a:pt x="648" y="767"/>
                    </a:cubicBezTo>
                    <a:cubicBezTo>
                      <a:pt x="661" y="783"/>
                      <a:pt x="661" y="783"/>
                      <a:pt x="661" y="783"/>
                    </a:cubicBezTo>
                    <a:cubicBezTo>
                      <a:pt x="659" y="788"/>
                      <a:pt x="659" y="788"/>
                      <a:pt x="659" y="788"/>
                    </a:cubicBezTo>
                    <a:cubicBezTo>
                      <a:pt x="659" y="788"/>
                      <a:pt x="675" y="800"/>
                      <a:pt x="680" y="795"/>
                    </a:cubicBezTo>
                    <a:cubicBezTo>
                      <a:pt x="686" y="791"/>
                      <a:pt x="687" y="789"/>
                      <a:pt x="693" y="788"/>
                    </a:cubicBezTo>
                    <a:cubicBezTo>
                      <a:pt x="698" y="787"/>
                      <a:pt x="698" y="794"/>
                      <a:pt x="701" y="794"/>
                    </a:cubicBezTo>
                    <a:cubicBezTo>
                      <a:pt x="704" y="794"/>
                      <a:pt x="704" y="790"/>
                      <a:pt x="704" y="790"/>
                    </a:cubicBezTo>
                    <a:cubicBezTo>
                      <a:pt x="711" y="790"/>
                      <a:pt x="711" y="790"/>
                      <a:pt x="711" y="790"/>
                    </a:cubicBezTo>
                    <a:cubicBezTo>
                      <a:pt x="712" y="795"/>
                      <a:pt x="712" y="795"/>
                      <a:pt x="712" y="795"/>
                    </a:cubicBezTo>
                    <a:cubicBezTo>
                      <a:pt x="717" y="797"/>
                      <a:pt x="717" y="797"/>
                      <a:pt x="717" y="797"/>
                    </a:cubicBezTo>
                    <a:cubicBezTo>
                      <a:pt x="717" y="797"/>
                      <a:pt x="720" y="790"/>
                      <a:pt x="721" y="786"/>
                    </a:cubicBezTo>
                    <a:cubicBezTo>
                      <a:pt x="723" y="783"/>
                      <a:pt x="734" y="779"/>
                      <a:pt x="734" y="779"/>
                    </a:cubicBezTo>
                    <a:cubicBezTo>
                      <a:pt x="744" y="768"/>
                      <a:pt x="744" y="768"/>
                      <a:pt x="744" y="768"/>
                    </a:cubicBezTo>
                    <a:cubicBezTo>
                      <a:pt x="748" y="773"/>
                      <a:pt x="748" y="773"/>
                      <a:pt x="748" y="773"/>
                    </a:cubicBezTo>
                    <a:cubicBezTo>
                      <a:pt x="753" y="774"/>
                      <a:pt x="753" y="774"/>
                      <a:pt x="753" y="774"/>
                    </a:cubicBezTo>
                    <a:cubicBezTo>
                      <a:pt x="754" y="778"/>
                      <a:pt x="754" y="778"/>
                      <a:pt x="754" y="778"/>
                    </a:cubicBezTo>
                    <a:cubicBezTo>
                      <a:pt x="764" y="788"/>
                      <a:pt x="764" y="788"/>
                      <a:pt x="764" y="788"/>
                    </a:cubicBezTo>
                    <a:cubicBezTo>
                      <a:pt x="774" y="788"/>
                      <a:pt x="774" y="788"/>
                      <a:pt x="774" y="788"/>
                    </a:cubicBezTo>
                    <a:cubicBezTo>
                      <a:pt x="779" y="791"/>
                      <a:pt x="779" y="791"/>
                      <a:pt x="779" y="791"/>
                    </a:cubicBezTo>
                    <a:cubicBezTo>
                      <a:pt x="782" y="788"/>
                      <a:pt x="782" y="788"/>
                      <a:pt x="782" y="788"/>
                    </a:cubicBezTo>
                    <a:cubicBezTo>
                      <a:pt x="782" y="778"/>
                      <a:pt x="782" y="778"/>
                      <a:pt x="782" y="778"/>
                    </a:cubicBezTo>
                    <a:cubicBezTo>
                      <a:pt x="797" y="783"/>
                      <a:pt x="797" y="783"/>
                      <a:pt x="797" y="783"/>
                    </a:cubicBezTo>
                    <a:cubicBezTo>
                      <a:pt x="801" y="777"/>
                      <a:pt x="801" y="777"/>
                      <a:pt x="801" y="777"/>
                    </a:cubicBezTo>
                    <a:cubicBezTo>
                      <a:pt x="811" y="783"/>
                      <a:pt x="811" y="783"/>
                      <a:pt x="811" y="783"/>
                    </a:cubicBezTo>
                    <a:cubicBezTo>
                      <a:pt x="819" y="783"/>
                      <a:pt x="819" y="783"/>
                      <a:pt x="819" y="783"/>
                    </a:cubicBezTo>
                    <a:cubicBezTo>
                      <a:pt x="821" y="775"/>
                      <a:pt x="821" y="775"/>
                      <a:pt x="821" y="775"/>
                    </a:cubicBezTo>
                    <a:cubicBezTo>
                      <a:pt x="826" y="774"/>
                      <a:pt x="826" y="774"/>
                      <a:pt x="826" y="774"/>
                    </a:cubicBezTo>
                    <a:cubicBezTo>
                      <a:pt x="826" y="774"/>
                      <a:pt x="829" y="778"/>
                      <a:pt x="830" y="781"/>
                    </a:cubicBezTo>
                    <a:cubicBezTo>
                      <a:pt x="831" y="783"/>
                      <a:pt x="836" y="782"/>
                      <a:pt x="836" y="782"/>
                    </a:cubicBezTo>
                    <a:cubicBezTo>
                      <a:pt x="838" y="778"/>
                      <a:pt x="838" y="778"/>
                      <a:pt x="838" y="778"/>
                    </a:cubicBezTo>
                    <a:cubicBezTo>
                      <a:pt x="845" y="778"/>
                      <a:pt x="845" y="778"/>
                      <a:pt x="845" y="778"/>
                    </a:cubicBezTo>
                    <a:cubicBezTo>
                      <a:pt x="845" y="778"/>
                      <a:pt x="847" y="782"/>
                      <a:pt x="851" y="784"/>
                    </a:cubicBezTo>
                    <a:cubicBezTo>
                      <a:pt x="856" y="786"/>
                      <a:pt x="862" y="784"/>
                      <a:pt x="862" y="784"/>
                    </a:cubicBezTo>
                    <a:cubicBezTo>
                      <a:pt x="864" y="777"/>
                      <a:pt x="864" y="777"/>
                      <a:pt x="864" y="777"/>
                    </a:cubicBezTo>
                    <a:cubicBezTo>
                      <a:pt x="870" y="777"/>
                      <a:pt x="870" y="777"/>
                      <a:pt x="870" y="777"/>
                    </a:cubicBezTo>
                    <a:cubicBezTo>
                      <a:pt x="870" y="788"/>
                      <a:pt x="870" y="788"/>
                      <a:pt x="870" y="788"/>
                    </a:cubicBezTo>
                    <a:cubicBezTo>
                      <a:pt x="870" y="788"/>
                      <a:pt x="876" y="791"/>
                      <a:pt x="879" y="800"/>
                    </a:cubicBezTo>
                    <a:cubicBezTo>
                      <a:pt x="881" y="808"/>
                      <a:pt x="868" y="818"/>
                      <a:pt x="868" y="818"/>
                    </a:cubicBezTo>
                    <a:cubicBezTo>
                      <a:pt x="868" y="824"/>
                      <a:pt x="868" y="824"/>
                      <a:pt x="868" y="824"/>
                    </a:cubicBezTo>
                    <a:cubicBezTo>
                      <a:pt x="885" y="823"/>
                      <a:pt x="885" y="823"/>
                      <a:pt x="885" y="823"/>
                    </a:cubicBezTo>
                    <a:cubicBezTo>
                      <a:pt x="885" y="828"/>
                      <a:pt x="885" y="828"/>
                      <a:pt x="885" y="828"/>
                    </a:cubicBezTo>
                    <a:cubicBezTo>
                      <a:pt x="876" y="831"/>
                      <a:pt x="876" y="831"/>
                      <a:pt x="876" y="831"/>
                    </a:cubicBezTo>
                    <a:cubicBezTo>
                      <a:pt x="876" y="846"/>
                      <a:pt x="876" y="846"/>
                      <a:pt x="876" y="846"/>
                    </a:cubicBezTo>
                    <a:cubicBezTo>
                      <a:pt x="876" y="846"/>
                      <a:pt x="882" y="845"/>
                      <a:pt x="889" y="849"/>
                    </a:cubicBezTo>
                    <a:cubicBezTo>
                      <a:pt x="896" y="853"/>
                      <a:pt x="892" y="861"/>
                      <a:pt x="892" y="861"/>
                    </a:cubicBezTo>
                    <a:cubicBezTo>
                      <a:pt x="897" y="862"/>
                      <a:pt x="897" y="862"/>
                      <a:pt x="897" y="862"/>
                    </a:cubicBezTo>
                    <a:cubicBezTo>
                      <a:pt x="898" y="876"/>
                      <a:pt x="898" y="876"/>
                      <a:pt x="898" y="876"/>
                    </a:cubicBezTo>
                    <a:cubicBezTo>
                      <a:pt x="895" y="879"/>
                      <a:pt x="895" y="879"/>
                      <a:pt x="895" y="879"/>
                    </a:cubicBezTo>
                    <a:cubicBezTo>
                      <a:pt x="895" y="879"/>
                      <a:pt x="900" y="883"/>
                      <a:pt x="900" y="889"/>
                    </a:cubicBezTo>
                    <a:cubicBezTo>
                      <a:pt x="901" y="896"/>
                      <a:pt x="874" y="899"/>
                      <a:pt x="866" y="901"/>
                    </a:cubicBezTo>
                    <a:cubicBezTo>
                      <a:pt x="859" y="904"/>
                      <a:pt x="860" y="909"/>
                      <a:pt x="861" y="913"/>
                    </a:cubicBezTo>
                    <a:cubicBezTo>
                      <a:pt x="861" y="916"/>
                      <a:pt x="856" y="919"/>
                      <a:pt x="849" y="923"/>
                    </a:cubicBezTo>
                    <a:cubicBezTo>
                      <a:pt x="843" y="926"/>
                      <a:pt x="843" y="939"/>
                      <a:pt x="847" y="945"/>
                    </a:cubicBezTo>
                    <a:cubicBezTo>
                      <a:pt x="850" y="950"/>
                      <a:pt x="852" y="955"/>
                      <a:pt x="852" y="958"/>
                    </a:cubicBezTo>
                    <a:cubicBezTo>
                      <a:pt x="870" y="954"/>
                      <a:pt x="870" y="954"/>
                      <a:pt x="870" y="954"/>
                    </a:cubicBezTo>
                    <a:cubicBezTo>
                      <a:pt x="870" y="945"/>
                      <a:pt x="870" y="945"/>
                      <a:pt x="870" y="945"/>
                    </a:cubicBezTo>
                    <a:cubicBezTo>
                      <a:pt x="881" y="945"/>
                      <a:pt x="881" y="945"/>
                      <a:pt x="881" y="945"/>
                    </a:cubicBezTo>
                    <a:cubicBezTo>
                      <a:pt x="880" y="940"/>
                      <a:pt x="880" y="940"/>
                      <a:pt x="880" y="940"/>
                    </a:cubicBezTo>
                    <a:cubicBezTo>
                      <a:pt x="884" y="934"/>
                      <a:pt x="884" y="934"/>
                      <a:pt x="884" y="934"/>
                    </a:cubicBezTo>
                    <a:cubicBezTo>
                      <a:pt x="894" y="934"/>
                      <a:pt x="894" y="934"/>
                      <a:pt x="894" y="934"/>
                    </a:cubicBezTo>
                    <a:cubicBezTo>
                      <a:pt x="893" y="940"/>
                      <a:pt x="893" y="940"/>
                      <a:pt x="893" y="940"/>
                    </a:cubicBezTo>
                    <a:cubicBezTo>
                      <a:pt x="900" y="949"/>
                      <a:pt x="900" y="949"/>
                      <a:pt x="900" y="949"/>
                    </a:cubicBezTo>
                    <a:cubicBezTo>
                      <a:pt x="891" y="948"/>
                      <a:pt x="891" y="948"/>
                      <a:pt x="891" y="948"/>
                    </a:cubicBezTo>
                    <a:cubicBezTo>
                      <a:pt x="891" y="948"/>
                      <a:pt x="887" y="955"/>
                      <a:pt x="883" y="964"/>
                    </a:cubicBezTo>
                    <a:cubicBezTo>
                      <a:pt x="880" y="974"/>
                      <a:pt x="871" y="971"/>
                      <a:pt x="871" y="971"/>
                    </a:cubicBezTo>
                    <a:cubicBezTo>
                      <a:pt x="870" y="978"/>
                      <a:pt x="870" y="978"/>
                      <a:pt x="870" y="978"/>
                    </a:cubicBezTo>
                    <a:cubicBezTo>
                      <a:pt x="878" y="977"/>
                      <a:pt x="878" y="977"/>
                      <a:pt x="878" y="977"/>
                    </a:cubicBezTo>
                    <a:cubicBezTo>
                      <a:pt x="876" y="983"/>
                      <a:pt x="876" y="983"/>
                      <a:pt x="876" y="983"/>
                    </a:cubicBezTo>
                    <a:cubicBezTo>
                      <a:pt x="866" y="983"/>
                      <a:pt x="866" y="983"/>
                      <a:pt x="866" y="983"/>
                    </a:cubicBezTo>
                    <a:cubicBezTo>
                      <a:pt x="858" y="992"/>
                      <a:pt x="858" y="992"/>
                      <a:pt x="858" y="992"/>
                    </a:cubicBezTo>
                    <a:cubicBezTo>
                      <a:pt x="843" y="992"/>
                      <a:pt x="843" y="992"/>
                      <a:pt x="843" y="992"/>
                    </a:cubicBezTo>
                    <a:cubicBezTo>
                      <a:pt x="855" y="1009"/>
                      <a:pt x="855" y="1009"/>
                      <a:pt x="855" y="1009"/>
                    </a:cubicBezTo>
                    <a:cubicBezTo>
                      <a:pt x="855" y="1009"/>
                      <a:pt x="862" y="1005"/>
                      <a:pt x="867" y="1005"/>
                    </a:cubicBezTo>
                    <a:cubicBezTo>
                      <a:pt x="874" y="1005"/>
                      <a:pt x="876" y="1014"/>
                      <a:pt x="876" y="1014"/>
                    </a:cubicBezTo>
                    <a:cubicBezTo>
                      <a:pt x="876" y="1014"/>
                      <a:pt x="893" y="1012"/>
                      <a:pt x="894" y="1020"/>
                    </a:cubicBezTo>
                    <a:cubicBezTo>
                      <a:pt x="895" y="1026"/>
                      <a:pt x="880" y="1019"/>
                      <a:pt x="880" y="1019"/>
                    </a:cubicBezTo>
                    <a:cubicBezTo>
                      <a:pt x="877" y="1033"/>
                      <a:pt x="877" y="1033"/>
                      <a:pt x="877" y="1033"/>
                    </a:cubicBezTo>
                    <a:cubicBezTo>
                      <a:pt x="873" y="1025"/>
                      <a:pt x="873" y="1025"/>
                      <a:pt x="873" y="1025"/>
                    </a:cubicBezTo>
                    <a:cubicBezTo>
                      <a:pt x="867" y="1028"/>
                      <a:pt x="867" y="1028"/>
                      <a:pt x="867" y="1028"/>
                    </a:cubicBezTo>
                    <a:cubicBezTo>
                      <a:pt x="867" y="1028"/>
                      <a:pt x="871" y="1044"/>
                      <a:pt x="871" y="1049"/>
                    </a:cubicBezTo>
                    <a:cubicBezTo>
                      <a:pt x="871" y="1053"/>
                      <a:pt x="865" y="1053"/>
                      <a:pt x="862" y="1057"/>
                    </a:cubicBezTo>
                    <a:cubicBezTo>
                      <a:pt x="859" y="1060"/>
                      <a:pt x="868" y="1068"/>
                      <a:pt x="866" y="1073"/>
                    </a:cubicBezTo>
                    <a:cubicBezTo>
                      <a:pt x="864" y="1080"/>
                      <a:pt x="859" y="1091"/>
                      <a:pt x="852" y="1092"/>
                    </a:cubicBezTo>
                    <a:cubicBezTo>
                      <a:pt x="846" y="1092"/>
                      <a:pt x="844" y="1084"/>
                      <a:pt x="844" y="1084"/>
                    </a:cubicBezTo>
                    <a:cubicBezTo>
                      <a:pt x="830" y="1085"/>
                      <a:pt x="830" y="1085"/>
                      <a:pt x="830" y="1085"/>
                    </a:cubicBezTo>
                    <a:cubicBezTo>
                      <a:pt x="831" y="1090"/>
                      <a:pt x="831" y="1090"/>
                      <a:pt x="831" y="1090"/>
                    </a:cubicBezTo>
                    <a:cubicBezTo>
                      <a:pt x="831" y="1090"/>
                      <a:pt x="841" y="1091"/>
                      <a:pt x="842" y="1093"/>
                    </a:cubicBezTo>
                    <a:cubicBezTo>
                      <a:pt x="842" y="1096"/>
                      <a:pt x="830" y="1103"/>
                      <a:pt x="830" y="1103"/>
                    </a:cubicBezTo>
                    <a:cubicBezTo>
                      <a:pt x="833" y="1108"/>
                      <a:pt x="833" y="1108"/>
                      <a:pt x="833" y="1108"/>
                    </a:cubicBezTo>
                    <a:cubicBezTo>
                      <a:pt x="847" y="1103"/>
                      <a:pt x="847" y="1103"/>
                      <a:pt x="847" y="1103"/>
                    </a:cubicBezTo>
                    <a:cubicBezTo>
                      <a:pt x="847" y="1103"/>
                      <a:pt x="841" y="1098"/>
                      <a:pt x="851" y="1097"/>
                    </a:cubicBezTo>
                    <a:cubicBezTo>
                      <a:pt x="862" y="1097"/>
                      <a:pt x="852" y="1104"/>
                      <a:pt x="852" y="1104"/>
                    </a:cubicBezTo>
                    <a:cubicBezTo>
                      <a:pt x="865" y="1107"/>
                      <a:pt x="865" y="1107"/>
                      <a:pt x="865" y="1107"/>
                    </a:cubicBezTo>
                    <a:cubicBezTo>
                      <a:pt x="873" y="1120"/>
                      <a:pt x="873" y="1120"/>
                      <a:pt x="873" y="1120"/>
                    </a:cubicBezTo>
                    <a:cubicBezTo>
                      <a:pt x="894" y="1118"/>
                      <a:pt x="894" y="1118"/>
                      <a:pt x="894" y="1118"/>
                    </a:cubicBezTo>
                    <a:cubicBezTo>
                      <a:pt x="895" y="1112"/>
                      <a:pt x="895" y="1112"/>
                      <a:pt x="895" y="1112"/>
                    </a:cubicBezTo>
                    <a:cubicBezTo>
                      <a:pt x="903" y="1118"/>
                      <a:pt x="903" y="1118"/>
                      <a:pt x="903" y="1118"/>
                    </a:cubicBezTo>
                    <a:cubicBezTo>
                      <a:pt x="908" y="1118"/>
                      <a:pt x="908" y="1118"/>
                      <a:pt x="908" y="1118"/>
                    </a:cubicBezTo>
                    <a:cubicBezTo>
                      <a:pt x="911" y="1123"/>
                      <a:pt x="911" y="1123"/>
                      <a:pt x="911" y="1123"/>
                    </a:cubicBezTo>
                    <a:cubicBezTo>
                      <a:pt x="917" y="1122"/>
                      <a:pt x="917" y="1122"/>
                      <a:pt x="917" y="1122"/>
                    </a:cubicBezTo>
                    <a:cubicBezTo>
                      <a:pt x="926" y="1125"/>
                      <a:pt x="926" y="1125"/>
                      <a:pt x="926" y="1125"/>
                    </a:cubicBezTo>
                    <a:cubicBezTo>
                      <a:pt x="929" y="1122"/>
                      <a:pt x="929" y="1122"/>
                      <a:pt x="929" y="1122"/>
                    </a:cubicBezTo>
                    <a:cubicBezTo>
                      <a:pt x="943" y="1121"/>
                      <a:pt x="943" y="1121"/>
                      <a:pt x="943" y="1121"/>
                    </a:cubicBezTo>
                    <a:cubicBezTo>
                      <a:pt x="949" y="1128"/>
                      <a:pt x="949" y="1128"/>
                      <a:pt x="949" y="1128"/>
                    </a:cubicBezTo>
                    <a:cubicBezTo>
                      <a:pt x="949" y="1128"/>
                      <a:pt x="970" y="1130"/>
                      <a:pt x="976" y="1133"/>
                    </a:cubicBezTo>
                    <a:cubicBezTo>
                      <a:pt x="982" y="1136"/>
                      <a:pt x="998" y="1147"/>
                      <a:pt x="998" y="1147"/>
                    </a:cubicBezTo>
                    <a:cubicBezTo>
                      <a:pt x="1003" y="1146"/>
                      <a:pt x="1003" y="1146"/>
                      <a:pt x="1003" y="1146"/>
                    </a:cubicBezTo>
                    <a:cubicBezTo>
                      <a:pt x="1007" y="1150"/>
                      <a:pt x="1007" y="1150"/>
                      <a:pt x="1007" y="1150"/>
                    </a:cubicBezTo>
                    <a:cubicBezTo>
                      <a:pt x="1016" y="1151"/>
                      <a:pt x="1016" y="1151"/>
                      <a:pt x="1016" y="1151"/>
                    </a:cubicBezTo>
                    <a:cubicBezTo>
                      <a:pt x="1019" y="1155"/>
                      <a:pt x="1019" y="1155"/>
                      <a:pt x="1019" y="1155"/>
                    </a:cubicBezTo>
                    <a:cubicBezTo>
                      <a:pt x="1024" y="1154"/>
                      <a:pt x="1024" y="1154"/>
                      <a:pt x="1024" y="1154"/>
                    </a:cubicBezTo>
                    <a:cubicBezTo>
                      <a:pt x="1024" y="1154"/>
                      <a:pt x="1024" y="1144"/>
                      <a:pt x="1028" y="1139"/>
                    </a:cubicBezTo>
                    <a:cubicBezTo>
                      <a:pt x="1031" y="1135"/>
                      <a:pt x="1047" y="1137"/>
                      <a:pt x="1047" y="1137"/>
                    </a:cubicBezTo>
                    <a:cubicBezTo>
                      <a:pt x="1050" y="1132"/>
                      <a:pt x="1050" y="1132"/>
                      <a:pt x="1050" y="1132"/>
                    </a:cubicBezTo>
                    <a:cubicBezTo>
                      <a:pt x="1072" y="1135"/>
                      <a:pt x="1072" y="1135"/>
                      <a:pt x="1072" y="1135"/>
                    </a:cubicBezTo>
                    <a:cubicBezTo>
                      <a:pt x="1073" y="1134"/>
                      <a:pt x="1073" y="1134"/>
                      <a:pt x="1073" y="1134"/>
                    </a:cubicBezTo>
                    <a:cubicBezTo>
                      <a:pt x="1080" y="1134"/>
                      <a:pt x="1080" y="1134"/>
                      <a:pt x="1080" y="1134"/>
                    </a:cubicBezTo>
                    <a:cubicBezTo>
                      <a:pt x="1085" y="1130"/>
                      <a:pt x="1085" y="1130"/>
                      <a:pt x="1085" y="1130"/>
                    </a:cubicBezTo>
                    <a:cubicBezTo>
                      <a:pt x="1085" y="1130"/>
                      <a:pt x="1095" y="1136"/>
                      <a:pt x="1107" y="1133"/>
                    </a:cubicBezTo>
                    <a:cubicBezTo>
                      <a:pt x="1120" y="1131"/>
                      <a:pt x="1137" y="1117"/>
                      <a:pt x="1137" y="1117"/>
                    </a:cubicBezTo>
                    <a:cubicBezTo>
                      <a:pt x="1143" y="1118"/>
                      <a:pt x="1143" y="1118"/>
                      <a:pt x="1143" y="1118"/>
                    </a:cubicBezTo>
                    <a:cubicBezTo>
                      <a:pt x="1143" y="1118"/>
                      <a:pt x="1146" y="1113"/>
                      <a:pt x="1154" y="1113"/>
                    </a:cubicBezTo>
                    <a:cubicBezTo>
                      <a:pt x="1161" y="1112"/>
                      <a:pt x="1162" y="1117"/>
                      <a:pt x="1169" y="1119"/>
                    </a:cubicBezTo>
                    <a:cubicBezTo>
                      <a:pt x="1175" y="1122"/>
                      <a:pt x="1192" y="1117"/>
                      <a:pt x="1192" y="1117"/>
                    </a:cubicBezTo>
                    <a:cubicBezTo>
                      <a:pt x="1210" y="1117"/>
                      <a:pt x="1210" y="1117"/>
                      <a:pt x="1210" y="1117"/>
                    </a:cubicBezTo>
                    <a:cubicBezTo>
                      <a:pt x="1208" y="1123"/>
                      <a:pt x="1208" y="1123"/>
                      <a:pt x="1208" y="1123"/>
                    </a:cubicBezTo>
                    <a:cubicBezTo>
                      <a:pt x="1208" y="1123"/>
                      <a:pt x="1215" y="1125"/>
                      <a:pt x="1221" y="1124"/>
                    </a:cubicBezTo>
                    <a:cubicBezTo>
                      <a:pt x="1227" y="1124"/>
                      <a:pt x="1233" y="1115"/>
                      <a:pt x="1233" y="1115"/>
                    </a:cubicBezTo>
                    <a:cubicBezTo>
                      <a:pt x="1233" y="1108"/>
                      <a:pt x="1233" y="1108"/>
                      <a:pt x="1233" y="1108"/>
                    </a:cubicBezTo>
                    <a:cubicBezTo>
                      <a:pt x="1233" y="1108"/>
                      <a:pt x="1239" y="1103"/>
                      <a:pt x="1243" y="1100"/>
                    </a:cubicBezTo>
                    <a:cubicBezTo>
                      <a:pt x="1248" y="1098"/>
                      <a:pt x="1259" y="1103"/>
                      <a:pt x="1259" y="1103"/>
                    </a:cubicBezTo>
                    <a:cubicBezTo>
                      <a:pt x="1259" y="1093"/>
                      <a:pt x="1259" y="1093"/>
                      <a:pt x="1259" y="1093"/>
                    </a:cubicBezTo>
                    <a:cubicBezTo>
                      <a:pt x="1266" y="1094"/>
                      <a:pt x="1266" y="1094"/>
                      <a:pt x="1266" y="1094"/>
                    </a:cubicBezTo>
                    <a:cubicBezTo>
                      <a:pt x="1274" y="1090"/>
                      <a:pt x="1274" y="1090"/>
                      <a:pt x="1274" y="1090"/>
                    </a:cubicBezTo>
                    <a:cubicBezTo>
                      <a:pt x="1285" y="1097"/>
                      <a:pt x="1285" y="1097"/>
                      <a:pt x="1285" y="1097"/>
                    </a:cubicBezTo>
                    <a:cubicBezTo>
                      <a:pt x="1291" y="1091"/>
                      <a:pt x="1291" y="1091"/>
                      <a:pt x="1291" y="1091"/>
                    </a:cubicBezTo>
                    <a:cubicBezTo>
                      <a:pt x="1302" y="1088"/>
                      <a:pt x="1302" y="1088"/>
                      <a:pt x="1302" y="1088"/>
                    </a:cubicBezTo>
                    <a:cubicBezTo>
                      <a:pt x="1302" y="1088"/>
                      <a:pt x="1305" y="1105"/>
                      <a:pt x="1309" y="1109"/>
                    </a:cubicBezTo>
                    <a:cubicBezTo>
                      <a:pt x="1315" y="1113"/>
                      <a:pt x="1337" y="1108"/>
                      <a:pt x="1347" y="1108"/>
                    </a:cubicBezTo>
                    <a:cubicBezTo>
                      <a:pt x="1357" y="1107"/>
                      <a:pt x="1359" y="1109"/>
                      <a:pt x="1359" y="1109"/>
                    </a:cubicBezTo>
                    <a:cubicBezTo>
                      <a:pt x="1367" y="1105"/>
                      <a:pt x="1367" y="1105"/>
                      <a:pt x="1367" y="1105"/>
                    </a:cubicBezTo>
                    <a:cubicBezTo>
                      <a:pt x="1367" y="1105"/>
                      <a:pt x="1371" y="1106"/>
                      <a:pt x="1378" y="1106"/>
                    </a:cubicBezTo>
                    <a:cubicBezTo>
                      <a:pt x="1383" y="1106"/>
                      <a:pt x="1388" y="1115"/>
                      <a:pt x="1388" y="1115"/>
                    </a:cubicBezTo>
                    <a:cubicBezTo>
                      <a:pt x="1390" y="1112"/>
                      <a:pt x="1390" y="1112"/>
                      <a:pt x="1390" y="1112"/>
                    </a:cubicBezTo>
                    <a:cubicBezTo>
                      <a:pt x="1390" y="1112"/>
                      <a:pt x="1407" y="1123"/>
                      <a:pt x="1408" y="1123"/>
                    </a:cubicBezTo>
                    <a:cubicBezTo>
                      <a:pt x="1411" y="1123"/>
                      <a:pt x="1417" y="1121"/>
                      <a:pt x="1429" y="1120"/>
                    </a:cubicBezTo>
                    <a:cubicBezTo>
                      <a:pt x="1440" y="1119"/>
                      <a:pt x="1435" y="1108"/>
                      <a:pt x="1435" y="1108"/>
                    </a:cubicBezTo>
                    <a:cubicBezTo>
                      <a:pt x="1438" y="1102"/>
                      <a:pt x="1438" y="1102"/>
                      <a:pt x="1438" y="1102"/>
                    </a:cubicBezTo>
                    <a:cubicBezTo>
                      <a:pt x="1437" y="1091"/>
                      <a:pt x="1437" y="1091"/>
                      <a:pt x="1437" y="1091"/>
                    </a:cubicBezTo>
                    <a:cubicBezTo>
                      <a:pt x="1446" y="1078"/>
                      <a:pt x="1446" y="1078"/>
                      <a:pt x="1446" y="1078"/>
                    </a:cubicBezTo>
                    <a:cubicBezTo>
                      <a:pt x="1445" y="1060"/>
                      <a:pt x="1445" y="1060"/>
                      <a:pt x="1445" y="1060"/>
                    </a:cubicBezTo>
                    <a:cubicBezTo>
                      <a:pt x="1434" y="1060"/>
                      <a:pt x="1434" y="1060"/>
                      <a:pt x="1434" y="1060"/>
                    </a:cubicBezTo>
                    <a:cubicBezTo>
                      <a:pt x="1417" y="1047"/>
                      <a:pt x="1417" y="1047"/>
                      <a:pt x="1417" y="1047"/>
                    </a:cubicBezTo>
                    <a:cubicBezTo>
                      <a:pt x="1417" y="1047"/>
                      <a:pt x="1406" y="1046"/>
                      <a:pt x="1404" y="1045"/>
                    </a:cubicBezTo>
                    <a:cubicBezTo>
                      <a:pt x="1402" y="1045"/>
                      <a:pt x="1391" y="1038"/>
                      <a:pt x="1391" y="1038"/>
                    </a:cubicBezTo>
                    <a:cubicBezTo>
                      <a:pt x="1391" y="1038"/>
                      <a:pt x="1387" y="1038"/>
                      <a:pt x="1382" y="1036"/>
                    </a:cubicBezTo>
                    <a:cubicBezTo>
                      <a:pt x="1378" y="1035"/>
                      <a:pt x="1380" y="1033"/>
                      <a:pt x="1376" y="1026"/>
                    </a:cubicBezTo>
                    <a:cubicBezTo>
                      <a:pt x="1372" y="1020"/>
                      <a:pt x="1365" y="1024"/>
                      <a:pt x="1358" y="1018"/>
                    </a:cubicBezTo>
                    <a:cubicBezTo>
                      <a:pt x="1352" y="1012"/>
                      <a:pt x="1356" y="999"/>
                      <a:pt x="1356" y="999"/>
                    </a:cubicBezTo>
                    <a:cubicBezTo>
                      <a:pt x="1350" y="999"/>
                      <a:pt x="1350" y="999"/>
                      <a:pt x="1350" y="999"/>
                    </a:cubicBezTo>
                    <a:cubicBezTo>
                      <a:pt x="1341" y="977"/>
                      <a:pt x="1341" y="977"/>
                      <a:pt x="1341" y="977"/>
                    </a:cubicBezTo>
                    <a:cubicBezTo>
                      <a:pt x="1341" y="964"/>
                      <a:pt x="1341" y="964"/>
                      <a:pt x="1341" y="964"/>
                    </a:cubicBezTo>
                    <a:cubicBezTo>
                      <a:pt x="1343" y="961"/>
                      <a:pt x="1343" y="961"/>
                      <a:pt x="1343" y="961"/>
                    </a:cubicBezTo>
                    <a:cubicBezTo>
                      <a:pt x="1343" y="961"/>
                      <a:pt x="1342" y="959"/>
                      <a:pt x="1339" y="959"/>
                    </a:cubicBezTo>
                    <a:cubicBezTo>
                      <a:pt x="1335" y="960"/>
                      <a:pt x="1338" y="972"/>
                      <a:pt x="1338" y="972"/>
                    </a:cubicBezTo>
                    <a:cubicBezTo>
                      <a:pt x="1342" y="993"/>
                      <a:pt x="1342" y="993"/>
                      <a:pt x="1342" y="993"/>
                    </a:cubicBezTo>
                    <a:cubicBezTo>
                      <a:pt x="1339" y="992"/>
                      <a:pt x="1339" y="992"/>
                      <a:pt x="1339" y="992"/>
                    </a:cubicBezTo>
                    <a:cubicBezTo>
                      <a:pt x="1337" y="974"/>
                      <a:pt x="1337" y="974"/>
                      <a:pt x="1337" y="974"/>
                    </a:cubicBezTo>
                    <a:cubicBezTo>
                      <a:pt x="1333" y="973"/>
                      <a:pt x="1333" y="973"/>
                      <a:pt x="1333" y="973"/>
                    </a:cubicBezTo>
                    <a:cubicBezTo>
                      <a:pt x="1313" y="957"/>
                      <a:pt x="1313" y="957"/>
                      <a:pt x="1313" y="957"/>
                    </a:cubicBezTo>
                    <a:cubicBezTo>
                      <a:pt x="1313" y="957"/>
                      <a:pt x="1310" y="960"/>
                      <a:pt x="1308" y="960"/>
                    </a:cubicBezTo>
                    <a:cubicBezTo>
                      <a:pt x="1306" y="960"/>
                      <a:pt x="1304" y="955"/>
                      <a:pt x="1301" y="952"/>
                    </a:cubicBezTo>
                    <a:cubicBezTo>
                      <a:pt x="1297" y="950"/>
                      <a:pt x="1286" y="956"/>
                      <a:pt x="1286" y="956"/>
                    </a:cubicBezTo>
                    <a:cubicBezTo>
                      <a:pt x="1286" y="956"/>
                      <a:pt x="1277" y="946"/>
                      <a:pt x="1275" y="942"/>
                    </a:cubicBezTo>
                    <a:cubicBezTo>
                      <a:pt x="1273" y="936"/>
                      <a:pt x="1281" y="930"/>
                      <a:pt x="1285" y="924"/>
                    </a:cubicBezTo>
                    <a:cubicBezTo>
                      <a:pt x="1290" y="917"/>
                      <a:pt x="1287" y="902"/>
                      <a:pt x="1287" y="902"/>
                    </a:cubicBezTo>
                    <a:cubicBezTo>
                      <a:pt x="1283" y="899"/>
                      <a:pt x="1283" y="899"/>
                      <a:pt x="1283" y="899"/>
                    </a:cubicBezTo>
                    <a:cubicBezTo>
                      <a:pt x="1287" y="894"/>
                      <a:pt x="1287" y="894"/>
                      <a:pt x="1287" y="894"/>
                    </a:cubicBezTo>
                    <a:cubicBezTo>
                      <a:pt x="1284" y="893"/>
                      <a:pt x="1284" y="893"/>
                      <a:pt x="1284" y="893"/>
                    </a:cubicBezTo>
                    <a:cubicBezTo>
                      <a:pt x="1283" y="877"/>
                      <a:pt x="1283" y="877"/>
                      <a:pt x="1283" y="877"/>
                    </a:cubicBezTo>
                    <a:cubicBezTo>
                      <a:pt x="1286" y="870"/>
                      <a:pt x="1286" y="870"/>
                      <a:pt x="1286" y="870"/>
                    </a:cubicBezTo>
                    <a:cubicBezTo>
                      <a:pt x="1286" y="870"/>
                      <a:pt x="1280" y="865"/>
                      <a:pt x="1281" y="862"/>
                    </a:cubicBezTo>
                    <a:cubicBezTo>
                      <a:pt x="1282" y="858"/>
                      <a:pt x="1291" y="864"/>
                      <a:pt x="1296" y="865"/>
                    </a:cubicBezTo>
                    <a:cubicBezTo>
                      <a:pt x="1300" y="865"/>
                      <a:pt x="1299" y="862"/>
                      <a:pt x="1299" y="862"/>
                    </a:cubicBezTo>
                    <a:cubicBezTo>
                      <a:pt x="1299" y="862"/>
                      <a:pt x="1291" y="856"/>
                      <a:pt x="1293" y="853"/>
                    </a:cubicBezTo>
                    <a:cubicBezTo>
                      <a:pt x="1296" y="850"/>
                      <a:pt x="1306" y="844"/>
                      <a:pt x="1306" y="844"/>
                    </a:cubicBezTo>
                    <a:cubicBezTo>
                      <a:pt x="1313" y="846"/>
                      <a:pt x="1313" y="846"/>
                      <a:pt x="1313" y="846"/>
                    </a:cubicBezTo>
                    <a:cubicBezTo>
                      <a:pt x="1317" y="845"/>
                      <a:pt x="1317" y="845"/>
                      <a:pt x="1317" y="845"/>
                    </a:cubicBezTo>
                    <a:cubicBezTo>
                      <a:pt x="1305" y="836"/>
                      <a:pt x="1305" y="836"/>
                      <a:pt x="1305" y="836"/>
                    </a:cubicBezTo>
                    <a:cubicBezTo>
                      <a:pt x="1308" y="831"/>
                      <a:pt x="1308" y="831"/>
                      <a:pt x="1308" y="831"/>
                    </a:cubicBezTo>
                    <a:cubicBezTo>
                      <a:pt x="1322" y="838"/>
                      <a:pt x="1322" y="838"/>
                      <a:pt x="1322" y="838"/>
                    </a:cubicBezTo>
                    <a:cubicBezTo>
                      <a:pt x="1327" y="836"/>
                      <a:pt x="1327" y="836"/>
                      <a:pt x="1327" y="836"/>
                    </a:cubicBezTo>
                    <a:cubicBezTo>
                      <a:pt x="1320" y="832"/>
                      <a:pt x="1320" y="832"/>
                      <a:pt x="1320" y="832"/>
                    </a:cubicBezTo>
                    <a:cubicBezTo>
                      <a:pt x="1323" y="825"/>
                      <a:pt x="1323" y="825"/>
                      <a:pt x="1323" y="825"/>
                    </a:cubicBezTo>
                    <a:cubicBezTo>
                      <a:pt x="1313" y="820"/>
                      <a:pt x="1313" y="820"/>
                      <a:pt x="1313" y="820"/>
                    </a:cubicBezTo>
                    <a:cubicBezTo>
                      <a:pt x="1314" y="815"/>
                      <a:pt x="1314" y="815"/>
                      <a:pt x="1314" y="815"/>
                    </a:cubicBezTo>
                    <a:cubicBezTo>
                      <a:pt x="1322" y="817"/>
                      <a:pt x="1322" y="817"/>
                      <a:pt x="1322" y="817"/>
                    </a:cubicBezTo>
                    <a:cubicBezTo>
                      <a:pt x="1325" y="817"/>
                      <a:pt x="1325" y="817"/>
                      <a:pt x="1325" y="817"/>
                    </a:cubicBezTo>
                    <a:cubicBezTo>
                      <a:pt x="1318" y="812"/>
                      <a:pt x="1318" y="812"/>
                      <a:pt x="1318" y="812"/>
                    </a:cubicBezTo>
                    <a:cubicBezTo>
                      <a:pt x="1323" y="809"/>
                      <a:pt x="1323" y="809"/>
                      <a:pt x="1323" y="809"/>
                    </a:cubicBezTo>
                    <a:cubicBezTo>
                      <a:pt x="1331" y="813"/>
                      <a:pt x="1331" y="813"/>
                      <a:pt x="1331" y="813"/>
                    </a:cubicBezTo>
                    <a:cubicBezTo>
                      <a:pt x="1331" y="813"/>
                      <a:pt x="1331" y="806"/>
                      <a:pt x="1329" y="803"/>
                    </a:cubicBezTo>
                    <a:cubicBezTo>
                      <a:pt x="1326" y="800"/>
                      <a:pt x="1319" y="801"/>
                      <a:pt x="1320" y="797"/>
                    </a:cubicBezTo>
                    <a:cubicBezTo>
                      <a:pt x="1321" y="791"/>
                      <a:pt x="1332" y="792"/>
                      <a:pt x="1332" y="792"/>
                    </a:cubicBezTo>
                    <a:cubicBezTo>
                      <a:pt x="1324" y="788"/>
                      <a:pt x="1324" y="788"/>
                      <a:pt x="1324" y="788"/>
                    </a:cubicBezTo>
                    <a:cubicBezTo>
                      <a:pt x="1324" y="788"/>
                      <a:pt x="1301" y="792"/>
                      <a:pt x="1290" y="791"/>
                    </a:cubicBezTo>
                    <a:cubicBezTo>
                      <a:pt x="1281" y="790"/>
                      <a:pt x="1280" y="784"/>
                      <a:pt x="1284" y="777"/>
                    </a:cubicBezTo>
                    <a:cubicBezTo>
                      <a:pt x="1288" y="772"/>
                      <a:pt x="1298" y="778"/>
                      <a:pt x="1302" y="774"/>
                    </a:cubicBezTo>
                    <a:cubicBezTo>
                      <a:pt x="1307" y="769"/>
                      <a:pt x="1288" y="762"/>
                      <a:pt x="1281" y="760"/>
                    </a:cubicBezTo>
                    <a:cubicBezTo>
                      <a:pt x="1273" y="758"/>
                      <a:pt x="1268" y="747"/>
                      <a:pt x="1263" y="744"/>
                    </a:cubicBezTo>
                    <a:cubicBezTo>
                      <a:pt x="1257" y="742"/>
                      <a:pt x="1256" y="746"/>
                      <a:pt x="1249" y="746"/>
                    </a:cubicBezTo>
                    <a:cubicBezTo>
                      <a:pt x="1242" y="746"/>
                      <a:pt x="1241" y="735"/>
                      <a:pt x="1232" y="732"/>
                    </a:cubicBezTo>
                    <a:cubicBezTo>
                      <a:pt x="1222" y="729"/>
                      <a:pt x="1225" y="741"/>
                      <a:pt x="1218" y="743"/>
                    </a:cubicBezTo>
                    <a:cubicBezTo>
                      <a:pt x="1211" y="745"/>
                      <a:pt x="1206" y="744"/>
                      <a:pt x="1206" y="744"/>
                    </a:cubicBezTo>
                    <a:cubicBezTo>
                      <a:pt x="1210" y="752"/>
                      <a:pt x="1210" y="752"/>
                      <a:pt x="1210" y="752"/>
                    </a:cubicBezTo>
                    <a:cubicBezTo>
                      <a:pt x="1210" y="752"/>
                      <a:pt x="1198" y="752"/>
                      <a:pt x="1192" y="750"/>
                    </a:cubicBezTo>
                    <a:cubicBezTo>
                      <a:pt x="1187" y="749"/>
                      <a:pt x="1188" y="742"/>
                      <a:pt x="1189" y="740"/>
                    </a:cubicBezTo>
                    <a:cubicBezTo>
                      <a:pt x="1191" y="737"/>
                      <a:pt x="1186" y="735"/>
                      <a:pt x="1184" y="732"/>
                    </a:cubicBezTo>
                    <a:cubicBezTo>
                      <a:pt x="1181" y="730"/>
                      <a:pt x="1181" y="726"/>
                      <a:pt x="1181" y="726"/>
                    </a:cubicBezTo>
                    <a:cubicBezTo>
                      <a:pt x="1152" y="732"/>
                      <a:pt x="1152" y="732"/>
                      <a:pt x="1152" y="732"/>
                    </a:cubicBezTo>
                    <a:cubicBezTo>
                      <a:pt x="1146" y="693"/>
                      <a:pt x="1146" y="693"/>
                      <a:pt x="1146" y="693"/>
                    </a:cubicBezTo>
                    <a:cubicBezTo>
                      <a:pt x="1146" y="693"/>
                      <a:pt x="1152" y="683"/>
                      <a:pt x="1149" y="675"/>
                    </a:cubicBezTo>
                    <a:cubicBezTo>
                      <a:pt x="1146" y="666"/>
                      <a:pt x="1136" y="668"/>
                      <a:pt x="1136" y="668"/>
                    </a:cubicBezTo>
                    <a:cubicBezTo>
                      <a:pt x="1124" y="633"/>
                      <a:pt x="1124" y="633"/>
                      <a:pt x="1124" y="633"/>
                    </a:cubicBezTo>
                    <a:cubicBezTo>
                      <a:pt x="1133" y="618"/>
                      <a:pt x="1133" y="618"/>
                      <a:pt x="1133" y="618"/>
                    </a:cubicBezTo>
                    <a:cubicBezTo>
                      <a:pt x="1134" y="613"/>
                      <a:pt x="1125" y="612"/>
                      <a:pt x="1125" y="604"/>
                    </a:cubicBezTo>
                    <a:cubicBezTo>
                      <a:pt x="1124" y="597"/>
                      <a:pt x="1128" y="590"/>
                      <a:pt x="1138" y="590"/>
                    </a:cubicBezTo>
                    <a:cubicBezTo>
                      <a:pt x="1146" y="590"/>
                      <a:pt x="1158" y="599"/>
                      <a:pt x="1161" y="604"/>
                    </a:cubicBezTo>
                    <a:cubicBezTo>
                      <a:pt x="1165" y="611"/>
                      <a:pt x="1172" y="610"/>
                      <a:pt x="1178" y="610"/>
                    </a:cubicBezTo>
                    <a:cubicBezTo>
                      <a:pt x="1184" y="610"/>
                      <a:pt x="1190" y="596"/>
                      <a:pt x="1191" y="586"/>
                    </a:cubicBezTo>
                    <a:cubicBezTo>
                      <a:pt x="1192" y="577"/>
                      <a:pt x="1185" y="585"/>
                      <a:pt x="1185" y="585"/>
                    </a:cubicBezTo>
                    <a:cubicBezTo>
                      <a:pt x="1185" y="585"/>
                      <a:pt x="1182" y="580"/>
                      <a:pt x="1177" y="578"/>
                    </a:cubicBezTo>
                    <a:cubicBezTo>
                      <a:pt x="1173" y="574"/>
                      <a:pt x="1163" y="562"/>
                      <a:pt x="1163" y="562"/>
                    </a:cubicBezTo>
                    <a:cubicBezTo>
                      <a:pt x="1159" y="562"/>
                      <a:pt x="1159" y="562"/>
                      <a:pt x="1159" y="562"/>
                    </a:cubicBezTo>
                    <a:cubicBezTo>
                      <a:pt x="1160" y="558"/>
                      <a:pt x="1160" y="558"/>
                      <a:pt x="1160" y="558"/>
                    </a:cubicBezTo>
                    <a:cubicBezTo>
                      <a:pt x="1160" y="558"/>
                      <a:pt x="1165" y="556"/>
                      <a:pt x="1171" y="555"/>
                    </a:cubicBezTo>
                    <a:cubicBezTo>
                      <a:pt x="1177" y="554"/>
                      <a:pt x="1175" y="538"/>
                      <a:pt x="1175" y="538"/>
                    </a:cubicBezTo>
                    <a:cubicBezTo>
                      <a:pt x="1175" y="538"/>
                      <a:pt x="1182" y="533"/>
                      <a:pt x="1183" y="527"/>
                    </a:cubicBezTo>
                    <a:cubicBezTo>
                      <a:pt x="1185" y="523"/>
                      <a:pt x="1175" y="524"/>
                      <a:pt x="1175" y="524"/>
                    </a:cubicBezTo>
                    <a:cubicBezTo>
                      <a:pt x="1173" y="514"/>
                      <a:pt x="1173" y="514"/>
                      <a:pt x="1173" y="514"/>
                    </a:cubicBezTo>
                    <a:cubicBezTo>
                      <a:pt x="1183" y="508"/>
                      <a:pt x="1183" y="508"/>
                      <a:pt x="1183" y="508"/>
                    </a:cubicBezTo>
                    <a:cubicBezTo>
                      <a:pt x="1189" y="497"/>
                      <a:pt x="1189" y="497"/>
                      <a:pt x="1189" y="497"/>
                    </a:cubicBezTo>
                    <a:cubicBezTo>
                      <a:pt x="1189" y="497"/>
                      <a:pt x="1202" y="489"/>
                      <a:pt x="1202" y="486"/>
                    </a:cubicBezTo>
                    <a:cubicBezTo>
                      <a:pt x="1203" y="482"/>
                      <a:pt x="1196" y="483"/>
                      <a:pt x="1195" y="479"/>
                    </a:cubicBezTo>
                    <a:cubicBezTo>
                      <a:pt x="1194" y="477"/>
                      <a:pt x="1204" y="475"/>
                      <a:pt x="1204" y="472"/>
                    </a:cubicBezTo>
                    <a:cubicBezTo>
                      <a:pt x="1204" y="470"/>
                      <a:pt x="1199" y="463"/>
                      <a:pt x="1201" y="461"/>
                    </a:cubicBezTo>
                    <a:cubicBezTo>
                      <a:pt x="1203" y="459"/>
                      <a:pt x="1208" y="456"/>
                      <a:pt x="1208" y="456"/>
                    </a:cubicBezTo>
                    <a:cubicBezTo>
                      <a:pt x="1201" y="450"/>
                      <a:pt x="1201" y="450"/>
                      <a:pt x="1201" y="450"/>
                    </a:cubicBezTo>
                    <a:cubicBezTo>
                      <a:pt x="1212" y="450"/>
                      <a:pt x="1212" y="450"/>
                      <a:pt x="1212" y="450"/>
                    </a:cubicBezTo>
                    <a:cubicBezTo>
                      <a:pt x="1212" y="450"/>
                      <a:pt x="1223" y="443"/>
                      <a:pt x="1226" y="444"/>
                    </a:cubicBezTo>
                    <a:cubicBezTo>
                      <a:pt x="1229" y="445"/>
                      <a:pt x="1223" y="455"/>
                      <a:pt x="1228" y="456"/>
                    </a:cubicBezTo>
                    <a:cubicBezTo>
                      <a:pt x="1234" y="458"/>
                      <a:pt x="1235" y="445"/>
                      <a:pt x="1235" y="445"/>
                    </a:cubicBezTo>
                    <a:cubicBezTo>
                      <a:pt x="1235" y="445"/>
                      <a:pt x="1240" y="446"/>
                      <a:pt x="1243" y="444"/>
                    </a:cubicBezTo>
                    <a:cubicBezTo>
                      <a:pt x="1247" y="442"/>
                      <a:pt x="1238" y="436"/>
                      <a:pt x="1240" y="431"/>
                    </a:cubicBezTo>
                    <a:cubicBezTo>
                      <a:pt x="1242" y="427"/>
                      <a:pt x="1251" y="427"/>
                      <a:pt x="1251" y="427"/>
                    </a:cubicBezTo>
                    <a:cubicBezTo>
                      <a:pt x="1249" y="420"/>
                      <a:pt x="1249" y="420"/>
                      <a:pt x="1249" y="420"/>
                    </a:cubicBezTo>
                    <a:cubicBezTo>
                      <a:pt x="1253" y="418"/>
                      <a:pt x="1253" y="418"/>
                      <a:pt x="1253" y="418"/>
                    </a:cubicBezTo>
                    <a:cubicBezTo>
                      <a:pt x="1253" y="418"/>
                      <a:pt x="1269" y="428"/>
                      <a:pt x="1275" y="427"/>
                    </a:cubicBezTo>
                    <a:cubicBezTo>
                      <a:pt x="1281" y="427"/>
                      <a:pt x="1277" y="421"/>
                      <a:pt x="1277" y="421"/>
                    </a:cubicBezTo>
                    <a:cubicBezTo>
                      <a:pt x="1285" y="421"/>
                      <a:pt x="1285" y="421"/>
                      <a:pt x="1285" y="421"/>
                    </a:cubicBezTo>
                    <a:cubicBezTo>
                      <a:pt x="1285" y="421"/>
                      <a:pt x="1298" y="409"/>
                      <a:pt x="1306" y="408"/>
                    </a:cubicBezTo>
                    <a:cubicBezTo>
                      <a:pt x="1315" y="407"/>
                      <a:pt x="1313" y="415"/>
                      <a:pt x="1318" y="416"/>
                    </a:cubicBezTo>
                    <a:cubicBezTo>
                      <a:pt x="1322" y="418"/>
                      <a:pt x="1323" y="416"/>
                      <a:pt x="1326" y="412"/>
                    </a:cubicBezTo>
                    <a:cubicBezTo>
                      <a:pt x="1329" y="409"/>
                      <a:pt x="1334" y="410"/>
                      <a:pt x="1339" y="414"/>
                    </a:cubicBezTo>
                    <a:cubicBezTo>
                      <a:pt x="1345" y="419"/>
                      <a:pt x="1351" y="418"/>
                      <a:pt x="1356" y="418"/>
                    </a:cubicBezTo>
                    <a:cubicBezTo>
                      <a:pt x="1362" y="418"/>
                      <a:pt x="1363" y="419"/>
                      <a:pt x="1363" y="423"/>
                    </a:cubicBezTo>
                    <a:cubicBezTo>
                      <a:pt x="1363" y="426"/>
                      <a:pt x="1366" y="432"/>
                      <a:pt x="1370" y="435"/>
                    </a:cubicBezTo>
                    <a:cubicBezTo>
                      <a:pt x="1375" y="438"/>
                      <a:pt x="1376" y="430"/>
                      <a:pt x="1378" y="426"/>
                    </a:cubicBezTo>
                    <a:cubicBezTo>
                      <a:pt x="1379" y="422"/>
                      <a:pt x="1371" y="422"/>
                      <a:pt x="1369" y="418"/>
                    </a:cubicBezTo>
                    <a:cubicBezTo>
                      <a:pt x="1367" y="412"/>
                      <a:pt x="1362" y="413"/>
                      <a:pt x="1358" y="413"/>
                    </a:cubicBezTo>
                    <a:cubicBezTo>
                      <a:pt x="1356" y="412"/>
                      <a:pt x="1356" y="409"/>
                      <a:pt x="1358" y="405"/>
                    </a:cubicBezTo>
                    <a:cubicBezTo>
                      <a:pt x="1360" y="400"/>
                      <a:pt x="1372" y="405"/>
                      <a:pt x="1372" y="405"/>
                    </a:cubicBezTo>
                    <a:cubicBezTo>
                      <a:pt x="1372" y="405"/>
                      <a:pt x="1375" y="403"/>
                      <a:pt x="1379" y="403"/>
                    </a:cubicBezTo>
                    <a:cubicBezTo>
                      <a:pt x="1382" y="404"/>
                      <a:pt x="1382" y="407"/>
                      <a:pt x="1382" y="407"/>
                    </a:cubicBezTo>
                    <a:cubicBezTo>
                      <a:pt x="1414" y="404"/>
                      <a:pt x="1414" y="404"/>
                      <a:pt x="1414" y="404"/>
                    </a:cubicBezTo>
                    <a:cubicBezTo>
                      <a:pt x="1414" y="404"/>
                      <a:pt x="1418" y="392"/>
                      <a:pt x="1420" y="387"/>
                    </a:cubicBezTo>
                    <a:cubicBezTo>
                      <a:pt x="1422" y="380"/>
                      <a:pt x="1416" y="374"/>
                      <a:pt x="1416" y="374"/>
                    </a:cubicBezTo>
                    <a:cubicBezTo>
                      <a:pt x="1421" y="372"/>
                      <a:pt x="1421" y="372"/>
                      <a:pt x="1421" y="372"/>
                    </a:cubicBezTo>
                    <a:cubicBezTo>
                      <a:pt x="1420" y="357"/>
                      <a:pt x="1420" y="357"/>
                      <a:pt x="1420" y="357"/>
                    </a:cubicBezTo>
                    <a:cubicBezTo>
                      <a:pt x="1420" y="357"/>
                      <a:pt x="1427" y="361"/>
                      <a:pt x="1431" y="361"/>
                    </a:cubicBezTo>
                    <a:cubicBezTo>
                      <a:pt x="1435" y="360"/>
                      <a:pt x="1430" y="352"/>
                      <a:pt x="1430" y="352"/>
                    </a:cubicBezTo>
                    <a:cubicBezTo>
                      <a:pt x="1442" y="343"/>
                      <a:pt x="1442" y="343"/>
                      <a:pt x="1442" y="343"/>
                    </a:cubicBezTo>
                    <a:cubicBezTo>
                      <a:pt x="1442" y="343"/>
                      <a:pt x="1456" y="348"/>
                      <a:pt x="1461" y="346"/>
                    </a:cubicBezTo>
                    <a:cubicBezTo>
                      <a:pt x="1464" y="344"/>
                      <a:pt x="1460" y="340"/>
                      <a:pt x="1461" y="337"/>
                    </a:cubicBezTo>
                    <a:cubicBezTo>
                      <a:pt x="1462" y="336"/>
                      <a:pt x="1469" y="336"/>
                      <a:pt x="1469" y="336"/>
                    </a:cubicBezTo>
                    <a:cubicBezTo>
                      <a:pt x="1460" y="327"/>
                      <a:pt x="1460" y="327"/>
                      <a:pt x="1460" y="327"/>
                    </a:cubicBezTo>
                    <a:cubicBezTo>
                      <a:pt x="1460" y="327"/>
                      <a:pt x="1477" y="320"/>
                      <a:pt x="1479" y="318"/>
                    </a:cubicBezTo>
                    <a:cubicBezTo>
                      <a:pt x="1482" y="316"/>
                      <a:pt x="1478" y="309"/>
                      <a:pt x="1478" y="309"/>
                    </a:cubicBezTo>
                    <a:cubicBezTo>
                      <a:pt x="1478" y="309"/>
                      <a:pt x="1483" y="308"/>
                      <a:pt x="1488" y="306"/>
                    </a:cubicBezTo>
                    <a:cubicBezTo>
                      <a:pt x="1494" y="306"/>
                      <a:pt x="1494" y="312"/>
                      <a:pt x="1503" y="317"/>
                    </a:cubicBezTo>
                    <a:cubicBezTo>
                      <a:pt x="1511" y="321"/>
                      <a:pt x="1523" y="314"/>
                      <a:pt x="1532" y="310"/>
                    </a:cubicBezTo>
                    <a:cubicBezTo>
                      <a:pt x="1532" y="229"/>
                      <a:pt x="1532" y="229"/>
                      <a:pt x="1532" y="229"/>
                    </a:cubicBezTo>
                    <a:lnTo>
                      <a:pt x="1522" y="230"/>
                    </a:lnTo>
                    <a:close/>
                    <a:moveTo>
                      <a:pt x="375" y="212"/>
                    </a:moveTo>
                    <a:cubicBezTo>
                      <a:pt x="373" y="220"/>
                      <a:pt x="367" y="219"/>
                      <a:pt x="367" y="219"/>
                    </a:cubicBezTo>
                    <a:cubicBezTo>
                      <a:pt x="367" y="219"/>
                      <a:pt x="377" y="237"/>
                      <a:pt x="372" y="240"/>
                    </a:cubicBezTo>
                    <a:cubicBezTo>
                      <a:pt x="366" y="243"/>
                      <a:pt x="357" y="240"/>
                      <a:pt x="357" y="240"/>
                    </a:cubicBezTo>
                    <a:cubicBezTo>
                      <a:pt x="346" y="241"/>
                      <a:pt x="346" y="241"/>
                      <a:pt x="346" y="241"/>
                    </a:cubicBezTo>
                    <a:cubicBezTo>
                      <a:pt x="340" y="250"/>
                      <a:pt x="340" y="250"/>
                      <a:pt x="340" y="250"/>
                    </a:cubicBezTo>
                    <a:cubicBezTo>
                      <a:pt x="340" y="250"/>
                      <a:pt x="350" y="264"/>
                      <a:pt x="341" y="264"/>
                    </a:cubicBezTo>
                    <a:cubicBezTo>
                      <a:pt x="334" y="265"/>
                      <a:pt x="324" y="264"/>
                      <a:pt x="324" y="264"/>
                    </a:cubicBezTo>
                    <a:cubicBezTo>
                      <a:pt x="324" y="252"/>
                      <a:pt x="324" y="252"/>
                      <a:pt x="324" y="252"/>
                    </a:cubicBezTo>
                    <a:cubicBezTo>
                      <a:pt x="316" y="248"/>
                      <a:pt x="316" y="248"/>
                      <a:pt x="316" y="248"/>
                    </a:cubicBezTo>
                    <a:cubicBezTo>
                      <a:pt x="316" y="248"/>
                      <a:pt x="319" y="242"/>
                      <a:pt x="313" y="237"/>
                    </a:cubicBezTo>
                    <a:cubicBezTo>
                      <a:pt x="307" y="232"/>
                      <a:pt x="299" y="226"/>
                      <a:pt x="299" y="226"/>
                    </a:cubicBezTo>
                    <a:cubicBezTo>
                      <a:pt x="299" y="226"/>
                      <a:pt x="299" y="220"/>
                      <a:pt x="295" y="215"/>
                    </a:cubicBezTo>
                    <a:cubicBezTo>
                      <a:pt x="291" y="209"/>
                      <a:pt x="266" y="203"/>
                      <a:pt x="266" y="198"/>
                    </a:cubicBezTo>
                    <a:cubicBezTo>
                      <a:pt x="267" y="192"/>
                      <a:pt x="277" y="188"/>
                      <a:pt x="277" y="188"/>
                    </a:cubicBezTo>
                    <a:cubicBezTo>
                      <a:pt x="275" y="178"/>
                      <a:pt x="275" y="178"/>
                      <a:pt x="275" y="178"/>
                    </a:cubicBezTo>
                    <a:cubicBezTo>
                      <a:pt x="275" y="178"/>
                      <a:pt x="285" y="174"/>
                      <a:pt x="285" y="170"/>
                    </a:cubicBezTo>
                    <a:cubicBezTo>
                      <a:pt x="285" y="164"/>
                      <a:pt x="286" y="156"/>
                      <a:pt x="286" y="156"/>
                    </a:cubicBezTo>
                    <a:cubicBezTo>
                      <a:pt x="291" y="157"/>
                      <a:pt x="297" y="158"/>
                      <a:pt x="297" y="158"/>
                    </a:cubicBezTo>
                    <a:cubicBezTo>
                      <a:pt x="301" y="163"/>
                      <a:pt x="301" y="163"/>
                      <a:pt x="301" y="163"/>
                    </a:cubicBezTo>
                    <a:cubicBezTo>
                      <a:pt x="302" y="160"/>
                      <a:pt x="302" y="160"/>
                      <a:pt x="302" y="160"/>
                    </a:cubicBezTo>
                    <a:cubicBezTo>
                      <a:pt x="310" y="160"/>
                      <a:pt x="310" y="160"/>
                      <a:pt x="310" y="160"/>
                    </a:cubicBezTo>
                    <a:cubicBezTo>
                      <a:pt x="316" y="169"/>
                      <a:pt x="316" y="169"/>
                      <a:pt x="316" y="169"/>
                    </a:cubicBezTo>
                    <a:cubicBezTo>
                      <a:pt x="319" y="166"/>
                      <a:pt x="319" y="166"/>
                      <a:pt x="319" y="166"/>
                    </a:cubicBezTo>
                    <a:cubicBezTo>
                      <a:pt x="325" y="173"/>
                      <a:pt x="325" y="173"/>
                      <a:pt x="325" y="173"/>
                    </a:cubicBezTo>
                    <a:cubicBezTo>
                      <a:pt x="315" y="173"/>
                      <a:pt x="315" y="173"/>
                      <a:pt x="315" y="173"/>
                    </a:cubicBezTo>
                    <a:cubicBezTo>
                      <a:pt x="315" y="173"/>
                      <a:pt x="313" y="176"/>
                      <a:pt x="316" y="177"/>
                    </a:cubicBezTo>
                    <a:cubicBezTo>
                      <a:pt x="319" y="178"/>
                      <a:pt x="321" y="175"/>
                      <a:pt x="321" y="175"/>
                    </a:cubicBezTo>
                    <a:cubicBezTo>
                      <a:pt x="321" y="175"/>
                      <a:pt x="341" y="173"/>
                      <a:pt x="349" y="178"/>
                    </a:cubicBezTo>
                    <a:cubicBezTo>
                      <a:pt x="355" y="185"/>
                      <a:pt x="356" y="189"/>
                      <a:pt x="356" y="189"/>
                    </a:cubicBezTo>
                    <a:cubicBezTo>
                      <a:pt x="366" y="194"/>
                      <a:pt x="366" y="194"/>
                      <a:pt x="366" y="194"/>
                    </a:cubicBezTo>
                    <a:cubicBezTo>
                      <a:pt x="369" y="204"/>
                      <a:pt x="369" y="204"/>
                      <a:pt x="369" y="204"/>
                    </a:cubicBezTo>
                    <a:cubicBezTo>
                      <a:pt x="369" y="204"/>
                      <a:pt x="376" y="205"/>
                      <a:pt x="375" y="212"/>
                    </a:cubicBezTo>
                    <a:close/>
                    <a:moveTo>
                      <a:pt x="464" y="146"/>
                    </a:moveTo>
                    <a:cubicBezTo>
                      <a:pt x="462" y="151"/>
                      <a:pt x="462" y="158"/>
                      <a:pt x="462" y="158"/>
                    </a:cubicBezTo>
                    <a:cubicBezTo>
                      <a:pt x="449" y="160"/>
                      <a:pt x="449" y="160"/>
                      <a:pt x="449" y="160"/>
                    </a:cubicBezTo>
                    <a:cubicBezTo>
                      <a:pt x="449" y="160"/>
                      <a:pt x="454" y="151"/>
                      <a:pt x="446" y="142"/>
                    </a:cubicBezTo>
                    <a:cubicBezTo>
                      <a:pt x="437" y="132"/>
                      <a:pt x="425" y="131"/>
                      <a:pt x="425" y="131"/>
                    </a:cubicBezTo>
                    <a:cubicBezTo>
                      <a:pt x="408" y="128"/>
                      <a:pt x="408" y="128"/>
                      <a:pt x="408" y="128"/>
                    </a:cubicBezTo>
                    <a:cubicBezTo>
                      <a:pt x="388" y="111"/>
                      <a:pt x="388" y="111"/>
                      <a:pt x="388" y="111"/>
                    </a:cubicBezTo>
                    <a:cubicBezTo>
                      <a:pt x="398" y="117"/>
                      <a:pt x="398" y="117"/>
                      <a:pt x="398" y="117"/>
                    </a:cubicBezTo>
                    <a:cubicBezTo>
                      <a:pt x="401" y="117"/>
                      <a:pt x="401" y="117"/>
                      <a:pt x="401" y="117"/>
                    </a:cubicBezTo>
                    <a:cubicBezTo>
                      <a:pt x="401" y="108"/>
                      <a:pt x="401" y="108"/>
                      <a:pt x="401" y="108"/>
                    </a:cubicBezTo>
                    <a:cubicBezTo>
                      <a:pt x="392" y="103"/>
                      <a:pt x="392" y="103"/>
                      <a:pt x="392" y="103"/>
                    </a:cubicBezTo>
                    <a:cubicBezTo>
                      <a:pt x="389" y="101"/>
                      <a:pt x="389" y="101"/>
                      <a:pt x="389" y="101"/>
                    </a:cubicBezTo>
                    <a:cubicBezTo>
                      <a:pt x="381" y="92"/>
                      <a:pt x="381" y="92"/>
                      <a:pt x="381" y="92"/>
                    </a:cubicBezTo>
                    <a:cubicBezTo>
                      <a:pt x="373" y="84"/>
                      <a:pt x="373" y="84"/>
                      <a:pt x="373" y="84"/>
                    </a:cubicBezTo>
                    <a:cubicBezTo>
                      <a:pt x="375" y="84"/>
                      <a:pt x="375" y="84"/>
                      <a:pt x="375" y="84"/>
                    </a:cubicBezTo>
                    <a:cubicBezTo>
                      <a:pt x="384" y="90"/>
                      <a:pt x="384" y="90"/>
                      <a:pt x="384" y="90"/>
                    </a:cubicBezTo>
                    <a:cubicBezTo>
                      <a:pt x="386" y="95"/>
                      <a:pt x="386" y="95"/>
                      <a:pt x="386" y="95"/>
                    </a:cubicBezTo>
                    <a:cubicBezTo>
                      <a:pt x="401" y="103"/>
                      <a:pt x="401" y="103"/>
                      <a:pt x="401" y="103"/>
                    </a:cubicBezTo>
                    <a:cubicBezTo>
                      <a:pt x="401" y="100"/>
                      <a:pt x="401" y="100"/>
                      <a:pt x="401" y="100"/>
                    </a:cubicBezTo>
                    <a:cubicBezTo>
                      <a:pt x="395" y="92"/>
                      <a:pt x="395" y="92"/>
                      <a:pt x="395" y="92"/>
                    </a:cubicBezTo>
                    <a:cubicBezTo>
                      <a:pt x="399" y="92"/>
                      <a:pt x="399" y="92"/>
                      <a:pt x="399" y="92"/>
                    </a:cubicBezTo>
                    <a:cubicBezTo>
                      <a:pt x="385" y="80"/>
                      <a:pt x="385" y="80"/>
                      <a:pt x="385" y="80"/>
                    </a:cubicBezTo>
                    <a:cubicBezTo>
                      <a:pt x="398" y="87"/>
                      <a:pt x="398" y="87"/>
                      <a:pt x="398" y="87"/>
                    </a:cubicBezTo>
                    <a:cubicBezTo>
                      <a:pt x="385" y="72"/>
                      <a:pt x="385" y="72"/>
                      <a:pt x="385" y="72"/>
                    </a:cubicBezTo>
                    <a:cubicBezTo>
                      <a:pt x="385" y="72"/>
                      <a:pt x="401" y="83"/>
                      <a:pt x="402" y="87"/>
                    </a:cubicBezTo>
                    <a:cubicBezTo>
                      <a:pt x="404" y="90"/>
                      <a:pt x="411" y="96"/>
                      <a:pt x="413" y="97"/>
                    </a:cubicBezTo>
                    <a:cubicBezTo>
                      <a:pt x="414" y="97"/>
                      <a:pt x="414" y="94"/>
                      <a:pt x="414" y="94"/>
                    </a:cubicBezTo>
                    <a:cubicBezTo>
                      <a:pt x="414" y="94"/>
                      <a:pt x="407" y="90"/>
                      <a:pt x="408" y="88"/>
                    </a:cubicBezTo>
                    <a:cubicBezTo>
                      <a:pt x="409" y="85"/>
                      <a:pt x="422" y="94"/>
                      <a:pt x="422" y="84"/>
                    </a:cubicBezTo>
                    <a:cubicBezTo>
                      <a:pt x="423" y="75"/>
                      <a:pt x="411" y="66"/>
                      <a:pt x="411" y="66"/>
                    </a:cubicBezTo>
                    <a:cubicBezTo>
                      <a:pt x="405" y="66"/>
                      <a:pt x="405" y="66"/>
                      <a:pt x="405" y="66"/>
                    </a:cubicBezTo>
                    <a:cubicBezTo>
                      <a:pt x="397" y="63"/>
                      <a:pt x="397" y="63"/>
                      <a:pt x="397" y="63"/>
                    </a:cubicBezTo>
                    <a:cubicBezTo>
                      <a:pt x="393" y="63"/>
                      <a:pt x="393" y="63"/>
                      <a:pt x="393" y="63"/>
                    </a:cubicBezTo>
                    <a:cubicBezTo>
                      <a:pt x="404" y="77"/>
                      <a:pt x="404" y="77"/>
                      <a:pt x="404" y="77"/>
                    </a:cubicBezTo>
                    <a:cubicBezTo>
                      <a:pt x="404" y="77"/>
                      <a:pt x="374" y="54"/>
                      <a:pt x="376" y="52"/>
                    </a:cubicBezTo>
                    <a:cubicBezTo>
                      <a:pt x="379" y="49"/>
                      <a:pt x="385" y="54"/>
                      <a:pt x="385" y="54"/>
                    </a:cubicBezTo>
                    <a:cubicBezTo>
                      <a:pt x="385" y="54"/>
                      <a:pt x="390" y="52"/>
                      <a:pt x="393" y="53"/>
                    </a:cubicBezTo>
                    <a:cubicBezTo>
                      <a:pt x="397" y="53"/>
                      <a:pt x="407" y="59"/>
                      <a:pt x="407" y="59"/>
                    </a:cubicBezTo>
                    <a:cubicBezTo>
                      <a:pt x="407" y="59"/>
                      <a:pt x="421" y="56"/>
                      <a:pt x="426" y="66"/>
                    </a:cubicBezTo>
                    <a:cubicBezTo>
                      <a:pt x="433" y="76"/>
                      <a:pt x="424" y="88"/>
                      <a:pt x="429" y="91"/>
                    </a:cubicBezTo>
                    <a:cubicBezTo>
                      <a:pt x="433" y="94"/>
                      <a:pt x="440" y="104"/>
                      <a:pt x="440" y="104"/>
                    </a:cubicBezTo>
                    <a:cubicBezTo>
                      <a:pt x="447" y="104"/>
                      <a:pt x="447" y="104"/>
                      <a:pt x="447" y="104"/>
                    </a:cubicBezTo>
                    <a:cubicBezTo>
                      <a:pt x="448" y="111"/>
                      <a:pt x="448" y="111"/>
                      <a:pt x="448" y="111"/>
                    </a:cubicBezTo>
                    <a:cubicBezTo>
                      <a:pt x="448" y="111"/>
                      <a:pt x="466" y="116"/>
                      <a:pt x="468" y="126"/>
                    </a:cubicBezTo>
                    <a:cubicBezTo>
                      <a:pt x="470" y="136"/>
                      <a:pt x="467" y="141"/>
                      <a:pt x="464" y="146"/>
                    </a:cubicBezTo>
                    <a:close/>
                    <a:moveTo>
                      <a:pt x="109" y="652"/>
                    </a:moveTo>
                    <a:cubicBezTo>
                      <a:pt x="109" y="652"/>
                      <a:pt x="117" y="647"/>
                      <a:pt x="113" y="644"/>
                    </a:cubicBezTo>
                    <a:cubicBezTo>
                      <a:pt x="110" y="642"/>
                      <a:pt x="101" y="635"/>
                      <a:pt x="101" y="635"/>
                    </a:cubicBezTo>
                    <a:cubicBezTo>
                      <a:pt x="90" y="635"/>
                      <a:pt x="90" y="635"/>
                      <a:pt x="90" y="635"/>
                    </a:cubicBezTo>
                    <a:cubicBezTo>
                      <a:pt x="80" y="639"/>
                      <a:pt x="80" y="639"/>
                      <a:pt x="80" y="639"/>
                    </a:cubicBezTo>
                    <a:cubicBezTo>
                      <a:pt x="79" y="635"/>
                      <a:pt x="79" y="635"/>
                      <a:pt x="79" y="635"/>
                    </a:cubicBezTo>
                    <a:cubicBezTo>
                      <a:pt x="79" y="635"/>
                      <a:pt x="73" y="637"/>
                      <a:pt x="69" y="634"/>
                    </a:cubicBezTo>
                    <a:cubicBezTo>
                      <a:pt x="64" y="632"/>
                      <a:pt x="62" y="631"/>
                      <a:pt x="62" y="631"/>
                    </a:cubicBezTo>
                    <a:cubicBezTo>
                      <a:pt x="56" y="632"/>
                      <a:pt x="56" y="632"/>
                      <a:pt x="56" y="632"/>
                    </a:cubicBezTo>
                    <a:cubicBezTo>
                      <a:pt x="51" y="628"/>
                      <a:pt x="51" y="628"/>
                      <a:pt x="51" y="628"/>
                    </a:cubicBezTo>
                    <a:cubicBezTo>
                      <a:pt x="49" y="633"/>
                      <a:pt x="49" y="633"/>
                      <a:pt x="49" y="633"/>
                    </a:cubicBezTo>
                    <a:cubicBezTo>
                      <a:pt x="46" y="633"/>
                      <a:pt x="46" y="633"/>
                      <a:pt x="46" y="633"/>
                    </a:cubicBezTo>
                    <a:cubicBezTo>
                      <a:pt x="51" y="649"/>
                      <a:pt x="51" y="649"/>
                      <a:pt x="51" y="649"/>
                    </a:cubicBezTo>
                    <a:cubicBezTo>
                      <a:pt x="44" y="653"/>
                      <a:pt x="44" y="653"/>
                      <a:pt x="44" y="653"/>
                    </a:cubicBezTo>
                    <a:cubicBezTo>
                      <a:pt x="37" y="653"/>
                      <a:pt x="37" y="653"/>
                      <a:pt x="37" y="653"/>
                    </a:cubicBezTo>
                    <a:cubicBezTo>
                      <a:pt x="37" y="653"/>
                      <a:pt x="33" y="652"/>
                      <a:pt x="32" y="652"/>
                    </a:cubicBezTo>
                    <a:cubicBezTo>
                      <a:pt x="31" y="652"/>
                      <a:pt x="24" y="653"/>
                      <a:pt x="24" y="653"/>
                    </a:cubicBezTo>
                    <a:cubicBezTo>
                      <a:pt x="36" y="636"/>
                      <a:pt x="36" y="636"/>
                      <a:pt x="36" y="636"/>
                    </a:cubicBezTo>
                    <a:cubicBezTo>
                      <a:pt x="36" y="632"/>
                      <a:pt x="36" y="632"/>
                      <a:pt x="36" y="632"/>
                    </a:cubicBezTo>
                    <a:cubicBezTo>
                      <a:pt x="41" y="627"/>
                      <a:pt x="41" y="627"/>
                      <a:pt x="41" y="627"/>
                    </a:cubicBezTo>
                    <a:cubicBezTo>
                      <a:pt x="39" y="625"/>
                      <a:pt x="39" y="625"/>
                      <a:pt x="39" y="625"/>
                    </a:cubicBezTo>
                    <a:cubicBezTo>
                      <a:pt x="37" y="626"/>
                      <a:pt x="37" y="626"/>
                      <a:pt x="37" y="626"/>
                    </a:cubicBezTo>
                    <a:cubicBezTo>
                      <a:pt x="32" y="636"/>
                      <a:pt x="32" y="636"/>
                      <a:pt x="32" y="636"/>
                    </a:cubicBezTo>
                    <a:cubicBezTo>
                      <a:pt x="23" y="649"/>
                      <a:pt x="23" y="649"/>
                      <a:pt x="23" y="649"/>
                    </a:cubicBezTo>
                    <a:cubicBezTo>
                      <a:pt x="20" y="652"/>
                      <a:pt x="20" y="652"/>
                      <a:pt x="20" y="652"/>
                    </a:cubicBezTo>
                    <a:cubicBezTo>
                      <a:pt x="2" y="655"/>
                      <a:pt x="2" y="655"/>
                      <a:pt x="2" y="655"/>
                    </a:cubicBezTo>
                    <a:cubicBezTo>
                      <a:pt x="0" y="660"/>
                      <a:pt x="0" y="660"/>
                      <a:pt x="0" y="660"/>
                    </a:cubicBezTo>
                    <a:cubicBezTo>
                      <a:pt x="3" y="664"/>
                      <a:pt x="3" y="664"/>
                      <a:pt x="3" y="664"/>
                    </a:cubicBezTo>
                    <a:cubicBezTo>
                      <a:pt x="0" y="675"/>
                      <a:pt x="0" y="675"/>
                      <a:pt x="0" y="675"/>
                    </a:cubicBezTo>
                    <a:cubicBezTo>
                      <a:pt x="3" y="676"/>
                      <a:pt x="3" y="676"/>
                      <a:pt x="3" y="676"/>
                    </a:cubicBezTo>
                    <a:cubicBezTo>
                      <a:pt x="4" y="673"/>
                      <a:pt x="4" y="673"/>
                      <a:pt x="4" y="673"/>
                    </a:cubicBezTo>
                    <a:cubicBezTo>
                      <a:pt x="6" y="671"/>
                      <a:pt x="6" y="671"/>
                      <a:pt x="6" y="671"/>
                    </a:cubicBezTo>
                    <a:cubicBezTo>
                      <a:pt x="8" y="674"/>
                      <a:pt x="8" y="674"/>
                      <a:pt x="8" y="674"/>
                    </a:cubicBezTo>
                    <a:cubicBezTo>
                      <a:pt x="13" y="669"/>
                      <a:pt x="13" y="669"/>
                      <a:pt x="13" y="669"/>
                    </a:cubicBezTo>
                    <a:cubicBezTo>
                      <a:pt x="21" y="671"/>
                      <a:pt x="21" y="671"/>
                      <a:pt x="21" y="671"/>
                    </a:cubicBezTo>
                    <a:cubicBezTo>
                      <a:pt x="16" y="673"/>
                      <a:pt x="16" y="673"/>
                      <a:pt x="16" y="673"/>
                    </a:cubicBezTo>
                    <a:cubicBezTo>
                      <a:pt x="16" y="675"/>
                      <a:pt x="16" y="675"/>
                      <a:pt x="16" y="675"/>
                    </a:cubicBezTo>
                    <a:cubicBezTo>
                      <a:pt x="8" y="680"/>
                      <a:pt x="8" y="680"/>
                      <a:pt x="8" y="680"/>
                    </a:cubicBezTo>
                    <a:cubicBezTo>
                      <a:pt x="6" y="679"/>
                      <a:pt x="6" y="679"/>
                      <a:pt x="6" y="679"/>
                    </a:cubicBezTo>
                    <a:cubicBezTo>
                      <a:pt x="3" y="687"/>
                      <a:pt x="3" y="687"/>
                      <a:pt x="3" y="687"/>
                    </a:cubicBezTo>
                    <a:cubicBezTo>
                      <a:pt x="11" y="687"/>
                      <a:pt x="45" y="689"/>
                      <a:pt x="58" y="688"/>
                    </a:cubicBezTo>
                    <a:cubicBezTo>
                      <a:pt x="74" y="688"/>
                      <a:pt x="113" y="678"/>
                      <a:pt x="113" y="678"/>
                    </a:cubicBezTo>
                    <a:cubicBezTo>
                      <a:pt x="113" y="678"/>
                      <a:pt x="106" y="671"/>
                      <a:pt x="107" y="663"/>
                    </a:cubicBezTo>
                    <a:cubicBezTo>
                      <a:pt x="107" y="657"/>
                      <a:pt x="109" y="652"/>
                      <a:pt x="109" y="652"/>
                    </a:cubicBezTo>
                    <a:close/>
                    <a:moveTo>
                      <a:pt x="244" y="266"/>
                    </a:moveTo>
                    <a:cubicBezTo>
                      <a:pt x="246" y="263"/>
                      <a:pt x="246" y="263"/>
                      <a:pt x="246" y="263"/>
                    </a:cubicBezTo>
                    <a:cubicBezTo>
                      <a:pt x="238" y="259"/>
                      <a:pt x="238" y="259"/>
                      <a:pt x="238" y="259"/>
                    </a:cubicBezTo>
                    <a:cubicBezTo>
                      <a:pt x="239" y="264"/>
                      <a:pt x="239" y="264"/>
                      <a:pt x="239" y="264"/>
                    </a:cubicBezTo>
                    <a:lnTo>
                      <a:pt x="244" y="266"/>
                    </a:lnTo>
                    <a:close/>
                  </a:path>
                </a:pathLst>
              </a:custGeom>
              <a:solidFill>
                <a:srgbClr val="DDDDDD"/>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68" name="Freeform 292" descr="© INSCALE GmbH, 18.06.2010">
                <a:extLst>
                  <a:ext uri="{FF2B5EF4-FFF2-40B4-BE49-F238E27FC236}">
                    <a16:creationId xmlns:a16="http://schemas.microsoft.com/office/drawing/2014/main" id="{A8E142A1-4244-4414-B78D-06B43E4C40B6}"/>
                  </a:ext>
                </a:extLst>
              </p:cNvPr>
              <p:cNvSpPr>
                <a:spLocks noEditPoints="1"/>
              </p:cNvSpPr>
              <p:nvPr/>
            </p:nvSpPr>
            <p:spPr bwMode="auto">
              <a:xfrm>
                <a:off x="2865" y="507"/>
                <a:ext cx="599" cy="570"/>
              </a:xfrm>
              <a:custGeom>
                <a:avLst/>
                <a:gdLst>
                  <a:gd name="T0" fmla="*/ 665516503 w 345"/>
                  <a:gd name="T1" fmla="*/ 2147483647 h 329"/>
                  <a:gd name="T2" fmla="*/ 728154615 w 345"/>
                  <a:gd name="T3" fmla="*/ 2147483647 h 329"/>
                  <a:gd name="T4" fmla="*/ 507200213 w 345"/>
                  <a:gd name="T5" fmla="*/ 2147483647 h 329"/>
                  <a:gd name="T6" fmla="*/ 1446144972 w 345"/>
                  <a:gd name="T7" fmla="*/ 2147483647 h 329"/>
                  <a:gd name="T8" fmla="*/ 1669004839 w 345"/>
                  <a:gd name="T9" fmla="*/ 2147483647 h 329"/>
                  <a:gd name="T10" fmla="*/ 1605291986 w 345"/>
                  <a:gd name="T11" fmla="*/ 2147483647 h 329"/>
                  <a:gd name="T12" fmla="*/ 460470201 w 345"/>
                  <a:gd name="T13" fmla="*/ 2147483647 h 329"/>
                  <a:gd name="T14" fmla="*/ 479729867 w 345"/>
                  <a:gd name="T15" fmla="*/ 2147483647 h 329"/>
                  <a:gd name="T16" fmla="*/ 292126773 w 345"/>
                  <a:gd name="T17" fmla="*/ 2147483647 h 329"/>
                  <a:gd name="T18" fmla="*/ 353217889 w 345"/>
                  <a:gd name="T19" fmla="*/ 2147483647 h 329"/>
                  <a:gd name="T20" fmla="*/ 460470201 w 345"/>
                  <a:gd name="T21" fmla="*/ 2147483647 h 329"/>
                  <a:gd name="T22" fmla="*/ 2036828073 w 345"/>
                  <a:gd name="T23" fmla="*/ 2147483647 h 329"/>
                  <a:gd name="T24" fmla="*/ 2036828073 w 345"/>
                  <a:gd name="T25" fmla="*/ 2147483647 h 329"/>
                  <a:gd name="T26" fmla="*/ 2147483647 w 345"/>
                  <a:gd name="T27" fmla="*/ 2147483647 h 329"/>
                  <a:gd name="T28" fmla="*/ 2147483647 w 345"/>
                  <a:gd name="T29" fmla="*/ 1480210600 h 329"/>
                  <a:gd name="T30" fmla="*/ 2147483647 w 345"/>
                  <a:gd name="T31" fmla="*/ 618409839 h 329"/>
                  <a:gd name="T32" fmla="*/ 2147483647 w 345"/>
                  <a:gd name="T33" fmla="*/ 242835516 h 329"/>
                  <a:gd name="T34" fmla="*/ 2147483647 w 345"/>
                  <a:gd name="T35" fmla="*/ 1262839556 h 329"/>
                  <a:gd name="T36" fmla="*/ 2072702556 w 345"/>
                  <a:gd name="T37" fmla="*/ 1822003014 h 329"/>
                  <a:gd name="T38" fmla="*/ 1821698962 w 345"/>
                  <a:gd name="T39" fmla="*/ 1913941894 h 329"/>
                  <a:gd name="T40" fmla="*/ 1738273633 w 345"/>
                  <a:gd name="T41" fmla="*/ 2147483647 h 329"/>
                  <a:gd name="T42" fmla="*/ 1632986347 w 345"/>
                  <a:gd name="T43" fmla="*/ 2147483647 h 329"/>
                  <a:gd name="T44" fmla="*/ 1155491079 w 345"/>
                  <a:gd name="T45" fmla="*/ 2147483647 h 329"/>
                  <a:gd name="T46" fmla="*/ 1021585812 w 345"/>
                  <a:gd name="T47" fmla="*/ 2147483647 h 329"/>
                  <a:gd name="T48" fmla="*/ 940533980 w 345"/>
                  <a:gd name="T49" fmla="*/ 2147483647 h 329"/>
                  <a:gd name="T50" fmla="*/ 1232613749 w 345"/>
                  <a:gd name="T51" fmla="*/ 2147483647 h 329"/>
                  <a:gd name="T52" fmla="*/ 1528954258 w 345"/>
                  <a:gd name="T53" fmla="*/ 2147483647 h 329"/>
                  <a:gd name="T54" fmla="*/ 1388088509 w 345"/>
                  <a:gd name="T55" fmla="*/ 2147483647 h 329"/>
                  <a:gd name="T56" fmla="*/ 1556342820 w 345"/>
                  <a:gd name="T57" fmla="*/ 2147483647 h 329"/>
                  <a:gd name="T58" fmla="*/ 1341383944 w 345"/>
                  <a:gd name="T59" fmla="*/ 2147483647 h 329"/>
                  <a:gd name="T60" fmla="*/ 1605291986 w 345"/>
                  <a:gd name="T61" fmla="*/ 2147483647 h 329"/>
                  <a:gd name="T62" fmla="*/ 1966360974 w 345"/>
                  <a:gd name="T63" fmla="*/ 2147483647 h 329"/>
                  <a:gd name="T64" fmla="*/ 2147483647 w 345"/>
                  <a:gd name="T65" fmla="*/ 2147483647 h 329"/>
                  <a:gd name="T66" fmla="*/ 2147483647 w 345"/>
                  <a:gd name="T67" fmla="*/ 2147483647 h 329"/>
                  <a:gd name="T68" fmla="*/ 2147483647 w 345"/>
                  <a:gd name="T69" fmla="*/ 2147483647 h 329"/>
                  <a:gd name="T70" fmla="*/ 2147483647 w 345"/>
                  <a:gd name="T71" fmla="*/ 2147483647 h 329"/>
                  <a:gd name="T72" fmla="*/ 2147483647 w 345"/>
                  <a:gd name="T73" fmla="*/ 2147483647 h 329"/>
                  <a:gd name="T74" fmla="*/ 2147483647 w 345"/>
                  <a:gd name="T75" fmla="*/ 2147483647 h 329"/>
                  <a:gd name="T76" fmla="*/ 2147483647 w 345"/>
                  <a:gd name="T77" fmla="*/ 2147483647 h 329"/>
                  <a:gd name="T78" fmla="*/ 2147483647 w 345"/>
                  <a:gd name="T79" fmla="*/ 2147483647 h 329"/>
                  <a:gd name="T80" fmla="*/ 2147483647 w 345"/>
                  <a:gd name="T81" fmla="*/ 2147483647 h 329"/>
                  <a:gd name="T82" fmla="*/ 2147483647 w 345"/>
                  <a:gd name="T83" fmla="*/ 2147483647 h 329"/>
                  <a:gd name="T84" fmla="*/ 2147483647 w 345"/>
                  <a:gd name="T85" fmla="*/ 2147483647 h 329"/>
                  <a:gd name="T86" fmla="*/ 2147483647 w 345"/>
                  <a:gd name="T87" fmla="*/ 2147483647 h 329"/>
                  <a:gd name="T88" fmla="*/ 2147483647 w 345"/>
                  <a:gd name="T89" fmla="*/ 2147483647 h 329"/>
                  <a:gd name="T90" fmla="*/ 2147483647 w 345"/>
                  <a:gd name="T91" fmla="*/ 2147483647 h 329"/>
                  <a:gd name="T92" fmla="*/ 2147483647 w 345"/>
                  <a:gd name="T93" fmla="*/ 2147483647 h 329"/>
                  <a:gd name="T94" fmla="*/ 1966360974 w 345"/>
                  <a:gd name="T95" fmla="*/ 2147483647 h 329"/>
                  <a:gd name="T96" fmla="*/ 2036828073 w 345"/>
                  <a:gd name="T97" fmla="*/ 2147483647 h 329"/>
                  <a:gd name="T98" fmla="*/ 2147483647 w 345"/>
                  <a:gd name="T99" fmla="*/ 2147483647 h 329"/>
                  <a:gd name="T100" fmla="*/ 2147483647 w 345"/>
                  <a:gd name="T101" fmla="*/ 2147483647 h 329"/>
                  <a:gd name="T102" fmla="*/ 2147483647 w 345"/>
                  <a:gd name="T103" fmla="*/ 2147483647 h 329"/>
                  <a:gd name="T104" fmla="*/ 2147483647 w 345"/>
                  <a:gd name="T105" fmla="*/ 2147483647 h 3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5"/>
                  <a:gd name="T160" fmla="*/ 0 h 329"/>
                  <a:gd name="T161" fmla="*/ 345 w 345"/>
                  <a:gd name="T162" fmla="*/ 329 h 3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5" h="329">
                    <a:moveTo>
                      <a:pt x="35" y="117"/>
                    </a:moveTo>
                    <a:cubicBezTo>
                      <a:pt x="35" y="117"/>
                      <a:pt x="32" y="119"/>
                      <a:pt x="31" y="119"/>
                    </a:cubicBezTo>
                    <a:cubicBezTo>
                      <a:pt x="29" y="119"/>
                      <a:pt x="30" y="116"/>
                      <a:pt x="30" y="116"/>
                    </a:cubicBezTo>
                    <a:cubicBezTo>
                      <a:pt x="29" y="114"/>
                      <a:pt x="29" y="114"/>
                      <a:pt x="29" y="114"/>
                    </a:cubicBezTo>
                    <a:cubicBezTo>
                      <a:pt x="25" y="116"/>
                      <a:pt x="25" y="116"/>
                      <a:pt x="25" y="116"/>
                    </a:cubicBezTo>
                    <a:cubicBezTo>
                      <a:pt x="29" y="123"/>
                      <a:pt x="29" y="123"/>
                      <a:pt x="29" y="123"/>
                    </a:cubicBezTo>
                    <a:cubicBezTo>
                      <a:pt x="34" y="124"/>
                      <a:pt x="37" y="121"/>
                      <a:pt x="37" y="121"/>
                    </a:cubicBezTo>
                    <a:lnTo>
                      <a:pt x="35" y="117"/>
                    </a:lnTo>
                    <a:close/>
                    <a:moveTo>
                      <a:pt x="26" y="318"/>
                    </a:moveTo>
                    <a:cubicBezTo>
                      <a:pt x="24" y="319"/>
                      <a:pt x="24" y="322"/>
                      <a:pt x="27" y="322"/>
                    </a:cubicBezTo>
                    <a:cubicBezTo>
                      <a:pt x="29" y="321"/>
                      <a:pt x="29" y="317"/>
                      <a:pt x="26" y="318"/>
                    </a:cubicBezTo>
                    <a:close/>
                    <a:moveTo>
                      <a:pt x="18" y="325"/>
                    </a:moveTo>
                    <a:cubicBezTo>
                      <a:pt x="24" y="329"/>
                      <a:pt x="24" y="329"/>
                      <a:pt x="24" y="329"/>
                    </a:cubicBezTo>
                    <a:cubicBezTo>
                      <a:pt x="26" y="326"/>
                      <a:pt x="26" y="326"/>
                      <a:pt x="26" y="326"/>
                    </a:cubicBezTo>
                    <a:cubicBezTo>
                      <a:pt x="19" y="322"/>
                      <a:pt x="19" y="322"/>
                      <a:pt x="19" y="322"/>
                    </a:cubicBezTo>
                    <a:lnTo>
                      <a:pt x="18" y="325"/>
                    </a:lnTo>
                    <a:close/>
                    <a:moveTo>
                      <a:pt x="53" y="283"/>
                    </a:moveTo>
                    <a:cubicBezTo>
                      <a:pt x="56" y="286"/>
                      <a:pt x="56" y="286"/>
                      <a:pt x="56" y="286"/>
                    </a:cubicBezTo>
                    <a:cubicBezTo>
                      <a:pt x="57" y="283"/>
                      <a:pt x="57" y="283"/>
                      <a:pt x="57" y="283"/>
                    </a:cubicBezTo>
                    <a:cubicBezTo>
                      <a:pt x="54" y="282"/>
                      <a:pt x="54" y="282"/>
                      <a:pt x="54" y="282"/>
                    </a:cubicBezTo>
                    <a:lnTo>
                      <a:pt x="53" y="283"/>
                    </a:lnTo>
                    <a:close/>
                    <a:moveTo>
                      <a:pt x="62" y="289"/>
                    </a:moveTo>
                    <a:cubicBezTo>
                      <a:pt x="58" y="286"/>
                      <a:pt x="57" y="285"/>
                      <a:pt x="58" y="287"/>
                    </a:cubicBezTo>
                    <a:cubicBezTo>
                      <a:pt x="60" y="292"/>
                      <a:pt x="60" y="292"/>
                      <a:pt x="60" y="292"/>
                    </a:cubicBezTo>
                    <a:cubicBezTo>
                      <a:pt x="65" y="292"/>
                      <a:pt x="65" y="292"/>
                      <a:pt x="62" y="289"/>
                    </a:cubicBezTo>
                    <a:close/>
                    <a:moveTo>
                      <a:pt x="60" y="109"/>
                    </a:moveTo>
                    <a:cubicBezTo>
                      <a:pt x="56" y="107"/>
                      <a:pt x="56" y="107"/>
                      <a:pt x="56" y="107"/>
                    </a:cubicBezTo>
                    <a:cubicBezTo>
                      <a:pt x="53" y="111"/>
                      <a:pt x="53" y="111"/>
                      <a:pt x="53" y="111"/>
                    </a:cubicBezTo>
                    <a:cubicBezTo>
                      <a:pt x="57" y="111"/>
                      <a:pt x="57" y="111"/>
                      <a:pt x="57" y="111"/>
                    </a:cubicBezTo>
                    <a:lnTo>
                      <a:pt x="60" y="109"/>
                    </a:lnTo>
                    <a:close/>
                    <a:moveTo>
                      <a:pt x="35" y="111"/>
                    </a:moveTo>
                    <a:cubicBezTo>
                      <a:pt x="30" y="112"/>
                      <a:pt x="30" y="112"/>
                      <a:pt x="30" y="112"/>
                    </a:cubicBezTo>
                    <a:cubicBezTo>
                      <a:pt x="33" y="115"/>
                      <a:pt x="33" y="115"/>
                      <a:pt x="33" y="115"/>
                    </a:cubicBezTo>
                    <a:lnTo>
                      <a:pt x="35" y="111"/>
                    </a:lnTo>
                    <a:close/>
                    <a:moveTo>
                      <a:pt x="17" y="312"/>
                    </a:moveTo>
                    <a:cubicBezTo>
                      <a:pt x="17" y="312"/>
                      <a:pt x="17" y="314"/>
                      <a:pt x="18" y="316"/>
                    </a:cubicBezTo>
                    <a:cubicBezTo>
                      <a:pt x="19" y="317"/>
                      <a:pt x="24" y="315"/>
                      <a:pt x="24" y="315"/>
                    </a:cubicBezTo>
                    <a:cubicBezTo>
                      <a:pt x="23" y="308"/>
                      <a:pt x="23" y="308"/>
                      <a:pt x="23" y="308"/>
                    </a:cubicBezTo>
                    <a:cubicBezTo>
                      <a:pt x="18" y="308"/>
                      <a:pt x="18" y="308"/>
                      <a:pt x="18" y="308"/>
                    </a:cubicBezTo>
                    <a:cubicBezTo>
                      <a:pt x="18" y="305"/>
                      <a:pt x="18" y="305"/>
                      <a:pt x="18" y="305"/>
                    </a:cubicBezTo>
                    <a:cubicBezTo>
                      <a:pt x="14" y="306"/>
                      <a:pt x="14" y="306"/>
                      <a:pt x="14" y="306"/>
                    </a:cubicBezTo>
                    <a:cubicBezTo>
                      <a:pt x="14" y="306"/>
                      <a:pt x="13" y="304"/>
                      <a:pt x="13" y="302"/>
                    </a:cubicBezTo>
                    <a:cubicBezTo>
                      <a:pt x="13" y="301"/>
                      <a:pt x="10" y="299"/>
                      <a:pt x="8" y="303"/>
                    </a:cubicBezTo>
                    <a:cubicBezTo>
                      <a:pt x="8" y="306"/>
                      <a:pt x="8" y="306"/>
                      <a:pt x="8" y="306"/>
                    </a:cubicBezTo>
                    <a:cubicBezTo>
                      <a:pt x="11" y="312"/>
                      <a:pt x="11" y="312"/>
                      <a:pt x="11" y="312"/>
                    </a:cubicBezTo>
                    <a:cubicBezTo>
                      <a:pt x="8" y="314"/>
                      <a:pt x="8" y="314"/>
                      <a:pt x="8" y="314"/>
                    </a:cubicBezTo>
                    <a:cubicBezTo>
                      <a:pt x="7" y="310"/>
                      <a:pt x="7" y="310"/>
                      <a:pt x="7" y="310"/>
                    </a:cubicBezTo>
                    <a:cubicBezTo>
                      <a:pt x="4" y="313"/>
                      <a:pt x="4" y="313"/>
                      <a:pt x="4" y="313"/>
                    </a:cubicBezTo>
                    <a:cubicBezTo>
                      <a:pt x="9" y="324"/>
                      <a:pt x="9" y="324"/>
                      <a:pt x="9" y="324"/>
                    </a:cubicBezTo>
                    <a:cubicBezTo>
                      <a:pt x="13" y="325"/>
                      <a:pt x="13" y="325"/>
                      <a:pt x="13" y="325"/>
                    </a:cubicBezTo>
                    <a:cubicBezTo>
                      <a:pt x="17" y="321"/>
                      <a:pt x="17" y="321"/>
                      <a:pt x="17" y="321"/>
                    </a:cubicBezTo>
                    <a:cubicBezTo>
                      <a:pt x="17" y="317"/>
                      <a:pt x="17" y="317"/>
                      <a:pt x="17" y="317"/>
                    </a:cubicBezTo>
                    <a:cubicBezTo>
                      <a:pt x="15" y="317"/>
                      <a:pt x="15" y="317"/>
                      <a:pt x="15" y="317"/>
                    </a:cubicBezTo>
                    <a:cubicBezTo>
                      <a:pt x="15" y="313"/>
                      <a:pt x="15" y="313"/>
                      <a:pt x="15" y="313"/>
                    </a:cubicBezTo>
                    <a:lnTo>
                      <a:pt x="17" y="312"/>
                    </a:lnTo>
                    <a:close/>
                    <a:moveTo>
                      <a:pt x="0" y="321"/>
                    </a:moveTo>
                    <a:cubicBezTo>
                      <a:pt x="4" y="319"/>
                      <a:pt x="4" y="319"/>
                      <a:pt x="4" y="319"/>
                    </a:cubicBezTo>
                    <a:cubicBezTo>
                      <a:pt x="2" y="313"/>
                      <a:pt x="2" y="313"/>
                      <a:pt x="2" y="313"/>
                    </a:cubicBezTo>
                    <a:lnTo>
                      <a:pt x="0" y="321"/>
                    </a:lnTo>
                    <a:close/>
                    <a:moveTo>
                      <a:pt x="76" y="309"/>
                    </a:moveTo>
                    <a:cubicBezTo>
                      <a:pt x="74" y="310"/>
                      <a:pt x="75" y="312"/>
                      <a:pt x="75" y="312"/>
                    </a:cubicBezTo>
                    <a:cubicBezTo>
                      <a:pt x="73" y="314"/>
                      <a:pt x="73" y="314"/>
                      <a:pt x="73" y="314"/>
                    </a:cubicBezTo>
                    <a:cubicBezTo>
                      <a:pt x="74" y="315"/>
                      <a:pt x="74" y="315"/>
                      <a:pt x="74" y="315"/>
                    </a:cubicBezTo>
                    <a:cubicBezTo>
                      <a:pt x="80" y="310"/>
                      <a:pt x="80" y="310"/>
                      <a:pt x="80" y="310"/>
                    </a:cubicBezTo>
                    <a:cubicBezTo>
                      <a:pt x="80" y="310"/>
                      <a:pt x="78" y="308"/>
                      <a:pt x="76" y="309"/>
                    </a:cubicBezTo>
                    <a:close/>
                    <a:moveTo>
                      <a:pt x="70" y="312"/>
                    </a:moveTo>
                    <a:cubicBezTo>
                      <a:pt x="67" y="312"/>
                      <a:pt x="63" y="317"/>
                      <a:pt x="69" y="316"/>
                    </a:cubicBezTo>
                    <a:cubicBezTo>
                      <a:pt x="69" y="316"/>
                      <a:pt x="74" y="312"/>
                      <a:pt x="70" y="312"/>
                    </a:cubicBezTo>
                    <a:close/>
                    <a:moveTo>
                      <a:pt x="228" y="269"/>
                    </a:moveTo>
                    <a:cubicBezTo>
                      <a:pt x="230" y="272"/>
                      <a:pt x="230" y="272"/>
                      <a:pt x="230" y="272"/>
                    </a:cubicBezTo>
                    <a:cubicBezTo>
                      <a:pt x="234" y="270"/>
                      <a:pt x="234" y="270"/>
                      <a:pt x="234" y="270"/>
                    </a:cubicBezTo>
                    <a:cubicBezTo>
                      <a:pt x="233" y="268"/>
                      <a:pt x="233" y="268"/>
                      <a:pt x="233" y="268"/>
                    </a:cubicBezTo>
                    <a:lnTo>
                      <a:pt x="228" y="269"/>
                    </a:lnTo>
                    <a:close/>
                    <a:moveTo>
                      <a:pt x="332" y="67"/>
                    </a:moveTo>
                    <a:cubicBezTo>
                      <a:pt x="329" y="59"/>
                      <a:pt x="329" y="59"/>
                      <a:pt x="329" y="59"/>
                    </a:cubicBezTo>
                    <a:cubicBezTo>
                      <a:pt x="313" y="51"/>
                      <a:pt x="313" y="51"/>
                      <a:pt x="313" y="51"/>
                    </a:cubicBezTo>
                    <a:cubicBezTo>
                      <a:pt x="302" y="49"/>
                      <a:pt x="302" y="49"/>
                      <a:pt x="302" y="49"/>
                    </a:cubicBezTo>
                    <a:cubicBezTo>
                      <a:pt x="281" y="35"/>
                      <a:pt x="281" y="35"/>
                      <a:pt x="281" y="35"/>
                    </a:cubicBezTo>
                    <a:cubicBezTo>
                      <a:pt x="290" y="29"/>
                      <a:pt x="290" y="29"/>
                      <a:pt x="290" y="29"/>
                    </a:cubicBezTo>
                    <a:cubicBezTo>
                      <a:pt x="289" y="25"/>
                      <a:pt x="289" y="25"/>
                      <a:pt x="289" y="25"/>
                    </a:cubicBezTo>
                    <a:cubicBezTo>
                      <a:pt x="289" y="25"/>
                      <a:pt x="294" y="10"/>
                      <a:pt x="290" y="1"/>
                    </a:cubicBezTo>
                    <a:cubicBezTo>
                      <a:pt x="290" y="1"/>
                      <a:pt x="290" y="1"/>
                      <a:pt x="289" y="0"/>
                    </a:cubicBezTo>
                    <a:cubicBezTo>
                      <a:pt x="111" y="0"/>
                      <a:pt x="111" y="0"/>
                      <a:pt x="111" y="0"/>
                    </a:cubicBezTo>
                    <a:cubicBezTo>
                      <a:pt x="110" y="1"/>
                      <a:pt x="110" y="1"/>
                      <a:pt x="110" y="1"/>
                    </a:cubicBezTo>
                    <a:cubicBezTo>
                      <a:pt x="110" y="10"/>
                      <a:pt x="110" y="10"/>
                      <a:pt x="110" y="10"/>
                    </a:cubicBezTo>
                    <a:cubicBezTo>
                      <a:pt x="108" y="12"/>
                      <a:pt x="108" y="12"/>
                      <a:pt x="108" y="12"/>
                    </a:cubicBezTo>
                    <a:cubicBezTo>
                      <a:pt x="108" y="21"/>
                      <a:pt x="108" y="21"/>
                      <a:pt x="108" y="21"/>
                    </a:cubicBezTo>
                    <a:cubicBezTo>
                      <a:pt x="105" y="22"/>
                      <a:pt x="105" y="22"/>
                      <a:pt x="105" y="22"/>
                    </a:cubicBezTo>
                    <a:cubicBezTo>
                      <a:pt x="100" y="31"/>
                      <a:pt x="100" y="31"/>
                      <a:pt x="100" y="31"/>
                    </a:cubicBezTo>
                    <a:cubicBezTo>
                      <a:pt x="92" y="50"/>
                      <a:pt x="92" y="50"/>
                      <a:pt x="92" y="50"/>
                    </a:cubicBezTo>
                    <a:cubicBezTo>
                      <a:pt x="94" y="56"/>
                      <a:pt x="94" y="56"/>
                      <a:pt x="94" y="56"/>
                    </a:cubicBezTo>
                    <a:cubicBezTo>
                      <a:pt x="86" y="54"/>
                      <a:pt x="86" y="54"/>
                      <a:pt x="86" y="54"/>
                    </a:cubicBezTo>
                    <a:cubicBezTo>
                      <a:pt x="87" y="64"/>
                      <a:pt x="87" y="64"/>
                      <a:pt x="87" y="64"/>
                    </a:cubicBezTo>
                    <a:cubicBezTo>
                      <a:pt x="80" y="68"/>
                      <a:pt x="80" y="68"/>
                      <a:pt x="80" y="68"/>
                    </a:cubicBezTo>
                    <a:cubicBezTo>
                      <a:pt x="77" y="73"/>
                      <a:pt x="77" y="73"/>
                      <a:pt x="77" y="73"/>
                    </a:cubicBezTo>
                    <a:cubicBezTo>
                      <a:pt x="75" y="68"/>
                      <a:pt x="75" y="68"/>
                      <a:pt x="75" y="68"/>
                    </a:cubicBezTo>
                    <a:cubicBezTo>
                      <a:pt x="71" y="69"/>
                      <a:pt x="71" y="69"/>
                      <a:pt x="71" y="69"/>
                    </a:cubicBezTo>
                    <a:cubicBezTo>
                      <a:pt x="71" y="72"/>
                      <a:pt x="71" y="72"/>
                      <a:pt x="71" y="72"/>
                    </a:cubicBezTo>
                    <a:cubicBezTo>
                      <a:pt x="69" y="73"/>
                      <a:pt x="69" y="73"/>
                      <a:pt x="69" y="73"/>
                    </a:cubicBezTo>
                    <a:cubicBezTo>
                      <a:pt x="68" y="76"/>
                      <a:pt x="68" y="76"/>
                      <a:pt x="68" y="76"/>
                    </a:cubicBezTo>
                    <a:cubicBezTo>
                      <a:pt x="74" y="76"/>
                      <a:pt x="74" y="76"/>
                      <a:pt x="74" y="76"/>
                    </a:cubicBezTo>
                    <a:cubicBezTo>
                      <a:pt x="76" y="77"/>
                      <a:pt x="76" y="77"/>
                      <a:pt x="76" y="77"/>
                    </a:cubicBezTo>
                    <a:cubicBezTo>
                      <a:pt x="74" y="85"/>
                      <a:pt x="74" y="85"/>
                      <a:pt x="74" y="85"/>
                    </a:cubicBezTo>
                    <a:cubicBezTo>
                      <a:pt x="74" y="85"/>
                      <a:pt x="70" y="81"/>
                      <a:pt x="67" y="83"/>
                    </a:cubicBezTo>
                    <a:cubicBezTo>
                      <a:pt x="63" y="85"/>
                      <a:pt x="65" y="91"/>
                      <a:pt x="65" y="91"/>
                    </a:cubicBezTo>
                    <a:cubicBezTo>
                      <a:pt x="65" y="94"/>
                      <a:pt x="65" y="94"/>
                      <a:pt x="65" y="94"/>
                    </a:cubicBezTo>
                    <a:cubicBezTo>
                      <a:pt x="64" y="96"/>
                      <a:pt x="63" y="97"/>
                      <a:pt x="63" y="97"/>
                    </a:cubicBezTo>
                    <a:cubicBezTo>
                      <a:pt x="60" y="92"/>
                      <a:pt x="60" y="92"/>
                      <a:pt x="60" y="92"/>
                    </a:cubicBezTo>
                    <a:cubicBezTo>
                      <a:pt x="59" y="93"/>
                      <a:pt x="59" y="93"/>
                      <a:pt x="59" y="93"/>
                    </a:cubicBezTo>
                    <a:cubicBezTo>
                      <a:pt x="61" y="99"/>
                      <a:pt x="61" y="99"/>
                      <a:pt x="61" y="99"/>
                    </a:cubicBezTo>
                    <a:cubicBezTo>
                      <a:pt x="58" y="99"/>
                      <a:pt x="58" y="99"/>
                      <a:pt x="58" y="99"/>
                    </a:cubicBezTo>
                    <a:cubicBezTo>
                      <a:pt x="58" y="99"/>
                      <a:pt x="62" y="110"/>
                      <a:pt x="61" y="112"/>
                    </a:cubicBezTo>
                    <a:cubicBezTo>
                      <a:pt x="60" y="115"/>
                      <a:pt x="54" y="113"/>
                      <a:pt x="52" y="113"/>
                    </a:cubicBezTo>
                    <a:cubicBezTo>
                      <a:pt x="45" y="113"/>
                      <a:pt x="45" y="113"/>
                      <a:pt x="45" y="113"/>
                    </a:cubicBezTo>
                    <a:cubicBezTo>
                      <a:pt x="45" y="113"/>
                      <a:pt x="45" y="117"/>
                      <a:pt x="43" y="117"/>
                    </a:cubicBezTo>
                    <a:cubicBezTo>
                      <a:pt x="42" y="117"/>
                      <a:pt x="40" y="114"/>
                      <a:pt x="40" y="114"/>
                    </a:cubicBezTo>
                    <a:cubicBezTo>
                      <a:pt x="38" y="122"/>
                      <a:pt x="38" y="122"/>
                      <a:pt x="38" y="122"/>
                    </a:cubicBezTo>
                    <a:cubicBezTo>
                      <a:pt x="46" y="130"/>
                      <a:pt x="46" y="130"/>
                      <a:pt x="46" y="130"/>
                    </a:cubicBezTo>
                    <a:cubicBezTo>
                      <a:pt x="40" y="129"/>
                      <a:pt x="40" y="129"/>
                      <a:pt x="40" y="129"/>
                    </a:cubicBezTo>
                    <a:cubicBezTo>
                      <a:pt x="38" y="137"/>
                      <a:pt x="38" y="137"/>
                      <a:pt x="38" y="137"/>
                    </a:cubicBezTo>
                    <a:cubicBezTo>
                      <a:pt x="38" y="137"/>
                      <a:pt x="40" y="139"/>
                      <a:pt x="40" y="141"/>
                    </a:cubicBezTo>
                    <a:cubicBezTo>
                      <a:pt x="40" y="142"/>
                      <a:pt x="35" y="142"/>
                      <a:pt x="35" y="142"/>
                    </a:cubicBezTo>
                    <a:cubicBezTo>
                      <a:pt x="32" y="147"/>
                      <a:pt x="32" y="147"/>
                      <a:pt x="32" y="147"/>
                    </a:cubicBezTo>
                    <a:cubicBezTo>
                      <a:pt x="31" y="159"/>
                      <a:pt x="31" y="159"/>
                      <a:pt x="31" y="159"/>
                    </a:cubicBezTo>
                    <a:cubicBezTo>
                      <a:pt x="35" y="159"/>
                      <a:pt x="35" y="159"/>
                      <a:pt x="35" y="159"/>
                    </a:cubicBezTo>
                    <a:cubicBezTo>
                      <a:pt x="35" y="159"/>
                      <a:pt x="32" y="163"/>
                      <a:pt x="33" y="168"/>
                    </a:cubicBezTo>
                    <a:cubicBezTo>
                      <a:pt x="33" y="172"/>
                      <a:pt x="41" y="174"/>
                      <a:pt x="43" y="178"/>
                    </a:cubicBezTo>
                    <a:cubicBezTo>
                      <a:pt x="46" y="183"/>
                      <a:pt x="43" y="189"/>
                      <a:pt x="43" y="189"/>
                    </a:cubicBezTo>
                    <a:cubicBezTo>
                      <a:pt x="43" y="198"/>
                      <a:pt x="43" y="198"/>
                      <a:pt x="43" y="198"/>
                    </a:cubicBezTo>
                    <a:cubicBezTo>
                      <a:pt x="46" y="201"/>
                      <a:pt x="46" y="201"/>
                      <a:pt x="46" y="201"/>
                    </a:cubicBezTo>
                    <a:cubicBezTo>
                      <a:pt x="49" y="199"/>
                      <a:pt x="49" y="199"/>
                      <a:pt x="49" y="199"/>
                    </a:cubicBezTo>
                    <a:cubicBezTo>
                      <a:pt x="49" y="199"/>
                      <a:pt x="49" y="205"/>
                      <a:pt x="50" y="207"/>
                    </a:cubicBezTo>
                    <a:cubicBezTo>
                      <a:pt x="51" y="210"/>
                      <a:pt x="54" y="214"/>
                      <a:pt x="54" y="214"/>
                    </a:cubicBezTo>
                    <a:cubicBezTo>
                      <a:pt x="53" y="216"/>
                      <a:pt x="53" y="216"/>
                      <a:pt x="53" y="216"/>
                    </a:cubicBezTo>
                    <a:cubicBezTo>
                      <a:pt x="57" y="217"/>
                      <a:pt x="57" y="217"/>
                      <a:pt x="57" y="217"/>
                    </a:cubicBezTo>
                    <a:cubicBezTo>
                      <a:pt x="58" y="222"/>
                      <a:pt x="58" y="222"/>
                      <a:pt x="58" y="222"/>
                    </a:cubicBezTo>
                    <a:cubicBezTo>
                      <a:pt x="53" y="221"/>
                      <a:pt x="53" y="221"/>
                      <a:pt x="53" y="221"/>
                    </a:cubicBezTo>
                    <a:cubicBezTo>
                      <a:pt x="53" y="224"/>
                      <a:pt x="53" y="224"/>
                      <a:pt x="53" y="224"/>
                    </a:cubicBezTo>
                    <a:cubicBezTo>
                      <a:pt x="56" y="227"/>
                      <a:pt x="56" y="227"/>
                      <a:pt x="56" y="227"/>
                    </a:cubicBezTo>
                    <a:cubicBezTo>
                      <a:pt x="52" y="227"/>
                      <a:pt x="52" y="227"/>
                      <a:pt x="52" y="227"/>
                    </a:cubicBezTo>
                    <a:cubicBezTo>
                      <a:pt x="56" y="232"/>
                      <a:pt x="56" y="232"/>
                      <a:pt x="56" y="232"/>
                    </a:cubicBezTo>
                    <a:cubicBezTo>
                      <a:pt x="53" y="233"/>
                      <a:pt x="53" y="233"/>
                      <a:pt x="53" y="233"/>
                    </a:cubicBezTo>
                    <a:cubicBezTo>
                      <a:pt x="58" y="239"/>
                      <a:pt x="58" y="239"/>
                      <a:pt x="58" y="239"/>
                    </a:cubicBezTo>
                    <a:cubicBezTo>
                      <a:pt x="58" y="239"/>
                      <a:pt x="59" y="243"/>
                      <a:pt x="57" y="246"/>
                    </a:cubicBezTo>
                    <a:cubicBezTo>
                      <a:pt x="54" y="248"/>
                      <a:pt x="58" y="253"/>
                      <a:pt x="58" y="253"/>
                    </a:cubicBezTo>
                    <a:cubicBezTo>
                      <a:pt x="58" y="253"/>
                      <a:pt x="53" y="254"/>
                      <a:pt x="53" y="258"/>
                    </a:cubicBezTo>
                    <a:cubicBezTo>
                      <a:pt x="54" y="262"/>
                      <a:pt x="57" y="265"/>
                      <a:pt x="57" y="265"/>
                    </a:cubicBezTo>
                    <a:cubicBezTo>
                      <a:pt x="54" y="265"/>
                      <a:pt x="54" y="265"/>
                      <a:pt x="54" y="265"/>
                    </a:cubicBezTo>
                    <a:cubicBezTo>
                      <a:pt x="51" y="262"/>
                      <a:pt x="51" y="262"/>
                      <a:pt x="51" y="262"/>
                    </a:cubicBezTo>
                    <a:cubicBezTo>
                      <a:pt x="50" y="268"/>
                      <a:pt x="50" y="268"/>
                      <a:pt x="50" y="268"/>
                    </a:cubicBezTo>
                    <a:cubicBezTo>
                      <a:pt x="58" y="268"/>
                      <a:pt x="58" y="268"/>
                      <a:pt x="58" y="268"/>
                    </a:cubicBezTo>
                    <a:cubicBezTo>
                      <a:pt x="56" y="269"/>
                      <a:pt x="56" y="269"/>
                      <a:pt x="56" y="269"/>
                    </a:cubicBezTo>
                    <a:cubicBezTo>
                      <a:pt x="57" y="274"/>
                      <a:pt x="57" y="274"/>
                      <a:pt x="57" y="274"/>
                    </a:cubicBezTo>
                    <a:cubicBezTo>
                      <a:pt x="60" y="277"/>
                      <a:pt x="60" y="277"/>
                      <a:pt x="60" y="277"/>
                    </a:cubicBezTo>
                    <a:cubicBezTo>
                      <a:pt x="60" y="277"/>
                      <a:pt x="58" y="279"/>
                      <a:pt x="60" y="283"/>
                    </a:cubicBezTo>
                    <a:cubicBezTo>
                      <a:pt x="62" y="287"/>
                      <a:pt x="64" y="287"/>
                      <a:pt x="64" y="287"/>
                    </a:cubicBezTo>
                    <a:cubicBezTo>
                      <a:pt x="67" y="290"/>
                      <a:pt x="67" y="290"/>
                      <a:pt x="67" y="290"/>
                    </a:cubicBezTo>
                    <a:cubicBezTo>
                      <a:pt x="67" y="285"/>
                      <a:pt x="67" y="285"/>
                      <a:pt x="67" y="285"/>
                    </a:cubicBezTo>
                    <a:cubicBezTo>
                      <a:pt x="73" y="281"/>
                      <a:pt x="73" y="281"/>
                      <a:pt x="73" y="281"/>
                    </a:cubicBezTo>
                    <a:cubicBezTo>
                      <a:pt x="73" y="290"/>
                      <a:pt x="73" y="290"/>
                      <a:pt x="73" y="290"/>
                    </a:cubicBezTo>
                    <a:cubicBezTo>
                      <a:pt x="75" y="290"/>
                      <a:pt x="75" y="290"/>
                      <a:pt x="75" y="290"/>
                    </a:cubicBezTo>
                    <a:cubicBezTo>
                      <a:pt x="76" y="286"/>
                      <a:pt x="76" y="286"/>
                      <a:pt x="76" y="286"/>
                    </a:cubicBezTo>
                    <a:cubicBezTo>
                      <a:pt x="81" y="290"/>
                      <a:pt x="81" y="290"/>
                      <a:pt x="81" y="290"/>
                    </a:cubicBezTo>
                    <a:cubicBezTo>
                      <a:pt x="87" y="290"/>
                      <a:pt x="87" y="290"/>
                      <a:pt x="87" y="290"/>
                    </a:cubicBezTo>
                    <a:cubicBezTo>
                      <a:pt x="94" y="293"/>
                      <a:pt x="94" y="293"/>
                      <a:pt x="94" y="293"/>
                    </a:cubicBezTo>
                    <a:cubicBezTo>
                      <a:pt x="100" y="293"/>
                      <a:pt x="100" y="293"/>
                      <a:pt x="100" y="293"/>
                    </a:cubicBezTo>
                    <a:cubicBezTo>
                      <a:pt x="98" y="301"/>
                      <a:pt x="98" y="301"/>
                      <a:pt x="98" y="301"/>
                    </a:cubicBezTo>
                    <a:cubicBezTo>
                      <a:pt x="100" y="303"/>
                      <a:pt x="100" y="303"/>
                      <a:pt x="100" y="303"/>
                    </a:cubicBezTo>
                    <a:cubicBezTo>
                      <a:pt x="107" y="300"/>
                      <a:pt x="107" y="300"/>
                      <a:pt x="107" y="300"/>
                    </a:cubicBezTo>
                    <a:cubicBezTo>
                      <a:pt x="114" y="294"/>
                      <a:pt x="114" y="294"/>
                      <a:pt x="114" y="294"/>
                    </a:cubicBezTo>
                    <a:cubicBezTo>
                      <a:pt x="115" y="295"/>
                      <a:pt x="115" y="295"/>
                      <a:pt x="115" y="295"/>
                    </a:cubicBezTo>
                    <a:cubicBezTo>
                      <a:pt x="112" y="304"/>
                      <a:pt x="112" y="304"/>
                      <a:pt x="112" y="304"/>
                    </a:cubicBezTo>
                    <a:cubicBezTo>
                      <a:pt x="117" y="308"/>
                      <a:pt x="117" y="308"/>
                      <a:pt x="117" y="308"/>
                    </a:cubicBezTo>
                    <a:cubicBezTo>
                      <a:pt x="116" y="312"/>
                      <a:pt x="116" y="312"/>
                      <a:pt x="116" y="312"/>
                    </a:cubicBezTo>
                    <a:cubicBezTo>
                      <a:pt x="120" y="311"/>
                      <a:pt x="120" y="311"/>
                      <a:pt x="120" y="311"/>
                    </a:cubicBezTo>
                    <a:cubicBezTo>
                      <a:pt x="120" y="313"/>
                      <a:pt x="120" y="313"/>
                      <a:pt x="120" y="313"/>
                    </a:cubicBezTo>
                    <a:cubicBezTo>
                      <a:pt x="113" y="319"/>
                      <a:pt x="113" y="319"/>
                      <a:pt x="113" y="319"/>
                    </a:cubicBezTo>
                    <a:cubicBezTo>
                      <a:pt x="114" y="321"/>
                      <a:pt x="114" y="321"/>
                      <a:pt x="114" y="321"/>
                    </a:cubicBezTo>
                    <a:cubicBezTo>
                      <a:pt x="119" y="321"/>
                      <a:pt x="119" y="321"/>
                      <a:pt x="119" y="321"/>
                    </a:cubicBezTo>
                    <a:cubicBezTo>
                      <a:pt x="122" y="317"/>
                      <a:pt x="122" y="317"/>
                      <a:pt x="122" y="317"/>
                    </a:cubicBezTo>
                    <a:cubicBezTo>
                      <a:pt x="122" y="317"/>
                      <a:pt x="124" y="319"/>
                      <a:pt x="124" y="321"/>
                    </a:cubicBezTo>
                    <a:cubicBezTo>
                      <a:pt x="125" y="324"/>
                      <a:pt x="115" y="329"/>
                      <a:pt x="115" y="329"/>
                    </a:cubicBezTo>
                    <a:cubicBezTo>
                      <a:pt x="126" y="326"/>
                      <a:pt x="126" y="326"/>
                      <a:pt x="126" y="326"/>
                    </a:cubicBezTo>
                    <a:cubicBezTo>
                      <a:pt x="134" y="310"/>
                      <a:pt x="134" y="310"/>
                      <a:pt x="134" y="310"/>
                    </a:cubicBezTo>
                    <a:cubicBezTo>
                      <a:pt x="132" y="318"/>
                      <a:pt x="132" y="318"/>
                      <a:pt x="132" y="318"/>
                    </a:cubicBezTo>
                    <a:cubicBezTo>
                      <a:pt x="144" y="315"/>
                      <a:pt x="144" y="315"/>
                      <a:pt x="144" y="315"/>
                    </a:cubicBezTo>
                    <a:cubicBezTo>
                      <a:pt x="152" y="309"/>
                      <a:pt x="152" y="309"/>
                      <a:pt x="152" y="309"/>
                    </a:cubicBezTo>
                    <a:cubicBezTo>
                      <a:pt x="155" y="309"/>
                      <a:pt x="155" y="309"/>
                      <a:pt x="155" y="309"/>
                    </a:cubicBezTo>
                    <a:cubicBezTo>
                      <a:pt x="161" y="304"/>
                      <a:pt x="161" y="304"/>
                      <a:pt x="161" y="304"/>
                    </a:cubicBezTo>
                    <a:cubicBezTo>
                      <a:pt x="164" y="305"/>
                      <a:pt x="164" y="305"/>
                      <a:pt x="164" y="305"/>
                    </a:cubicBezTo>
                    <a:cubicBezTo>
                      <a:pt x="166" y="310"/>
                      <a:pt x="166" y="310"/>
                      <a:pt x="166" y="310"/>
                    </a:cubicBezTo>
                    <a:cubicBezTo>
                      <a:pt x="169" y="308"/>
                      <a:pt x="169" y="308"/>
                      <a:pt x="169" y="308"/>
                    </a:cubicBezTo>
                    <a:cubicBezTo>
                      <a:pt x="169" y="300"/>
                      <a:pt x="169" y="300"/>
                      <a:pt x="169" y="300"/>
                    </a:cubicBezTo>
                    <a:cubicBezTo>
                      <a:pt x="184" y="293"/>
                      <a:pt x="184" y="293"/>
                      <a:pt x="184" y="293"/>
                    </a:cubicBezTo>
                    <a:cubicBezTo>
                      <a:pt x="185" y="290"/>
                      <a:pt x="185" y="290"/>
                      <a:pt x="185" y="290"/>
                    </a:cubicBezTo>
                    <a:cubicBezTo>
                      <a:pt x="198" y="284"/>
                      <a:pt x="198" y="284"/>
                      <a:pt x="198" y="284"/>
                    </a:cubicBezTo>
                    <a:cubicBezTo>
                      <a:pt x="198" y="277"/>
                      <a:pt x="198" y="277"/>
                      <a:pt x="198" y="277"/>
                    </a:cubicBezTo>
                    <a:cubicBezTo>
                      <a:pt x="198" y="277"/>
                      <a:pt x="200" y="283"/>
                      <a:pt x="204" y="283"/>
                    </a:cubicBezTo>
                    <a:cubicBezTo>
                      <a:pt x="207" y="283"/>
                      <a:pt x="211" y="281"/>
                      <a:pt x="211" y="281"/>
                    </a:cubicBezTo>
                    <a:cubicBezTo>
                      <a:pt x="208" y="279"/>
                      <a:pt x="208" y="279"/>
                      <a:pt x="208" y="279"/>
                    </a:cubicBezTo>
                    <a:cubicBezTo>
                      <a:pt x="209" y="275"/>
                      <a:pt x="209" y="275"/>
                      <a:pt x="209" y="275"/>
                    </a:cubicBezTo>
                    <a:cubicBezTo>
                      <a:pt x="214" y="279"/>
                      <a:pt x="214" y="279"/>
                      <a:pt x="214" y="279"/>
                    </a:cubicBezTo>
                    <a:cubicBezTo>
                      <a:pt x="214" y="277"/>
                      <a:pt x="214" y="277"/>
                      <a:pt x="214" y="277"/>
                    </a:cubicBezTo>
                    <a:cubicBezTo>
                      <a:pt x="208" y="268"/>
                      <a:pt x="208" y="268"/>
                      <a:pt x="208" y="268"/>
                    </a:cubicBezTo>
                    <a:cubicBezTo>
                      <a:pt x="208" y="268"/>
                      <a:pt x="217" y="274"/>
                      <a:pt x="223" y="272"/>
                    </a:cubicBezTo>
                    <a:cubicBezTo>
                      <a:pt x="227" y="269"/>
                      <a:pt x="225" y="266"/>
                      <a:pt x="225" y="266"/>
                    </a:cubicBezTo>
                    <a:cubicBezTo>
                      <a:pt x="231" y="265"/>
                      <a:pt x="231" y="265"/>
                      <a:pt x="231" y="265"/>
                    </a:cubicBezTo>
                    <a:cubicBezTo>
                      <a:pt x="236" y="263"/>
                      <a:pt x="236" y="263"/>
                      <a:pt x="236" y="263"/>
                    </a:cubicBezTo>
                    <a:cubicBezTo>
                      <a:pt x="242" y="263"/>
                      <a:pt x="242" y="263"/>
                      <a:pt x="242" y="263"/>
                    </a:cubicBezTo>
                    <a:cubicBezTo>
                      <a:pt x="246" y="257"/>
                      <a:pt x="246" y="257"/>
                      <a:pt x="246" y="257"/>
                    </a:cubicBezTo>
                    <a:cubicBezTo>
                      <a:pt x="256" y="258"/>
                      <a:pt x="256" y="258"/>
                      <a:pt x="256" y="258"/>
                    </a:cubicBezTo>
                    <a:cubicBezTo>
                      <a:pt x="267" y="253"/>
                      <a:pt x="267" y="253"/>
                      <a:pt x="267" y="253"/>
                    </a:cubicBezTo>
                    <a:cubicBezTo>
                      <a:pt x="267" y="252"/>
                      <a:pt x="267" y="252"/>
                      <a:pt x="267" y="252"/>
                    </a:cubicBezTo>
                    <a:cubicBezTo>
                      <a:pt x="275" y="236"/>
                      <a:pt x="275" y="236"/>
                      <a:pt x="275" y="236"/>
                    </a:cubicBezTo>
                    <a:cubicBezTo>
                      <a:pt x="286" y="221"/>
                      <a:pt x="286" y="221"/>
                      <a:pt x="286" y="221"/>
                    </a:cubicBezTo>
                    <a:cubicBezTo>
                      <a:pt x="290" y="218"/>
                      <a:pt x="290" y="218"/>
                      <a:pt x="290" y="218"/>
                    </a:cubicBezTo>
                    <a:cubicBezTo>
                      <a:pt x="291" y="209"/>
                      <a:pt x="291" y="209"/>
                      <a:pt x="291" y="209"/>
                    </a:cubicBezTo>
                    <a:cubicBezTo>
                      <a:pt x="304" y="195"/>
                      <a:pt x="304" y="195"/>
                      <a:pt x="304" y="195"/>
                    </a:cubicBezTo>
                    <a:cubicBezTo>
                      <a:pt x="304" y="195"/>
                      <a:pt x="309" y="182"/>
                      <a:pt x="312" y="176"/>
                    </a:cubicBezTo>
                    <a:cubicBezTo>
                      <a:pt x="315" y="171"/>
                      <a:pt x="323" y="151"/>
                      <a:pt x="326" y="140"/>
                    </a:cubicBezTo>
                    <a:cubicBezTo>
                      <a:pt x="329" y="128"/>
                      <a:pt x="338" y="115"/>
                      <a:pt x="338" y="115"/>
                    </a:cubicBezTo>
                    <a:cubicBezTo>
                      <a:pt x="338" y="115"/>
                      <a:pt x="340" y="111"/>
                      <a:pt x="341" y="107"/>
                    </a:cubicBezTo>
                    <a:cubicBezTo>
                      <a:pt x="343" y="103"/>
                      <a:pt x="345" y="79"/>
                      <a:pt x="345" y="73"/>
                    </a:cubicBezTo>
                    <a:cubicBezTo>
                      <a:pt x="344" y="67"/>
                      <a:pt x="332" y="67"/>
                      <a:pt x="332" y="67"/>
                    </a:cubicBezTo>
                    <a:close/>
                    <a:moveTo>
                      <a:pt x="207" y="289"/>
                    </a:moveTo>
                    <a:cubicBezTo>
                      <a:pt x="210" y="285"/>
                      <a:pt x="210" y="285"/>
                      <a:pt x="210" y="285"/>
                    </a:cubicBezTo>
                    <a:cubicBezTo>
                      <a:pt x="206" y="286"/>
                      <a:pt x="206" y="286"/>
                      <a:pt x="206" y="286"/>
                    </a:cubicBezTo>
                    <a:lnTo>
                      <a:pt x="207" y="289"/>
                    </a:lnTo>
                    <a:close/>
                    <a:moveTo>
                      <a:pt x="223" y="273"/>
                    </a:moveTo>
                    <a:cubicBezTo>
                      <a:pt x="228" y="274"/>
                      <a:pt x="228" y="274"/>
                      <a:pt x="228" y="274"/>
                    </a:cubicBezTo>
                    <a:cubicBezTo>
                      <a:pt x="226" y="271"/>
                      <a:pt x="226" y="271"/>
                      <a:pt x="226" y="271"/>
                    </a:cubicBezTo>
                    <a:lnTo>
                      <a:pt x="223" y="273"/>
                    </a:lnTo>
                    <a:close/>
                    <a:moveTo>
                      <a:pt x="83" y="312"/>
                    </a:moveTo>
                    <a:cubicBezTo>
                      <a:pt x="85" y="311"/>
                      <a:pt x="85" y="311"/>
                      <a:pt x="85" y="311"/>
                    </a:cubicBezTo>
                    <a:cubicBezTo>
                      <a:pt x="85" y="309"/>
                      <a:pt x="85" y="309"/>
                      <a:pt x="85" y="309"/>
                    </a:cubicBezTo>
                    <a:cubicBezTo>
                      <a:pt x="82" y="309"/>
                      <a:pt x="82" y="309"/>
                      <a:pt x="82" y="309"/>
                    </a:cubicBezTo>
                    <a:lnTo>
                      <a:pt x="83" y="312"/>
                    </a:lnTo>
                    <a:close/>
                    <a:moveTo>
                      <a:pt x="74" y="294"/>
                    </a:moveTo>
                    <a:cubicBezTo>
                      <a:pt x="75" y="295"/>
                      <a:pt x="75" y="295"/>
                      <a:pt x="75" y="295"/>
                    </a:cubicBezTo>
                    <a:cubicBezTo>
                      <a:pt x="73" y="298"/>
                      <a:pt x="73" y="298"/>
                      <a:pt x="73" y="298"/>
                    </a:cubicBezTo>
                    <a:cubicBezTo>
                      <a:pt x="75" y="298"/>
                      <a:pt x="75" y="298"/>
                      <a:pt x="75" y="298"/>
                    </a:cubicBezTo>
                    <a:cubicBezTo>
                      <a:pt x="77" y="297"/>
                      <a:pt x="77" y="297"/>
                      <a:pt x="77" y="297"/>
                    </a:cubicBezTo>
                    <a:cubicBezTo>
                      <a:pt x="80" y="299"/>
                      <a:pt x="80" y="299"/>
                      <a:pt x="80" y="299"/>
                    </a:cubicBezTo>
                    <a:cubicBezTo>
                      <a:pt x="81" y="296"/>
                      <a:pt x="81" y="296"/>
                      <a:pt x="81" y="296"/>
                    </a:cubicBezTo>
                    <a:cubicBezTo>
                      <a:pt x="76" y="293"/>
                      <a:pt x="76" y="293"/>
                      <a:pt x="76" y="293"/>
                    </a:cubicBezTo>
                    <a:lnTo>
                      <a:pt x="74" y="294"/>
                    </a:lnTo>
                    <a:close/>
                    <a:moveTo>
                      <a:pt x="138" y="322"/>
                    </a:moveTo>
                    <a:cubicBezTo>
                      <a:pt x="138" y="319"/>
                      <a:pt x="138" y="319"/>
                      <a:pt x="138" y="319"/>
                    </a:cubicBezTo>
                    <a:cubicBezTo>
                      <a:pt x="133" y="321"/>
                      <a:pt x="133" y="321"/>
                      <a:pt x="133" y="321"/>
                    </a:cubicBezTo>
                    <a:lnTo>
                      <a:pt x="138" y="322"/>
                    </a:lnTo>
                    <a:close/>
                    <a:moveTo>
                      <a:pt x="112" y="299"/>
                    </a:moveTo>
                    <a:cubicBezTo>
                      <a:pt x="111" y="298"/>
                      <a:pt x="111" y="298"/>
                      <a:pt x="111" y="298"/>
                    </a:cubicBezTo>
                    <a:cubicBezTo>
                      <a:pt x="109" y="302"/>
                      <a:pt x="109" y="302"/>
                      <a:pt x="109" y="302"/>
                    </a:cubicBezTo>
                    <a:cubicBezTo>
                      <a:pt x="105" y="303"/>
                      <a:pt x="105" y="303"/>
                      <a:pt x="105" y="303"/>
                    </a:cubicBezTo>
                    <a:cubicBezTo>
                      <a:pt x="102" y="305"/>
                      <a:pt x="102" y="305"/>
                      <a:pt x="102" y="305"/>
                    </a:cubicBezTo>
                    <a:cubicBezTo>
                      <a:pt x="97" y="306"/>
                      <a:pt x="97" y="306"/>
                      <a:pt x="97" y="306"/>
                    </a:cubicBezTo>
                    <a:cubicBezTo>
                      <a:pt x="96" y="310"/>
                      <a:pt x="96" y="310"/>
                      <a:pt x="96" y="310"/>
                    </a:cubicBezTo>
                    <a:cubicBezTo>
                      <a:pt x="99" y="310"/>
                      <a:pt x="99" y="310"/>
                      <a:pt x="99" y="310"/>
                    </a:cubicBezTo>
                    <a:cubicBezTo>
                      <a:pt x="96" y="314"/>
                      <a:pt x="96" y="314"/>
                      <a:pt x="96" y="314"/>
                    </a:cubicBezTo>
                    <a:cubicBezTo>
                      <a:pt x="96" y="319"/>
                      <a:pt x="96" y="319"/>
                      <a:pt x="96" y="319"/>
                    </a:cubicBezTo>
                    <a:cubicBezTo>
                      <a:pt x="102" y="316"/>
                      <a:pt x="102" y="316"/>
                      <a:pt x="102" y="316"/>
                    </a:cubicBezTo>
                    <a:cubicBezTo>
                      <a:pt x="108" y="316"/>
                      <a:pt x="108" y="316"/>
                      <a:pt x="108" y="316"/>
                    </a:cubicBezTo>
                    <a:cubicBezTo>
                      <a:pt x="112" y="309"/>
                      <a:pt x="112" y="309"/>
                      <a:pt x="112" y="309"/>
                    </a:cubicBezTo>
                    <a:cubicBezTo>
                      <a:pt x="110" y="304"/>
                      <a:pt x="110" y="304"/>
                      <a:pt x="110" y="304"/>
                    </a:cubicBezTo>
                    <a:lnTo>
                      <a:pt x="112" y="299"/>
                    </a:lnTo>
                    <a:close/>
                  </a:path>
                </a:pathLst>
              </a:custGeom>
              <a:solidFill>
                <a:srgbClr val="00B050"/>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69" name="Freeform 293" descr="© INSCALE GmbH, 18.06.2010">
                <a:extLst>
                  <a:ext uri="{FF2B5EF4-FFF2-40B4-BE49-F238E27FC236}">
                    <a16:creationId xmlns:a16="http://schemas.microsoft.com/office/drawing/2014/main" id="{7FE53E39-9240-42EA-9D21-8AD1382FB655}"/>
                  </a:ext>
                </a:extLst>
              </p:cNvPr>
              <p:cNvSpPr>
                <a:spLocks noEditPoints="1"/>
              </p:cNvSpPr>
              <p:nvPr/>
            </p:nvSpPr>
            <p:spPr bwMode="auto">
              <a:xfrm>
                <a:off x="2381" y="507"/>
                <a:ext cx="538" cy="1122"/>
              </a:xfrm>
              <a:custGeom>
                <a:avLst/>
                <a:gdLst>
                  <a:gd name="T0" fmla="*/ 2147483647 w 310"/>
                  <a:gd name="T1" fmla="*/ 2147483647 h 647"/>
                  <a:gd name="T2" fmla="*/ 2147483647 w 310"/>
                  <a:gd name="T3" fmla="*/ 2147483647 h 647"/>
                  <a:gd name="T4" fmla="*/ 2147483647 w 310"/>
                  <a:gd name="T5" fmla="*/ 2147483647 h 647"/>
                  <a:gd name="T6" fmla="*/ 2147483647 w 310"/>
                  <a:gd name="T7" fmla="*/ 2147483647 h 647"/>
                  <a:gd name="T8" fmla="*/ 349382366 w 310"/>
                  <a:gd name="T9" fmla="*/ 2147483647 h 647"/>
                  <a:gd name="T10" fmla="*/ 2147483647 w 310"/>
                  <a:gd name="T11" fmla="*/ 2147483647 h 647"/>
                  <a:gd name="T12" fmla="*/ 2147483647 w 310"/>
                  <a:gd name="T13" fmla="*/ 2147483647 h 647"/>
                  <a:gd name="T14" fmla="*/ 2147483647 w 310"/>
                  <a:gd name="T15" fmla="*/ 2147483647 h 647"/>
                  <a:gd name="T16" fmla="*/ 2147483647 w 310"/>
                  <a:gd name="T17" fmla="*/ 2147483647 h 647"/>
                  <a:gd name="T18" fmla="*/ 431254077 w 310"/>
                  <a:gd name="T19" fmla="*/ 2147483647 h 647"/>
                  <a:gd name="T20" fmla="*/ 2147483647 w 310"/>
                  <a:gd name="T21" fmla="*/ 2147483647 h 647"/>
                  <a:gd name="T22" fmla="*/ 2147483647 w 310"/>
                  <a:gd name="T23" fmla="*/ 2147483647 h 647"/>
                  <a:gd name="T24" fmla="*/ 2147483647 w 310"/>
                  <a:gd name="T25" fmla="*/ 2147483647 h 647"/>
                  <a:gd name="T26" fmla="*/ 2147483647 w 310"/>
                  <a:gd name="T27" fmla="*/ 2147483647 h 647"/>
                  <a:gd name="T28" fmla="*/ 2147483647 w 310"/>
                  <a:gd name="T29" fmla="*/ 2147483647 h 647"/>
                  <a:gd name="T30" fmla="*/ 2147483647 w 310"/>
                  <a:gd name="T31" fmla="*/ 2147483647 h 647"/>
                  <a:gd name="T32" fmla="*/ 2147483647 w 310"/>
                  <a:gd name="T33" fmla="*/ 2147483647 h 647"/>
                  <a:gd name="T34" fmla="*/ 2147483647 w 310"/>
                  <a:gd name="T35" fmla="*/ 2147483647 h 647"/>
                  <a:gd name="T36" fmla="*/ 2147483647 w 310"/>
                  <a:gd name="T37" fmla="*/ 2147483647 h 647"/>
                  <a:gd name="T38" fmla="*/ 2147483647 w 310"/>
                  <a:gd name="T39" fmla="*/ 2147483647 h 647"/>
                  <a:gd name="T40" fmla="*/ 2147483647 w 310"/>
                  <a:gd name="T41" fmla="*/ 2147483647 h 647"/>
                  <a:gd name="T42" fmla="*/ 2147483647 w 310"/>
                  <a:gd name="T43" fmla="*/ 2147483647 h 647"/>
                  <a:gd name="T44" fmla="*/ 2147483647 w 310"/>
                  <a:gd name="T45" fmla="*/ 2147483647 h 647"/>
                  <a:gd name="T46" fmla="*/ 2147483647 w 310"/>
                  <a:gd name="T47" fmla="*/ 2147483647 h 647"/>
                  <a:gd name="T48" fmla="*/ 2147483647 w 310"/>
                  <a:gd name="T49" fmla="*/ 2147483647 h 647"/>
                  <a:gd name="T50" fmla="*/ 2147483647 w 310"/>
                  <a:gd name="T51" fmla="*/ 851307603 h 647"/>
                  <a:gd name="T52" fmla="*/ 2147483647 w 310"/>
                  <a:gd name="T53" fmla="*/ 0 h 647"/>
                  <a:gd name="T54" fmla="*/ 2147483647 w 310"/>
                  <a:gd name="T55" fmla="*/ 2147483647 h 647"/>
                  <a:gd name="T56" fmla="*/ 871533333 w 310"/>
                  <a:gd name="T57" fmla="*/ 2147483647 h 647"/>
                  <a:gd name="T58" fmla="*/ 1077503032 w 310"/>
                  <a:gd name="T59" fmla="*/ 2147483647 h 647"/>
                  <a:gd name="T60" fmla="*/ 657603181 w 310"/>
                  <a:gd name="T61" fmla="*/ 2147483647 h 647"/>
                  <a:gd name="T62" fmla="*/ 143183139 w 310"/>
                  <a:gd name="T63" fmla="*/ 2147483647 h 647"/>
                  <a:gd name="T64" fmla="*/ 261962218 w 310"/>
                  <a:gd name="T65" fmla="*/ 2147483647 h 647"/>
                  <a:gd name="T66" fmla="*/ 454630952 w 310"/>
                  <a:gd name="T67" fmla="*/ 2147483647 h 647"/>
                  <a:gd name="T68" fmla="*/ 974596266 w 310"/>
                  <a:gd name="T69" fmla="*/ 2147483647 h 647"/>
                  <a:gd name="T70" fmla="*/ 1691395584 w 310"/>
                  <a:gd name="T71" fmla="*/ 2147483647 h 647"/>
                  <a:gd name="T72" fmla="*/ 1263949351 w 310"/>
                  <a:gd name="T73" fmla="*/ 2147483647 h 647"/>
                  <a:gd name="T74" fmla="*/ 1754295492 w 310"/>
                  <a:gd name="T75" fmla="*/ 2147483647 h 647"/>
                  <a:gd name="T76" fmla="*/ 2147483647 w 310"/>
                  <a:gd name="T77" fmla="*/ 2147483647 h 647"/>
                  <a:gd name="T78" fmla="*/ 2147483647 w 310"/>
                  <a:gd name="T79" fmla="*/ 2147483647 h 647"/>
                  <a:gd name="T80" fmla="*/ 2147483647 w 310"/>
                  <a:gd name="T81" fmla="*/ 2147483647 h 647"/>
                  <a:gd name="T82" fmla="*/ 2147483647 w 310"/>
                  <a:gd name="T83" fmla="*/ 2147483647 h 647"/>
                  <a:gd name="T84" fmla="*/ 2147483647 w 310"/>
                  <a:gd name="T85" fmla="*/ 2147483647 h 647"/>
                  <a:gd name="T86" fmla="*/ 2147483647 w 310"/>
                  <a:gd name="T87" fmla="*/ 2147483647 h 647"/>
                  <a:gd name="T88" fmla="*/ 2147483647 w 310"/>
                  <a:gd name="T89" fmla="*/ 2147483647 h 647"/>
                  <a:gd name="T90" fmla="*/ 2147483647 w 310"/>
                  <a:gd name="T91" fmla="*/ 2147483647 h 647"/>
                  <a:gd name="T92" fmla="*/ 2147483647 w 310"/>
                  <a:gd name="T93" fmla="*/ 2147483647 h 647"/>
                  <a:gd name="T94" fmla="*/ 2147483647 w 310"/>
                  <a:gd name="T95" fmla="*/ 2147483647 h 647"/>
                  <a:gd name="T96" fmla="*/ 2147483647 w 310"/>
                  <a:gd name="T97" fmla="*/ 2147483647 h 647"/>
                  <a:gd name="T98" fmla="*/ 2147483647 w 310"/>
                  <a:gd name="T99" fmla="*/ 2147483647 h 647"/>
                  <a:gd name="T100" fmla="*/ 2147483647 w 310"/>
                  <a:gd name="T101" fmla="*/ 2147483647 h 647"/>
                  <a:gd name="T102" fmla="*/ 2147483647 w 310"/>
                  <a:gd name="T103" fmla="*/ 2147483647 h 647"/>
                  <a:gd name="T104" fmla="*/ 2147483647 w 310"/>
                  <a:gd name="T105" fmla="*/ 2147483647 h 647"/>
                  <a:gd name="T106" fmla="*/ 2147483647 w 310"/>
                  <a:gd name="T107" fmla="*/ 2147483647 h 647"/>
                  <a:gd name="T108" fmla="*/ 2147483647 w 310"/>
                  <a:gd name="T109" fmla="*/ 2147483647 h 647"/>
                  <a:gd name="T110" fmla="*/ 2147483647 w 310"/>
                  <a:gd name="T111" fmla="*/ 2147483647 h 647"/>
                  <a:gd name="T112" fmla="*/ 2147483647 w 310"/>
                  <a:gd name="T113" fmla="*/ 2147483647 h 647"/>
                  <a:gd name="T114" fmla="*/ 2147483647 w 310"/>
                  <a:gd name="T115" fmla="*/ 1295239585 h 6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10"/>
                  <a:gd name="T175" fmla="*/ 0 h 647"/>
                  <a:gd name="T176" fmla="*/ 310 w 310"/>
                  <a:gd name="T177" fmla="*/ 647 h 6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10" h="647">
                    <a:moveTo>
                      <a:pt x="266" y="358"/>
                    </a:moveTo>
                    <a:cubicBezTo>
                      <a:pt x="265" y="355"/>
                      <a:pt x="265" y="355"/>
                      <a:pt x="265" y="355"/>
                    </a:cubicBezTo>
                    <a:cubicBezTo>
                      <a:pt x="259" y="358"/>
                      <a:pt x="259" y="358"/>
                      <a:pt x="259" y="358"/>
                    </a:cubicBezTo>
                    <a:cubicBezTo>
                      <a:pt x="262" y="360"/>
                      <a:pt x="262" y="360"/>
                      <a:pt x="262" y="360"/>
                    </a:cubicBezTo>
                    <a:lnTo>
                      <a:pt x="266" y="358"/>
                    </a:lnTo>
                    <a:close/>
                    <a:moveTo>
                      <a:pt x="243" y="378"/>
                    </a:moveTo>
                    <a:cubicBezTo>
                      <a:pt x="255" y="379"/>
                      <a:pt x="255" y="379"/>
                      <a:pt x="255" y="379"/>
                    </a:cubicBezTo>
                    <a:cubicBezTo>
                      <a:pt x="256" y="378"/>
                      <a:pt x="256" y="378"/>
                      <a:pt x="256" y="378"/>
                    </a:cubicBezTo>
                    <a:cubicBezTo>
                      <a:pt x="254" y="374"/>
                      <a:pt x="254" y="374"/>
                      <a:pt x="254" y="374"/>
                    </a:cubicBezTo>
                    <a:cubicBezTo>
                      <a:pt x="251" y="373"/>
                      <a:pt x="251" y="373"/>
                      <a:pt x="251" y="373"/>
                    </a:cubicBezTo>
                    <a:cubicBezTo>
                      <a:pt x="248" y="374"/>
                      <a:pt x="248" y="374"/>
                      <a:pt x="248" y="374"/>
                    </a:cubicBezTo>
                    <a:cubicBezTo>
                      <a:pt x="249" y="376"/>
                      <a:pt x="249" y="376"/>
                      <a:pt x="249" y="376"/>
                    </a:cubicBezTo>
                    <a:cubicBezTo>
                      <a:pt x="243" y="376"/>
                      <a:pt x="243" y="376"/>
                      <a:pt x="243" y="376"/>
                    </a:cubicBezTo>
                    <a:lnTo>
                      <a:pt x="243" y="378"/>
                    </a:lnTo>
                    <a:close/>
                    <a:moveTo>
                      <a:pt x="258" y="378"/>
                    </a:moveTo>
                    <a:cubicBezTo>
                      <a:pt x="261" y="377"/>
                      <a:pt x="261" y="377"/>
                      <a:pt x="261" y="377"/>
                    </a:cubicBezTo>
                    <a:cubicBezTo>
                      <a:pt x="258" y="374"/>
                      <a:pt x="258" y="374"/>
                      <a:pt x="258" y="374"/>
                    </a:cubicBezTo>
                    <a:lnTo>
                      <a:pt x="258" y="378"/>
                    </a:lnTo>
                    <a:close/>
                    <a:moveTo>
                      <a:pt x="249" y="399"/>
                    </a:moveTo>
                    <a:cubicBezTo>
                      <a:pt x="253" y="392"/>
                      <a:pt x="253" y="392"/>
                      <a:pt x="253" y="392"/>
                    </a:cubicBezTo>
                    <a:cubicBezTo>
                      <a:pt x="250" y="391"/>
                      <a:pt x="250" y="391"/>
                      <a:pt x="250" y="391"/>
                    </a:cubicBezTo>
                    <a:cubicBezTo>
                      <a:pt x="246" y="397"/>
                      <a:pt x="246" y="397"/>
                      <a:pt x="246" y="397"/>
                    </a:cubicBezTo>
                    <a:lnTo>
                      <a:pt x="249" y="399"/>
                    </a:lnTo>
                    <a:close/>
                    <a:moveTo>
                      <a:pt x="253" y="368"/>
                    </a:moveTo>
                    <a:cubicBezTo>
                      <a:pt x="258" y="365"/>
                      <a:pt x="258" y="365"/>
                      <a:pt x="258" y="365"/>
                    </a:cubicBezTo>
                    <a:cubicBezTo>
                      <a:pt x="254" y="363"/>
                      <a:pt x="254" y="363"/>
                      <a:pt x="254" y="363"/>
                    </a:cubicBezTo>
                    <a:lnTo>
                      <a:pt x="253" y="368"/>
                    </a:lnTo>
                    <a:close/>
                    <a:moveTo>
                      <a:pt x="245" y="401"/>
                    </a:moveTo>
                    <a:cubicBezTo>
                      <a:pt x="244" y="404"/>
                      <a:pt x="245" y="406"/>
                      <a:pt x="247" y="404"/>
                    </a:cubicBezTo>
                    <a:cubicBezTo>
                      <a:pt x="249" y="401"/>
                      <a:pt x="246" y="399"/>
                      <a:pt x="245" y="401"/>
                    </a:cubicBezTo>
                    <a:close/>
                    <a:moveTo>
                      <a:pt x="251" y="380"/>
                    </a:moveTo>
                    <a:cubicBezTo>
                      <a:pt x="249" y="381"/>
                      <a:pt x="249" y="381"/>
                      <a:pt x="249" y="381"/>
                    </a:cubicBezTo>
                    <a:cubicBezTo>
                      <a:pt x="246" y="383"/>
                      <a:pt x="246" y="383"/>
                      <a:pt x="246" y="383"/>
                    </a:cubicBezTo>
                    <a:cubicBezTo>
                      <a:pt x="251" y="384"/>
                      <a:pt x="251" y="384"/>
                      <a:pt x="251" y="384"/>
                    </a:cubicBezTo>
                    <a:lnTo>
                      <a:pt x="251" y="380"/>
                    </a:lnTo>
                    <a:close/>
                    <a:moveTo>
                      <a:pt x="20" y="475"/>
                    </a:moveTo>
                    <a:cubicBezTo>
                      <a:pt x="19" y="471"/>
                      <a:pt x="19" y="471"/>
                      <a:pt x="19" y="471"/>
                    </a:cubicBezTo>
                    <a:cubicBezTo>
                      <a:pt x="11" y="473"/>
                      <a:pt x="11" y="473"/>
                      <a:pt x="11" y="473"/>
                    </a:cubicBezTo>
                    <a:cubicBezTo>
                      <a:pt x="13" y="476"/>
                      <a:pt x="13" y="476"/>
                      <a:pt x="13" y="476"/>
                    </a:cubicBezTo>
                    <a:cubicBezTo>
                      <a:pt x="13" y="478"/>
                      <a:pt x="13" y="478"/>
                      <a:pt x="13" y="478"/>
                    </a:cubicBezTo>
                    <a:cubicBezTo>
                      <a:pt x="16" y="478"/>
                      <a:pt x="16" y="478"/>
                      <a:pt x="16" y="478"/>
                    </a:cubicBezTo>
                    <a:cubicBezTo>
                      <a:pt x="17" y="475"/>
                      <a:pt x="17" y="475"/>
                      <a:pt x="17" y="475"/>
                    </a:cubicBezTo>
                    <a:lnTo>
                      <a:pt x="20" y="475"/>
                    </a:lnTo>
                    <a:close/>
                    <a:moveTo>
                      <a:pt x="211" y="508"/>
                    </a:moveTo>
                    <a:cubicBezTo>
                      <a:pt x="207" y="513"/>
                      <a:pt x="207" y="513"/>
                      <a:pt x="207" y="513"/>
                    </a:cubicBezTo>
                    <a:cubicBezTo>
                      <a:pt x="208" y="519"/>
                      <a:pt x="208" y="519"/>
                      <a:pt x="208" y="519"/>
                    </a:cubicBezTo>
                    <a:cubicBezTo>
                      <a:pt x="207" y="519"/>
                      <a:pt x="207" y="519"/>
                      <a:pt x="207" y="519"/>
                    </a:cubicBezTo>
                    <a:cubicBezTo>
                      <a:pt x="207" y="521"/>
                      <a:pt x="207" y="521"/>
                      <a:pt x="207" y="521"/>
                    </a:cubicBezTo>
                    <a:cubicBezTo>
                      <a:pt x="205" y="531"/>
                      <a:pt x="205" y="531"/>
                      <a:pt x="205" y="531"/>
                    </a:cubicBezTo>
                    <a:cubicBezTo>
                      <a:pt x="202" y="532"/>
                      <a:pt x="202" y="532"/>
                      <a:pt x="202" y="532"/>
                    </a:cubicBezTo>
                    <a:cubicBezTo>
                      <a:pt x="200" y="540"/>
                      <a:pt x="200" y="540"/>
                      <a:pt x="200" y="540"/>
                    </a:cubicBezTo>
                    <a:cubicBezTo>
                      <a:pt x="198" y="540"/>
                      <a:pt x="198" y="540"/>
                      <a:pt x="198" y="540"/>
                    </a:cubicBezTo>
                    <a:cubicBezTo>
                      <a:pt x="198" y="540"/>
                      <a:pt x="195" y="545"/>
                      <a:pt x="194" y="549"/>
                    </a:cubicBezTo>
                    <a:cubicBezTo>
                      <a:pt x="193" y="552"/>
                      <a:pt x="194" y="555"/>
                      <a:pt x="193" y="556"/>
                    </a:cubicBezTo>
                    <a:cubicBezTo>
                      <a:pt x="193" y="558"/>
                      <a:pt x="190" y="560"/>
                      <a:pt x="190" y="564"/>
                    </a:cubicBezTo>
                    <a:cubicBezTo>
                      <a:pt x="190" y="569"/>
                      <a:pt x="190" y="569"/>
                      <a:pt x="190" y="569"/>
                    </a:cubicBezTo>
                    <a:cubicBezTo>
                      <a:pt x="193" y="571"/>
                      <a:pt x="193" y="571"/>
                      <a:pt x="193" y="571"/>
                    </a:cubicBezTo>
                    <a:cubicBezTo>
                      <a:pt x="192" y="584"/>
                      <a:pt x="192" y="584"/>
                      <a:pt x="192" y="584"/>
                    </a:cubicBezTo>
                    <a:cubicBezTo>
                      <a:pt x="192" y="584"/>
                      <a:pt x="196" y="581"/>
                      <a:pt x="197" y="578"/>
                    </a:cubicBezTo>
                    <a:cubicBezTo>
                      <a:pt x="198" y="573"/>
                      <a:pt x="197" y="572"/>
                      <a:pt x="197" y="570"/>
                    </a:cubicBezTo>
                    <a:cubicBezTo>
                      <a:pt x="197" y="568"/>
                      <a:pt x="199" y="565"/>
                      <a:pt x="200" y="563"/>
                    </a:cubicBezTo>
                    <a:cubicBezTo>
                      <a:pt x="201" y="561"/>
                      <a:pt x="200" y="555"/>
                      <a:pt x="200" y="555"/>
                    </a:cubicBezTo>
                    <a:cubicBezTo>
                      <a:pt x="204" y="544"/>
                      <a:pt x="204" y="544"/>
                      <a:pt x="204" y="544"/>
                    </a:cubicBezTo>
                    <a:cubicBezTo>
                      <a:pt x="206" y="544"/>
                      <a:pt x="206" y="544"/>
                      <a:pt x="206" y="544"/>
                    </a:cubicBezTo>
                    <a:cubicBezTo>
                      <a:pt x="208" y="536"/>
                      <a:pt x="208" y="536"/>
                      <a:pt x="208" y="536"/>
                    </a:cubicBezTo>
                    <a:cubicBezTo>
                      <a:pt x="207" y="533"/>
                      <a:pt x="207" y="533"/>
                      <a:pt x="207" y="533"/>
                    </a:cubicBezTo>
                    <a:cubicBezTo>
                      <a:pt x="209" y="531"/>
                      <a:pt x="209" y="531"/>
                      <a:pt x="209" y="531"/>
                    </a:cubicBezTo>
                    <a:cubicBezTo>
                      <a:pt x="208" y="530"/>
                      <a:pt x="208" y="530"/>
                      <a:pt x="208" y="530"/>
                    </a:cubicBezTo>
                    <a:cubicBezTo>
                      <a:pt x="210" y="527"/>
                      <a:pt x="210" y="527"/>
                      <a:pt x="210" y="527"/>
                    </a:cubicBezTo>
                    <a:cubicBezTo>
                      <a:pt x="209" y="525"/>
                      <a:pt x="209" y="525"/>
                      <a:pt x="209" y="525"/>
                    </a:cubicBezTo>
                    <a:cubicBezTo>
                      <a:pt x="212" y="520"/>
                      <a:pt x="212" y="520"/>
                      <a:pt x="212" y="520"/>
                    </a:cubicBezTo>
                    <a:cubicBezTo>
                      <a:pt x="211" y="514"/>
                      <a:pt x="211" y="514"/>
                      <a:pt x="211" y="514"/>
                    </a:cubicBezTo>
                    <a:cubicBezTo>
                      <a:pt x="214" y="511"/>
                      <a:pt x="214" y="511"/>
                      <a:pt x="214" y="511"/>
                    </a:cubicBezTo>
                    <a:lnTo>
                      <a:pt x="211" y="508"/>
                    </a:lnTo>
                    <a:close/>
                    <a:moveTo>
                      <a:pt x="14" y="466"/>
                    </a:moveTo>
                    <a:cubicBezTo>
                      <a:pt x="21" y="467"/>
                      <a:pt x="21" y="467"/>
                      <a:pt x="21" y="467"/>
                    </a:cubicBezTo>
                    <a:cubicBezTo>
                      <a:pt x="22" y="460"/>
                      <a:pt x="22" y="460"/>
                      <a:pt x="22" y="460"/>
                    </a:cubicBezTo>
                    <a:cubicBezTo>
                      <a:pt x="19" y="457"/>
                      <a:pt x="19" y="457"/>
                      <a:pt x="19" y="457"/>
                    </a:cubicBezTo>
                    <a:cubicBezTo>
                      <a:pt x="17" y="460"/>
                      <a:pt x="17" y="460"/>
                      <a:pt x="17" y="460"/>
                    </a:cubicBezTo>
                    <a:cubicBezTo>
                      <a:pt x="16" y="460"/>
                      <a:pt x="16" y="460"/>
                      <a:pt x="16" y="460"/>
                    </a:cubicBezTo>
                    <a:cubicBezTo>
                      <a:pt x="8" y="468"/>
                      <a:pt x="8" y="468"/>
                      <a:pt x="8" y="468"/>
                    </a:cubicBezTo>
                    <a:cubicBezTo>
                      <a:pt x="14" y="469"/>
                      <a:pt x="14" y="469"/>
                      <a:pt x="14" y="469"/>
                    </a:cubicBezTo>
                    <a:lnTo>
                      <a:pt x="14" y="466"/>
                    </a:lnTo>
                    <a:close/>
                    <a:moveTo>
                      <a:pt x="238" y="400"/>
                    </a:moveTo>
                    <a:cubicBezTo>
                      <a:pt x="241" y="401"/>
                      <a:pt x="241" y="401"/>
                      <a:pt x="241" y="401"/>
                    </a:cubicBezTo>
                    <a:cubicBezTo>
                      <a:pt x="243" y="397"/>
                      <a:pt x="243" y="397"/>
                      <a:pt x="243" y="397"/>
                    </a:cubicBezTo>
                    <a:cubicBezTo>
                      <a:pt x="242" y="397"/>
                      <a:pt x="242" y="397"/>
                      <a:pt x="242" y="397"/>
                    </a:cubicBezTo>
                    <a:lnTo>
                      <a:pt x="238" y="400"/>
                    </a:lnTo>
                    <a:close/>
                    <a:moveTo>
                      <a:pt x="272" y="467"/>
                    </a:moveTo>
                    <a:cubicBezTo>
                      <a:pt x="270" y="472"/>
                      <a:pt x="270" y="472"/>
                      <a:pt x="270" y="472"/>
                    </a:cubicBezTo>
                    <a:cubicBezTo>
                      <a:pt x="270" y="467"/>
                      <a:pt x="270" y="467"/>
                      <a:pt x="270" y="467"/>
                    </a:cubicBezTo>
                    <a:cubicBezTo>
                      <a:pt x="270" y="467"/>
                      <a:pt x="267" y="467"/>
                      <a:pt x="266" y="468"/>
                    </a:cubicBezTo>
                    <a:cubicBezTo>
                      <a:pt x="264" y="469"/>
                      <a:pt x="263" y="472"/>
                      <a:pt x="263" y="472"/>
                    </a:cubicBezTo>
                    <a:cubicBezTo>
                      <a:pt x="263" y="472"/>
                      <a:pt x="262" y="471"/>
                      <a:pt x="259" y="474"/>
                    </a:cubicBezTo>
                    <a:cubicBezTo>
                      <a:pt x="257" y="477"/>
                      <a:pt x="253" y="487"/>
                      <a:pt x="253" y="487"/>
                    </a:cubicBezTo>
                    <a:cubicBezTo>
                      <a:pt x="253" y="487"/>
                      <a:pt x="248" y="489"/>
                      <a:pt x="248" y="494"/>
                    </a:cubicBezTo>
                    <a:cubicBezTo>
                      <a:pt x="247" y="501"/>
                      <a:pt x="253" y="501"/>
                      <a:pt x="253" y="505"/>
                    </a:cubicBezTo>
                    <a:cubicBezTo>
                      <a:pt x="251" y="510"/>
                      <a:pt x="249" y="511"/>
                      <a:pt x="249" y="511"/>
                    </a:cubicBezTo>
                    <a:cubicBezTo>
                      <a:pt x="251" y="513"/>
                      <a:pt x="251" y="513"/>
                      <a:pt x="251" y="513"/>
                    </a:cubicBezTo>
                    <a:cubicBezTo>
                      <a:pt x="251" y="520"/>
                      <a:pt x="251" y="520"/>
                      <a:pt x="251" y="520"/>
                    </a:cubicBezTo>
                    <a:cubicBezTo>
                      <a:pt x="254" y="521"/>
                      <a:pt x="254" y="521"/>
                      <a:pt x="254" y="521"/>
                    </a:cubicBezTo>
                    <a:cubicBezTo>
                      <a:pt x="254" y="524"/>
                      <a:pt x="254" y="524"/>
                      <a:pt x="254" y="524"/>
                    </a:cubicBezTo>
                    <a:cubicBezTo>
                      <a:pt x="254" y="524"/>
                      <a:pt x="257" y="523"/>
                      <a:pt x="257" y="524"/>
                    </a:cubicBezTo>
                    <a:cubicBezTo>
                      <a:pt x="257" y="525"/>
                      <a:pt x="255" y="526"/>
                      <a:pt x="255" y="526"/>
                    </a:cubicBezTo>
                    <a:cubicBezTo>
                      <a:pt x="255" y="530"/>
                      <a:pt x="255" y="530"/>
                      <a:pt x="255" y="530"/>
                    </a:cubicBezTo>
                    <a:cubicBezTo>
                      <a:pt x="255" y="531"/>
                      <a:pt x="253" y="535"/>
                      <a:pt x="253" y="535"/>
                    </a:cubicBezTo>
                    <a:cubicBezTo>
                      <a:pt x="258" y="533"/>
                      <a:pt x="258" y="533"/>
                      <a:pt x="258" y="533"/>
                    </a:cubicBezTo>
                    <a:cubicBezTo>
                      <a:pt x="261" y="527"/>
                      <a:pt x="261" y="527"/>
                      <a:pt x="261" y="527"/>
                    </a:cubicBezTo>
                    <a:cubicBezTo>
                      <a:pt x="260" y="527"/>
                      <a:pt x="260" y="527"/>
                      <a:pt x="260" y="527"/>
                    </a:cubicBezTo>
                    <a:cubicBezTo>
                      <a:pt x="261" y="522"/>
                      <a:pt x="261" y="522"/>
                      <a:pt x="261" y="522"/>
                    </a:cubicBezTo>
                    <a:cubicBezTo>
                      <a:pt x="262" y="520"/>
                      <a:pt x="262" y="520"/>
                      <a:pt x="262" y="520"/>
                    </a:cubicBezTo>
                    <a:cubicBezTo>
                      <a:pt x="261" y="520"/>
                      <a:pt x="261" y="520"/>
                      <a:pt x="261" y="520"/>
                    </a:cubicBezTo>
                    <a:cubicBezTo>
                      <a:pt x="266" y="514"/>
                      <a:pt x="266" y="514"/>
                      <a:pt x="266" y="514"/>
                    </a:cubicBezTo>
                    <a:cubicBezTo>
                      <a:pt x="271" y="511"/>
                      <a:pt x="271" y="511"/>
                      <a:pt x="271" y="511"/>
                    </a:cubicBezTo>
                    <a:cubicBezTo>
                      <a:pt x="271" y="506"/>
                      <a:pt x="271" y="506"/>
                      <a:pt x="271" y="506"/>
                    </a:cubicBezTo>
                    <a:cubicBezTo>
                      <a:pt x="277" y="498"/>
                      <a:pt x="277" y="498"/>
                      <a:pt x="277" y="498"/>
                    </a:cubicBezTo>
                    <a:cubicBezTo>
                      <a:pt x="274" y="498"/>
                      <a:pt x="274" y="498"/>
                      <a:pt x="274" y="498"/>
                    </a:cubicBezTo>
                    <a:cubicBezTo>
                      <a:pt x="271" y="494"/>
                      <a:pt x="271" y="494"/>
                      <a:pt x="271" y="494"/>
                    </a:cubicBezTo>
                    <a:cubicBezTo>
                      <a:pt x="271" y="494"/>
                      <a:pt x="273" y="491"/>
                      <a:pt x="274" y="488"/>
                    </a:cubicBezTo>
                    <a:cubicBezTo>
                      <a:pt x="274" y="486"/>
                      <a:pt x="271" y="483"/>
                      <a:pt x="271" y="483"/>
                    </a:cubicBezTo>
                    <a:cubicBezTo>
                      <a:pt x="272" y="478"/>
                      <a:pt x="272" y="478"/>
                      <a:pt x="272" y="478"/>
                    </a:cubicBezTo>
                    <a:cubicBezTo>
                      <a:pt x="277" y="479"/>
                      <a:pt x="277" y="479"/>
                      <a:pt x="277" y="479"/>
                    </a:cubicBezTo>
                    <a:cubicBezTo>
                      <a:pt x="281" y="472"/>
                      <a:pt x="281" y="472"/>
                      <a:pt x="281" y="472"/>
                    </a:cubicBezTo>
                    <a:cubicBezTo>
                      <a:pt x="278" y="466"/>
                      <a:pt x="278" y="466"/>
                      <a:pt x="278" y="466"/>
                    </a:cubicBezTo>
                    <a:lnTo>
                      <a:pt x="272" y="467"/>
                    </a:lnTo>
                    <a:close/>
                    <a:moveTo>
                      <a:pt x="229" y="410"/>
                    </a:moveTo>
                    <a:cubicBezTo>
                      <a:pt x="229" y="412"/>
                      <a:pt x="229" y="412"/>
                      <a:pt x="229" y="412"/>
                    </a:cubicBezTo>
                    <a:cubicBezTo>
                      <a:pt x="232" y="414"/>
                      <a:pt x="232" y="414"/>
                      <a:pt x="232" y="414"/>
                    </a:cubicBezTo>
                    <a:cubicBezTo>
                      <a:pt x="231" y="409"/>
                      <a:pt x="231" y="409"/>
                      <a:pt x="231" y="409"/>
                    </a:cubicBezTo>
                    <a:lnTo>
                      <a:pt x="229" y="410"/>
                    </a:lnTo>
                    <a:close/>
                    <a:moveTo>
                      <a:pt x="200" y="444"/>
                    </a:moveTo>
                    <a:cubicBezTo>
                      <a:pt x="199" y="441"/>
                      <a:pt x="199" y="441"/>
                      <a:pt x="199" y="441"/>
                    </a:cubicBezTo>
                    <a:cubicBezTo>
                      <a:pt x="198" y="441"/>
                      <a:pt x="198" y="441"/>
                      <a:pt x="198" y="441"/>
                    </a:cubicBezTo>
                    <a:cubicBezTo>
                      <a:pt x="198" y="447"/>
                      <a:pt x="198" y="447"/>
                      <a:pt x="198" y="447"/>
                    </a:cubicBezTo>
                    <a:cubicBezTo>
                      <a:pt x="202" y="446"/>
                      <a:pt x="202" y="446"/>
                      <a:pt x="202" y="446"/>
                    </a:cubicBezTo>
                    <a:lnTo>
                      <a:pt x="200" y="444"/>
                    </a:lnTo>
                    <a:close/>
                    <a:moveTo>
                      <a:pt x="195" y="488"/>
                    </a:moveTo>
                    <a:cubicBezTo>
                      <a:pt x="198" y="487"/>
                      <a:pt x="198" y="487"/>
                      <a:pt x="198" y="487"/>
                    </a:cubicBezTo>
                    <a:cubicBezTo>
                      <a:pt x="195" y="484"/>
                      <a:pt x="195" y="484"/>
                      <a:pt x="195" y="484"/>
                    </a:cubicBezTo>
                    <a:lnTo>
                      <a:pt x="195" y="488"/>
                    </a:lnTo>
                    <a:close/>
                    <a:moveTo>
                      <a:pt x="214" y="167"/>
                    </a:moveTo>
                    <a:cubicBezTo>
                      <a:pt x="214" y="169"/>
                      <a:pt x="214" y="169"/>
                      <a:pt x="214" y="169"/>
                    </a:cubicBezTo>
                    <a:cubicBezTo>
                      <a:pt x="214" y="173"/>
                      <a:pt x="214" y="173"/>
                      <a:pt x="214" y="173"/>
                    </a:cubicBezTo>
                    <a:cubicBezTo>
                      <a:pt x="217" y="169"/>
                      <a:pt x="217" y="169"/>
                      <a:pt x="217" y="169"/>
                    </a:cubicBezTo>
                    <a:cubicBezTo>
                      <a:pt x="216" y="167"/>
                      <a:pt x="216" y="167"/>
                      <a:pt x="216" y="167"/>
                    </a:cubicBezTo>
                    <a:lnTo>
                      <a:pt x="214" y="167"/>
                    </a:lnTo>
                    <a:close/>
                    <a:moveTo>
                      <a:pt x="234" y="140"/>
                    </a:moveTo>
                    <a:cubicBezTo>
                      <a:pt x="232" y="132"/>
                      <a:pt x="232" y="132"/>
                      <a:pt x="232" y="132"/>
                    </a:cubicBezTo>
                    <a:cubicBezTo>
                      <a:pt x="231" y="141"/>
                      <a:pt x="231" y="141"/>
                      <a:pt x="231" y="141"/>
                    </a:cubicBezTo>
                    <a:lnTo>
                      <a:pt x="234" y="140"/>
                    </a:lnTo>
                    <a:close/>
                    <a:moveTo>
                      <a:pt x="245" y="319"/>
                    </a:moveTo>
                    <a:cubicBezTo>
                      <a:pt x="248" y="320"/>
                      <a:pt x="249" y="317"/>
                      <a:pt x="246" y="317"/>
                    </a:cubicBezTo>
                    <a:cubicBezTo>
                      <a:pt x="243" y="317"/>
                      <a:pt x="243" y="319"/>
                      <a:pt x="245" y="319"/>
                    </a:cubicBezTo>
                    <a:close/>
                    <a:moveTo>
                      <a:pt x="246" y="310"/>
                    </a:moveTo>
                    <a:cubicBezTo>
                      <a:pt x="244" y="310"/>
                      <a:pt x="244" y="310"/>
                      <a:pt x="244" y="310"/>
                    </a:cubicBezTo>
                    <a:cubicBezTo>
                      <a:pt x="243" y="306"/>
                      <a:pt x="243" y="306"/>
                      <a:pt x="243" y="306"/>
                    </a:cubicBezTo>
                    <a:cubicBezTo>
                      <a:pt x="241" y="302"/>
                      <a:pt x="241" y="302"/>
                      <a:pt x="241" y="302"/>
                    </a:cubicBezTo>
                    <a:cubicBezTo>
                      <a:pt x="240" y="302"/>
                      <a:pt x="240" y="302"/>
                      <a:pt x="240" y="302"/>
                    </a:cubicBezTo>
                    <a:cubicBezTo>
                      <a:pt x="241" y="308"/>
                      <a:pt x="241" y="308"/>
                      <a:pt x="241" y="308"/>
                    </a:cubicBezTo>
                    <a:cubicBezTo>
                      <a:pt x="246" y="315"/>
                      <a:pt x="246" y="315"/>
                      <a:pt x="246" y="315"/>
                    </a:cubicBezTo>
                    <a:lnTo>
                      <a:pt x="246" y="310"/>
                    </a:lnTo>
                    <a:close/>
                    <a:moveTo>
                      <a:pt x="220" y="159"/>
                    </a:moveTo>
                    <a:cubicBezTo>
                      <a:pt x="215" y="160"/>
                      <a:pt x="214" y="163"/>
                      <a:pt x="216" y="164"/>
                    </a:cubicBezTo>
                    <a:cubicBezTo>
                      <a:pt x="220" y="166"/>
                      <a:pt x="223" y="159"/>
                      <a:pt x="220" y="159"/>
                    </a:cubicBezTo>
                    <a:close/>
                    <a:moveTo>
                      <a:pt x="281" y="460"/>
                    </a:moveTo>
                    <a:cubicBezTo>
                      <a:pt x="280" y="467"/>
                      <a:pt x="280" y="467"/>
                      <a:pt x="280" y="467"/>
                    </a:cubicBezTo>
                    <a:cubicBezTo>
                      <a:pt x="282" y="469"/>
                      <a:pt x="282" y="469"/>
                      <a:pt x="282" y="469"/>
                    </a:cubicBezTo>
                    <a:cubicBezTo>
                      <a:pt x="286" y="459"/>
                      <a:pt x="286" y="459"/>
                      <a:pt x="286" y="459"/>
                    </a:cubicBezTo>
                    <a:lnTo>
                      <a:pt x="281" y="460"/>
                    </a:lnTo>
                    <a:close/>
                    <a:moveTo>
                      <a:pt x="199" y="187"/>
                    </a:moveTo>
                    <a:cubicBezTo>
                      <a:pt x="201" y="187"/>
                      <a:pt x="201" y="187"/>
                      <a:pt x="201" y="187"/>
                    </a:cubicBezTo>
                    <a:cubicBezTo>
                      <a:pt x="200" y="180"/>
                      <a:pt x="200" y="180"/>
                      <a:pt x="200" y="180"/>
                    </a:cubicBezTo>
                    <a:cubicBezTo>
                      <a:pt x="198" y="179"/>
                      <a:pt x="198" y="179"/>
                      <a:pt x="198" y="179"/>
                    </a:cubicBezTo>
                    <a:lnTo>
                      <a:pt x="199" y="187"/>
                    </a:lnTo>
                    <a:close/>
                    <a:moveTo>
                      <a:pt x="205" y="233"/>
                    </a:moveTo>
                    <a:cubicBezTo>
                      <a:pt x="206" y="230"/>
                      <a:pt x="206" y="230"/>
                      <a:pt x="206" y="230"/>
                    </a:cubicBezTo>
                    <a:cubicBezTo>
                      <a:pt x="202" y="227"/>
                      <a:pt x="202" y="227"/>
                      <a:pt x="202" y="227"/>
                    </a:cubicBezTo>
                    <a:cubicBezTo>
                      <a:pt x="200" y="230"/>
                      <a:pt x="200" y="230"/>
                      <a:pt x="200" y="230"/>
                    </a:cubicBezTo>
                    <a:lnTo>
                      <a:pt x="205" y="233"/>
                    </a:lnTo>
                    <a:close/>
                    <a:moveTo>
                      <a:pt x="266" y="346"/>
                    </a:moveTo>
                    <a:cubicBezTo>
                      <a:pt x="263" y="344"/>
                      <a:pt x="263" y="344"/>
                      <a:pt x="263" y="344"/>
                    </a:cubicBezTo>
                    <a:cubicBezTo>
                      <a:pt x="261" y="346"/>
                      <a:pt x="261" y="346"/>
                      <a:pt x="261" y="346"/>
                    </a:cubicBezTo>
                    <a:lnTo>
                      <a:pt x="266" y="346"/>
                    </a:lnTo>
                    <a:close/>
                    <a:moveTo>
                      <a:pt x="253" y="319"/>
                    </a:moveTo>
                    <a:cubicBezTo>
                      <a:pt x="250" y="319"/>
                      <a:pt x="250" y="322"/>
                      <a:pt x="253" y="324"/>
                    </a:cubicBezTo>
                    <a:cubicBezTo>
                      <a:pt x="255" y="325"/>
                      <a:pt x="256" y="324"/>
                      <a:pt x="256" y="321"/>
                    </a:cubicBezTo>
                    <a:cubicBezTo>
                      <a:pt x="255" y="319"/>
                      <a:pt x="254" y="319"/>
                      <a:pt x="253" y="319"/>
                    </a:cubicBezTo>
                    <a:close/>
                    <a:moveTo>
                      <a:pt x="286" y="463"/>
                    </a:moveTo>
                    <a:cubicBezTo>
                      <a:pt x="290" y="463"/>
                      <a:pt x="290" y="463"/>
                      <a:pt x="290" y="463"/>
                    </a:cubicBezTo>
                    <a:cubicBezTo>
                      <a:pt x="291" y="460"/>
                      <a:pt x="291" y="460"/>
                      <a:pt x="291" y="460"/>
                    </a:cubicBezTo>
                    <a:cubicBezTo>
                      <a:pt x="288" y="460"/>
                      <a:pt x="288" y="460"/>
                      <a:pt x="288" y="460"/>
                    </a:cubicBezTo>
                    <a:lnTo>
                      <a:pt x="286" y="463"/>
                    </a:lnTo>
                    <a:close/>
                    <a:moveTo>
                      <a:pt x="282" y="439"/>
                    </a:moveTo>
                    <a:cubicBezTo>
                      <a:pt x="287" y="436"/>
                      <a:pt x="287" y="436"/>
                      <a:pt x="287" y="436"/>
                    </a:cubicBezTo>
                    <a:cubicBezTo>
                      <a:pt x="280" y="432"/>
                      <a:pt x="280" y="432"/>
                      <a:pt x="280" y="432"/>
                    </a:cubicBezTo>
                    <a:cubicBezTo>
                      <a:pt x="281" y="437"/>
                      <a:pt x="281" y="437"/>
                      <a:pt x="281" y="437"/>
                    </a:cubicBezTo>
                    <a:lnTo>
                      <a:pt x="282" y="439"/>
                    </a:lnTo>
                    <a:close/>
                    <a:moveTo>
                      <a:pt x="293" y="83"/>
                    </a:moveTo>
                    <a:cubicBezTo>
                      <a:pt x="290" y="88"/>
                      <a:pt x="294" y="84"/>
                      <a:pt x="294" y="84"/>
                    </a:cubicBezTo>
                    <a:cubicBezTo>
                      <a:pt x="296" y="81"/>
                      <a:pt x="295" y="79"/>
                      <a:pt x="293" y="83"/>
                    </a:cubicBezTo>
                    <a:close/>
                    <a:moveTo>
                      <a:pt x="294" y="88"/>
                    </a:moveTo>
                    <a:cubicBezTo>
                      <a:pt x="294" y="91"/>
                      <a:pt x="294" y="91"/>
                      <a:pt x="294" y="91"/>
                    </a:cubicBezTo>
                    <a:cubicBezTo>
                      <a:pt x="297" y="90"/>
                      <a:pt x="297" y="90"/>
                      <a:pt x="297" y="90"/>
                    </a:cubicBezTo>
                    <a:cubicBezTo>
                      <a:pt x="296" y="84"/>
                      <a:pt x="296" y="84"/>
                      <a:pt x="296" y="84"/>
                    </a:cubicBezTo>
                    <a:lnTo>
                      <a:pt x="294" y="88"/>
                    </a:lnTo>
                    <a:close/>
                    <a:moveTo>
                      <a:pt x="306" y="36"/>
                    </a:moveTo>
                    <a:cubicBezTo>
                      <a:pt x="304" y="34"/>
                      <a:pt x="304" y="34"/>
                      <a:pt x="304" y="34"/>
                    </a:cubicBezTo>
                    <a:cubicBezTo>
                      <a:pt x="308" y="33"/>
                      <a:pt x="308" y="33"/>
                      <a:pt x="308" y="33"/>
                    </a:cubicBezTo>
                    <a:cubicBezTo>
                      <a:pt x="309" y="31"/>
                      <a:pt x="309" y="31"/>
                      <a:pt x="309" y="31"/>
                    </a:cubicBezTo>
                    <a:cubicBezTo>
                      <a:pt x="299" y="31"/>
                      <a:pt x="299" y="31"/>
                      <a:pt x="299" y="31"/>
                    </a:cubicBezTo>
                    <a:cubicBezTo>
                      <a:pt x="295" y="25"/>
                      <a:pt x="295" y="25"/>
                      <a:pt x="295" y="25"/>
                    </a:cubicBezTo>
                    <a:cubicBezTo>
                      <a:pt x="298" y="17"/>
                      <a:pt x="298" y="17"/>
                      <a:pt x="298" y="17"/>
                    </a:cubicBezTo>
                    <a:cubicBezTo>
                      <a:pt x="293" y="17"/>
                      <a:pt x="293" y="17"/>
                      <a:pt x="293" y="17"/>
                    </a:cubicBezTo>
                    <a:cubicBezTo>
                      <a:pt x="295" y="9"/>
                      <a:pt x="295" y="9"/>
                      <a:pt x="295" y="9"/>
                    </a:cubicBezTo>
                    <a:cubicBezTo>
                      <a:pt x="298" y="7"/>
                      <a:pt x="298" y="7"/>
                      <a:pt x="298" y="7"/>
                    </a:cubicBezTo>
                    <a:cubicBezTo>
                      <a:pt x="301" y="0"/>
                      <a:pt x="301" y="0"/>
                      <a:pt x="301" y="0"/>
                    </a:cubicBezTo>
                    <a:cubicBezTo>
                      <a:pt x="103" y="0"/>
                      <a:pt x="103" y="0"/>
                      <a:pt x="103" y="0"/>
                    </a:cubicBezTo>
                    <a:cubicBezTo>
                      <a:pt x="103" y="1"/>
                      <a:pt x="103" y="1"/>
                      <a:pt x="103" y="1"/>
                    </a:cubicBezTo>
                    <a:cubicBezTo>
                      <a:pt x="99" y="6"/>
                      <a:pt x="99" y="6"/>
                      <a:pt x="99" y="6"/>
                    </a:cubicBezTo>
                    <a:cubicBezTo>
                      <a:pt x="98" y="16"/>
                      <a:pt x="98" y="16"/>
                      <a:pt x="98" y="16"/>
                    </a:cubicBezTo>
                    <a:cubicBezTo>
                      <a:pt x="79" y="48"/>
                      <a:pt x="79" y="48"/>
                      <a:pt x="79" y="48"/>
                    </a:cubicBezTo>
                    <a:cubicBezTo>
                      <a:pt x="93" y="58"/>
                      <a:pt x="93" y="58"/>
                      <a:pt x="93" y="58"/>
                    </a:cubicBezTo>
                    <a:cubicBezTo>
                      <a:pt x="94" y="73"/>
                      <a:pt x="94" y="73"/>
                      <a:pt x="94" y="73"/>
                    </a:cubicBezTo>
                    <a:cubicBezTo>
                      <a:pt x="89" y="85"/>
                      <a:pt x="89" y="85"/>
                      <a:pt x="89" y="85"/>
                    </a:cubicBezTo>
                    <a:cubicBezTo>
                      <a:pt x="89" y="85"/>
                      <a:pt x="69" y="79"/>
                      <a:pt x="59" y="82"/>
                    </a:cubicBezTo>
                    <a:cubicBezTo>
                      <a:pt x="47" y="85"/>
                      <a:pt x="35" y="113"/>
                      <a:pt x="35" y="113"/>
                    </a:cubicBezTo>
                    <a:cubicBezTo>
                      <a:pt x="38" y="122"/>
                      <a:pt x="38" y="122"/>
                      <a:pt x="38" y="122"/>
                    </a:cubicBezTo>
                    <a:cubicBezTo>
                      <a:pt x="30" y="133"/>
                      <a:pt x="30" y="133"/>
                      <a:pt x="30" y="133"/>
                    </a:cubicBezTo>
                    <a:cubicBezTo>
                      <a:pt x="37" y="152"/>
                      <a:pt x="37" y="152"/>
                      <a:pt x="37" y="152"/>
                    </a:cubicBezTo>
                    <a:cubicBezTo>
                      <a:pt x="33" y="158"/>
                      <a:pt x="33" y="158"/>
                      <a:pt x="33" y="158"/>
                    </a:cubicBezTo>
                    <a:cubicBezTo>
                      <a:pt x="36" y="169"/>
                      <a:pt x="36" y="169"/>
                      <a:pt x="36" y="169"/>
                    </a:cubicBezTo>
                    <a:cubicBezTo>
                      <a:pt x="33" y="177"/>
                      <a:pt x="33" y="177"/>
                      <a:pt x="33" y="177"/>
                    </a:cubicBezTo>
                    <a:cubicBezTo>
                      <a:pt x="41" y="200"/>
                      <a:pt x="41" y="200"/>
                      <a:pt x="41" y="200"/>
                    </a:cubicBezTo>
                    <a:cubicBezTo>
                      <a:pt x="35" y="235"/>
                      <a:pt x="35" y="235"/>
                      <a:pt x="35" y="235"/>
                    </a:cubicBezTo>
                    <a:cubicBezTo>
                      <a:pt x="45" y="245"/>
                      <a:pt x="45" y="245"/>
                      <a:pt x="45" y="245"/>
                    </a:cubicBezTo>
                    <a:cubicBezTo>
                      <a:pt x="45" y="245"/>
                      <a:pt x="50" y="248"/>
                      <a:pt x="54" y="251"/>
                    </a:cubicBezTo>
                    <a:cubicBezTo>
                      <a:pt x="58" y="255"/>
                      <a:pt x="59" y="259"/>
                      <a:pt x="55" y="271"/>
                    </a:cubicBezTo>
                    <a:cubicBezTo>
                      <a:pt x="53" y="283"/>
                      <a:pt x="45" y="277"/>
                      <a:pt x="45" y="277"/>
                    </a:cubicBezTo>
                    <a:cubicBezTo>
                      <a:pt x="36" y="280"/>
                      <a:pt x="36" y="280"/>
                      <a:pt x="36" y="280"/>
                    </a:cubicBezTo>
                    <a:cubicBezTo>
                      <a:pt x="41" y="286"/>
                      <a:pt x="41" y="286"/>
                      <a:pt x="41" y="286"/>
                    </a:cubicBezTo>
                    <a:cubicBezTo>
                      <a:pt x="43" y="295"/>
                      <a:pt x="43" y="295"/>
                      <a:pt x="43" y="295"/>
                    </a:cubicBezTo>
                    <a:cubicBezTo>
                      <a:pt x="43" y="295"/>
                      <a:pt x="49" y="309"/>
                      <a:pt x="51" y="316"/>
                    </a:cubicBezTo>
                    <a:cubicBezTo>
                      <a:pt x="54" y="324"/>
                      <a:pt x="46" y="320"/>
                      <a:pt x="45" y="325"/>
                    </a:cubicBezTo>
                    <a:cubicBezTo>
                      <a:pt x="44" y="329"/>
                      <a:pt x="48" y="332"/>
                      <a:pt x="45" y="345"/>
                    </a:cubicBezTo>
                    <a:cubicBezTo>
                      <a:pt x="41" y="357"/>
                      <a:pt x="30" y="351"/>
                      <a:pt x="26" y="355"/>
                    </a:cubicBezTo>
                    <a:cubicBezTo>
                      <a:pt x="21" y="358"/>
                      <a:pt x="28" y="359"/>
                      <a:pt x="27" y="364"/>
                    </a:cubicBezTo>
                    <a:cubicBezTo>
                      <a:pt x="27" y="368"/>
                      <a:pt x="21" y="367"/>
                      <a:pt x="19" y="371"/>
                    </a:cubicBezTo>
                    <a:cubicBezTo>
                      <a:pt x="16" y="373"/>
                      <a:pt x="25" y="391"/>
                      <a:pt x="25" y="391"/>
                    </a:cubicBezTo>
                    <a:cubicBezTo>
                      <a:pt x="25" y="391"/>
                      <a:pt x="21" y="399"/>
                      <a:pt x="19" y="406"/>
                    </a:cubicBezTo>
                    <a:cubicBezTo>
                      <a:pt x="17" y="413"/>
                      <a:pt x="16" y="419"/>
                      <a:pt x="12" y="419"/>
                    </a:cubicBezTo>
                    <a:cubicBezTo>
                      <a:pt x="8" y="419"/>
                      <a:pt x="11" y="410"/>
                      <a:pt x="10" y="405"/>
                    </a:cubicBezTo>
                    <a:cubicBezTo>
                      <a:pt x="9" y="400"/>
                      <a:pt x="1" y="405"/>
                      <a:pt x="1" y="405"/>
                    </a:cubicBezTo>
                    <a:cubicBezTo>
                      <a:pt x="0" y="412"/>
                      <a:pt x="0" y="412"/>
                      <a:pt x="0" y="412"/>
                    </a:cubicBezTo>
                    <a:cubicBezTo>
                      <a:pt x="0" y="412"/>
                      <a:pt x="3" y="416"/>
                      <a:pt x="3" y="421"/>
                    </a:cubicBezTo>
                    <a:cubicBezTo>
                      <a:pt x="3" y="424"/>
                      <a:pt x="0" y="427"/>
                      <a:pt x="0" y="427"/>
                    </a:cubicBezTo>
                    <a:cubicBezTo>
                      <a:pt x="0" y="427"/>
                      <a:pt x="5" y="441"/>
                      <a:pt x="5" y="444"/>
                    </a:cubicBezTo>
                    <a:cubicBezTo>
                      <a:pt x="5" y="447"/>
                      <a:pt x="1" y="447"/>
                      <a:pt x="1" y="447"/>
                    </a:cubicBezTo>
                    <a:cubicBezTo>
                      <a:pt x="2" y="451"/>
                      <a:pt x="2" y="451"/>
                      <a:pt x="2" y="451"/>
                    </a:cubicBezTo>
                    <a:cubicBezTo>
                      <a:pt x="2" y="451"/>
                      <a:pt x="6" y="448"/>
                      <a:pt x="9" y="450"/>
                    </a:cubicBezTo>
                    <a:cubicBezTo>
                      <a:pt x="10" y="451"/>
                      <a:pt x="9" y="455"/>
                      <a:pt x="9" y="455"/>
                    </a:cubicBezTo>
                    <a:cubicBezTo>
                      <a:pt x="11" y="455"/>
                      <a:pt x="11" y="455"/>
                      <a:pt x="11" y="455"/>
                    </a:cubicBezTo>
                    <a:cubicBezTo>
                      <a:pt x="14" y="445"/>
                      <a:pt x="14" y="445"/>
                      <a:pt x="14" y="445"/>
                    </a:cubicBezTo>
                    <a:cubicBezTo>
                      <a:pt x="17" y="448"/>
                      <a:pt x="17" y="448"/>
                      <a:pt x="17" y="448"/>
                    </a:cubicBezTo>
                    <a:cubicBezTo>
                      <a:pt x="10" y="458"/>
                      <a:pt x="10" y="458"/>
                      <a:pt x="10" y="458"/>
                    </a:cubicBezTo>
                    <a:cubicBezTo>
                      <a:pt x="10" y="460"/>
                      <a:pt x="10" y="460"/>
                      <a:pt x="10" y="460"/>
                    </a:cubicBezTo>
                    <a:cubicBezTo>
                      <a:pt x="25" y="452"/>
                      <a:pt x="25" y="452"/>
                      <a:pt x="25" y="452"/>
                    </a:cubicBezTo>
                    <a:cubicBezTo>
                      <a:pt x="22" y="457"/>
                      <a:pt x="22" y="457"/>
                      <a:pt x="22" y="457"/>
                    </a:cubicBezTo>
                    <a:cubicBezTo>
                      <a:pt x="25" y="461"/>
                      <a:pt x="25" y="461"/>
                      <a:pt x="25" y="461"/>
                    </a:cubicBezTo>
                    <a:cubicBezTo>
                      <a:pt x="21" y="478"/>
                      <a:pt x="21" y="478"/>
                      <a:pt x="21" y="478"/>
                    </a:cubicBezTo>
                    <a:cubicBezTo>
                      <a:pt x="18" y="485"/>
                      <a:pt x="18" y="485"/>
                      <a:pt x="18" y="485"/>
                    </a:cubicBezTo>
                    <a:cubicBezTo>
                      <a:pt x="22" y="489"/>
                      <a:pt x="22" y="489"/>
                      <a:pt x="22" y="489"/>
                    </a:cubicBezTo>
                    <a:cubicBezTo>
                      <a:pt x="17" y="494"/>
                      <a:pt x="17" y="494"/>
                      <a:pt x="17" y="494"/>
                    </a:cubicBezTo>
                    <a:cubicBezTo>
                      <a:pt x="22" y="494"/>
                      <a:pt x="22" y="494"/>
                      <a:pt x="22" y="494"/>
                    </a:cubicBezTo>
                    <a:cubicBezTo>
                      <a:pt x="24" y="494"/>
                      <a:pt x="26" y="502"/>
                      <a:pt x="26" y="505"/>
                    </a:cubicBezTo>
                    <a:cubicBezTo>
                      <a:pt x="26" y="509"/>
                      <a:pt x="27" y="516"/>
                      <a:pt x="29" y="516"/>
                    </a:cubicBezTo>
                    <a:cubicBezTo>
                      <a:pt x="31" y="516"/>
                      <a:pt x="32" y="509"/>
                      <a:pt x="32" y="509"/>
                    </a:cubicBezTo>
                    <a:cubicBezTo>
                      <a:pt x="32" y="518"/>
                      <a:pt x="32" y="518"/>
                      <a:pt x="32" y="518"/>
                    </a:cubicBezTo>
                    <a:cubicBezTo>
                      <a:pt x="34" y="519"/>
                      <a:pt x="34" y="519"/>
                      <a:pt x="34" y="519"/>
                    </a:cubicBezTo>
                    <a:cubicBezTo>
                      <a:pt x="32" y="525"/>
                      <a:pt x="32" y="525"/>
                      <a:pt x="32" y="525"/>
                    </a:cubicBezTo>
                    <a:cubicBezTo>
                      <a:pt x="37" y="527"/>
                      <a:pt x="37" y="527"/>
                      <a:pt x="37" y="527"/>
                    </a:cubicBezTo>
                    <a:cubicBezTo>
                      <a:pt x="37" y="534"/>
                      <a:pt x="37" y="534"/>
                      <a:pt x="37" y="534"/>
                    </a:cubicBezTo>
                    <a:cubicBezTo>
                      <a:pt x="42" y="539"/>
                      <a:pt x="42" y="539"/>
                      <a:pt x="42" y="539"/>
                    </a:cubicBezTo>
                    <a:cubicBezTo>
                      <a:pt x="42" y="544"/>
                      <a:pt x="42" y="544"/>
                      <a:pt x="42" y="544"/>
                    </a:cubicBezTo>
                    <a:cubicBezTo>
                      <a:pt x="48" y="552"/>
                      <a:pt x="48" y="552"/>
                      <a:pt x="48" y="552"/>
                    </a:cubicBezTo>
                    <a:cubicBezTo>
                      <a:pt x="50" y="551"/>
                      <a:pt x="50" y="551"/>
                      <a:pt x="50" y="551"/>
                    </a:cubicBezTo>
                    <a:cubicBezTo>
                      <a:pt x="50" y="551"/>
                      <a:pt x="52" y="563"/>
                      <a:pt x="55" y="564"/>
                    </a:cubicBezTo>
                    <a:cubicBezTo>
                      <a:pt x="60" y="566"/>
                      <a:pt x="61" y="562"/>
                      <a:pt x="61" y="562"/>
                    </a:cubicBezTo>
                    <a:cubicBezTo>
                      <a:pt x="61" y="562"/>
                      <a:pt x="64" y="570"/>
                      <a:pt x="64" y="573"/>
                    </a:cubicBezTo>
                    <a:cubicBezTo>
                      <a:pt x="64" y="577"/>
                      <a:pt x="58" y="576"/>
                      <a:pt x="58" y="576"/>
                    </a:cubicBezTo>
                    <a:cubicBezTo>
                      <a:pt x="58" y="576"/>
                      <a:pt x="57" y="571"/>
                      <a:pt x="52" y="574"/>
                    </a:cubicBezTo>
                    <a:cubicBezTo>
                      <a:pt x="48" y="578"/>
                      <a:pt x="58" y="582"/>
                      <a:pt x="58" y="582"/>
                    </a:cubicBezTo>
                    <a:cubicBezTo>
                      <a:pt x="58" y="582"/>
                      <a:pt x="61" y="587"/>
                      <a:pt x="59" y="589"/>
                    </a:cubicBezTo>
                    <a:cubicBezTo>
                      <a:pt x="55" y="592"/>
                      <a:pt x="51" y="586"/>
                      <a:pt x="49" y="585"/>
                    </a:cubicBezTo>
                    <a:cubicBezTo>
                      <a:pt x="47" y="583"/>
                      <a:pt x="44" y="583"/>
                      <a:pt x="43" y="584"/>
                    </a:cubicBezTo>
                    <a:cubicBezTo>
                      <a:pt x="42" y="585"/>
                      <a:pt x="47" y="587"/>
                      <a:pt x="47" y="587"/>
                    </a:cubicBezTo>
                    <a:cubicBezTo>
                      <a:pt x="48" y="592"/>
                      <a:pt x="48" y="592"/>
                      <a:pt x="48" y="592"/>
                    </a:cubicBezTo>
                    <a:cubicBezTo>
                      <a:pt x="48" y="592"/>
                      <a:pt x="54" y="600"/>
                      <a:pt x="58" y="604"/>
                    </a:cubicBezTo>
                    <a:cubicBezTo>
                      <a:pt x="61" y="609"/>
                      <a:pt x="61" y="613"/>
                      <a:pt x="61" y="613"/>
                    </a:cubicBezTo>
                    <a:cubicBezTo>
                      <a:pt x="65" y="614"/>
                      <a:pt x="65" y="614"/>
                      <a:pt x="65" y="614"/>
                    </a:cubicBezTo>
                    <a:cubicBezTo>
                      <a:pt x="64" y="619"/>
                      <a:pt x="64" y="619"/>
                      <a:pt x="64" y="619"/>
                    </a:cubicBezTo>
                    <a:cubicBezTo>
                      <a:pt x="64" y="619"/>
                      <a:pt x="67" y="619"/>
                      <a:pt x="69" y="625"/>
                    </a:cubicBezTo>
                    <a:cubicBezTo>
                      <a:pt x="71" y="629"/>
                      <a:pt x="64" y="630"/>
                      <a:pt x="64" y="630"/>
                    </a:cubicBezTo>
                    <a:cubicBezTo>
                      <a:pt x="64" y="636"/>
                      <a:pt x="64" y="636"/>
                      <a:pt x="64" y="636"/>
                    </a:cubicBezTo>
                    <a:cubicBezTo>
                      <a:pt x="64" y="636"/>
                      <a:pt x="67" y="639"/>
                      <a:pt x="66" y="642"/>
                    </a:cubicBezTo>
                    <a:cubicBezTo>
                      <a:pt x="65" y="644"/>
                      <a:pt x="62" y="641"/>
                      <a:pt x="62" y="641"/>
                    </a:cubicBezTo>
                    <a:cubicBezTo>
                      <a:pt x="61" y="645"/>
                      <a:pt x="61" y="645"/>
                      <a:pt x="61" y="645"/>
                    </a:cubicBezTo>
                    <a:cubicBezTo>
                      <a:pt x="65" y="644"/>
                      <a:pt x="65" y="644"/>
                      <a:pt x="65" y="644"/>
                    </a:cubicBezTo>
                    <a:cubicBezTo>
                      <a:pt x="65" y="644"/>
                      <a:pt x="78" y="647"/>
                      <a:pt x="82" y="647"/>
                    </a:cubicBezTo>
                    <a:cubicBezTo>
                      <a:pt x="85" y="647"/>
                      <a:pt x="91" y="643"/>
                      <a:pt x="97" y="641"/>
                    </a:cubicBezTo>
                    <a:cubicBezTo>
                      <a:pt x="103" y="639"/>
                      <a:pt x="106" y="643"/>
                      <a:pt x="106" y="643"/>
                    </a:cubicBezTo>
                    <a:cubicBezTo>
                      <a:pt x="112" y="642"/>
                      <a:pt x="112" y="642"/>
                      <a:pt x="112" y="642"/>
                    </a:cubicBezTo>
                    <a:cubicBezTo>
                      <a:pt x="112" y="642"/>
                      <a:pt x="117" y="633"/>
                      <a:pt x="118" y="628"/>
                    </a:cubicBezTo>
                    <a:cubicBezTo>
                      <a:pt x="119" y="624"/>
                      <a:pt x="111" y="623"/>
                      <a:pt x="111" y="617"/>
                    </a:cubicBezTo>
                    <a:cubicBezTo>
                      <a:pt x="111" y="613"/>
                      <a:pt x="118" y="602"/>
                      <a:pt x="120" y="600"/>
                    </a:cubicBezTo>
                    <a:cubicBezTo>
                      <a:pt x="123" y="599"/>
                      <a:pt x="129" y="603"/>
                      <a:pt x="131" y="602"/>
                    </a:cubicBezTo>
                    <a:cubicBezTo>
                      <a:pt x="133" y="600"/>
                      <a:pt x="129" y="592"/>
                      <a:pt x="129" y="592"/>
                    </a:cubicBezTo>
                    <a:cubicBezTo>
                      <a:pt x="147" y="590"/>
                      <a:pt x="147" y="590"/>
                      <a:pt x="147" y="590"/>
                    </a:cubicBezTo>
                    <a:cubicBezTo>
                      <a:pt x="155" y="592"/>
                      <a:pt x="155" y="592"/>
                      <a:pt x="155" y="592"/>
                    </a:cubicBezTo>
                    <a:cubicBezTo>
                      <a:pt x="161" y="587"/>
                      <a:pt x="161" y="587"/>
                      <a:pt x="161" y="587"/>
                    </a:cubicBezTo>
                    <a:cubicBezTo>
                      <a:pt x="172" y="595"/>
                      <a:pt x="172" y="595"/>
                      <a:pt x="172" y="595"/>
                    </a:cubicBezTo>
                    <a:cubicBezTo>
                      <a:pt x="172" y="595"/>
                      <a:pt x="176" y="586"/>
                      <a:pt x="178" y="585"/>
                    </a:cubicBezTo>
                    <a:cubicBezTo>
                      <a:pt x="179" y="583"/>
                      <a:pt x="181" y="568"/>
                      <a:pt x="181" y="568"/>
                    </a:cubicBezTo>
                    <a:cubicBezTo>
                      <a:pt x="184" y="558"/>
                      <a:pt x="184" y="558"/>
                      <a:pt x="184" y="558"/>
                    </a:cubicBezTo>
                    <a:cubicBezTo>
                      <a:pt x="188" y="555"/>
                      <a:pt x="188" y="555"/>
                      <a:pt x="188" y="555"/>
                    </a:cubicBezTo>
                    <a:cubicBezTo>
                      <a:pt x="192" y="539"/>
                      <a:pt x="192" y="539"/>
                      <a:pt x="192" y="539"/>
                    </a:cubicBezTo>
                    <a:cubicBezTo>
                      <a:pt x="190" y="533"/>
                      <a:pt x="190" y="533"/>
                      <a:pt x="190" y="533"/>
                    </a:cubicBezTo>
                    <a:cubicBezTo>
                      <a:pt x="190" y="533"/>
                      <a:pt x="193" y="532"/>
                      <a:pt x="194" y="529"/>
                    </a:cubicBezTo>
                    <a:cubicBezTo>
                      <a:pt x="195" y="525"/>
                      <a:pt x="191" y="523"/>
                      <a:pt x="191" y="523"/>
                    </a:cubicBezTo>
                    <a:cubicBezTo>
                      <a:pt x="192" y="509"/>
                      <a:pt x="192" y="509"/>
                      <a:pt x="192" y="509"/>
                    </a:cubicBezTo>
                    <a:cubicBezTo>
                      <a:pt x="192" y="509"/>
                      <a:pt x="195" y="510"/>
                      <a:pt x="197" y="504"/>
                    </a:cubicBezTo>
                    <a:cubicBezTo>
                      <a:pt x="200" y="499"/>
                      <a:pt x="191" y="494"/>
                      <a:pt x="191" y="494"/>
                    </a:cubicBezTo>
                    <a:cubicBezTo>
                      <a:pt x="193" y="492"/>
                      <a:pt x="193" y="492"/>
                      <a:pt x="193" y="492"/>
                    </a:cubicBezTo>
                    <a:cubicBezTo>
                      <a:pt x="194" y="483"/>
                      <a:pt x="194" y="483"/>
                      <a:pt x="194" y="483"/>
                    </a:cubicBezTo>
                    <a:cubicBezTo>
                      <a:pt x="192" y="476"/>
                      <a:pt x="192" y="476"/>
                      <a:pt x="192" y="476"/>
                    </a:cubicBezTo>
                    <a:cubicBezTo>
                      <a:pt x="188" y="476"/>
                      <a:pt x="188" y="476"/>
                      <a:pt x="188" y="476"/>
                    </a:cubicBezTo>
                    <a:cubicBezTo>
                      <a:pt x="188" y="476"/>
                      <a:pt x="188" y="474"/>
                      <a:pt x="191" y="473"/>
                    </a:cubicBezTo>
                    <a:cubicBezTo>
                      <a:pt x="195" y="473"/>
                      <a:pt x="198" y="476"/>
                      <a:pt x="198" y="476"/>
                    </a:cubicBezTo>
                    <a:cubicBezTo>
                      <a:pt x="197" y="470"/>
                      <a:pt x="197" y="470"/>
                      <a:pt x="197" y="470"/>
                    </a:cubicBezTo>
                    <a:cubicBezTo>
                      <a:pt x="193" y="468"/>
                      <a:pt x="193" y="468"/>
                      <a:pt x="193" y="468"/>
                    </a:cubicBezTo>
                    <a:cubicBezTo>
                      <a:pt x="196" y="467"/>
                      <a:pt x="196" y="467"/>
                      <a:pt x="196" y="467"/>
                    </a:cubicBezTo>
                    <a:cubicBezTo>
                      <a:pt x="196" y="467"/>
                      <a:pt x="196" y="459"/>
                      <a:pt x="198" y="455"/>
                    </a:cubicBezTo>
                    <a:cubicBezTo>
                      <a:pt x="201" y="451"/>
                      <a:pt x="192" y="446"/>
                      <a:pt x="192" y="446"/>
                    </a:cubicBezTo>
                    <a:cubicBezTo>
                      <a:pt x="195" y="445"/>
                      <a:pt x="195" y="445"/>
                      <a:pt x="195" y="445"/>
                    </a:cubicBezTo>
                    <a:cubicBezTo>
                      <a:pt x="192" y="440"/>
                      <a:pt x="192" y="440"/>
                      <a:pt x="192" y="440"/>
                    </a:cubicBezTo>
                    <a:cubicBezTo>
                      <a:pt x="192" y="440"/>
                      <a:pt x="198" y="442"/>
                      <a:pt x="201" y="435"/>
                    </a:cubicBezTo>
                    <a:cubicBezTo>
                      <a:pt x="204" y="427"/>
                      <a:pt x="183" y="427"/>
                      <a:pt x="183" y="427"/>
                    </a:cubicBezTo>
                    <a:cubicBezTo>
                      <a:pt x="182" y="430"/>
                      <a:pt x="182" y="430"/>
                      <a:pt x="182" y="430"/>
                    </a:cubicBezTo>
                    <a:cubicBezTo>
                      <a:pt x="176" y="429"/>
                      <a:pt x="176" y="429"/>
                      <a:pt x="176" y="429"/>
                    </a:cubicBezTo>
                    <a:cubicBezTo>
                      <a:pt x="176" y="425"/>
                      <a:pt x="176" y="425"/>
                      <a:pt x="176" y="425"/>
                    </a:cubicBezTo>
                    <a:cubicBezTo>
                      <a:pt x="192" y="425"/>
                      <a:pt x="192" y="425"/>
                      <a:pt x="192" y="425"/>
                    </a:cubicBezTo>
                    <a:cubicBezTo>
                      <a:pt x="195" y="425"/>
                      <a:pt x="201" y="428"/>
                      <a:pt x="201" y="428"/>
                    </a:cubicBezTo>
                    <a:cubicBezTo>
                      <a:pt x="204" y="423"/>
                      <a:pt x="204" y="423"/>
                      <a:pt x="204" y="423"/>
                    </a:cubicBezTo>
                    <a:cubicBezTo>
                      <a:pt x="202" y="416"/>
                      <a:pt x="202" y="416"/>
                      <a:pt x="202" y="416"/>
                    </a:cubicBezTo>
                    <a:cubicBezTo>
                      <a:pt x="208" y="420"/>
                      <a:pt x="208" y="420"/>
                      <a:pt x="208" y="420"/>
                    </a:cubicBezTo>
                    <a:cubicBezTo>
                      <a:pt x="208" y="420"/>
                      <a:pt x="212" y="419"/>
                      <a:pt x="213" y="419"/>
                    </a:cubicBezTo>
                    <a:cubicBezTo>
                      <a:pt x="214" y="419"/>
                      <a:pt x="218" y="414"/>
                      <a:pt x="218" y="414"/>
                    </a:cubicBezTo>
                    <a:cubicBezTo>
                      <a:pt x="218" y="409"/>
                      <a:pt x="218" y="409"/>
                      <a:pt x="218" y="409"/>
                    </a:cubicBezTo>
                    <a:cubicBezTo>
                      <a:pt x="222" y="410"/>
                      <a:pt x="222" y="410"/>
                      <a:pt x="222" y="410"/>
                    </a:cubicBezTo>
                    <a:cubicBezTo>
                      <a:pt x="223" y="395"/>
                      <a:pt x="223" y="395"/>
                      <a:pt x="223" y="395"/>
                    </a:cubicBezTo>
                    <a:cubicBezTo>
                      <a:pt x="226" y="396"/>
                      <a:pt x="226" y="396"/>
                      <a:pt x="226" y="396"/>
                    </a:cubicBezTo>
                    <a:cubicBezTo>
                      <a:pt x="228" y="406"/>
                      <a:pt x="228" y="406"/>
                      <a:pt x="228" y="406"/>
                    </a:cubicBezTo>
                    <a:cubicBezTo>
                      <a:pt x="235" y="407"/>
                      <a:pt x="235" y="407"/>
                      <a:pt x="235" y="407"/>
                    </a:cubicBezTo>
                    <a:cubicBezTo>
                      <a:pt x="237" y="397"/>
                      <a:pt x="237" y="397"/>
                      <a:pt x="237" y="397"/>
                    </a:cubicBezTo>
                    <a:cubicBezTo>
                      <a:pt x="237" y="397"/>
                      <a:pt x="239" y="397"/>
                      <a:pt x="241" y="396"/>
                    </a:cubicBezTo>
                    <a:cubicBezTo>
                      <a:pt x="242" y="395"/>
                      <a:pt x="242" y="391"/>
                      <a:pt x="242" y="391"/>
                    </a:cubicBezTo>
                    <a:cubicBezTo>
                      <a:pt x="246" y="390"/>
                      <a:pt x="246" y="390"/>
                      <a:pt x="246" y="390"/>
                    </a:cubicBezTo>
                    <a:cubicBezTo>
                      <a:pt x="248" y="388"/>
                      <a:pt x="248" y="388"/>
                      <a:pt x="248" y="388"/>
                    </a:cubicBezTo>
                    <a:cubicBezTo>
                      <a:pt x="245" y="387"/>
                      <a:pt x="245" y="387"/>
                      <a:pt x="245" y="387"/>
                    </a:cubicBezTo>
                    <a:cubicBezTo>
                      <a:pt x="243" y="381"/>
                      <a:pt x="243" y="381"/>
                      <a:pt x="243" y="381"/>
                    </a:cubicBezTo>
                    <a:cubicBezTo>
                      <a:pt x="237" y="376"/>
                      <a:pt x="237" y="376"/>
                      <a:pt x="237" y="376"/>
                    </a:cubicBezTo>
                    <a:cubicBezTo>
                      <a:pt x="239" y="373"/>
                      <a:pt x="239" y="373"/>
                      <a:pt x="239" y="373"/>
                    </a:cubicBezTo>
                    <a:cubicBezTo>
                      <a:pt x="244" y="373"/>
                      <a:pt x="244" y="373"/>
                      <a:pt x="244" y="373"/>
                    </a:cubicBezTo>
                    <a:cubicBezTo>
                      <a:pt x="258" y="358"/>
                      <a:pt x="258" y="358"/>
                      <a:pt x="258" y="358"/>
                    </a:cubicBezTo>
                    <a:cubicBezTo>
                      <a:pt x="258" y="355"/>
                      <a:pt x="258" y="355"/>
                      <a:pt x="258" y="355"/>
                    </a:cubicBezTo>
                    <a:cubicBezTo>
                      <a:pt x="266" y="349"/>
                      <a:pt x="266" y="349"/>
                      <a:pt x="266" y="349"/>
                    </a:cubicBezTo>
                    <a:cubicBezTo>
                      <a:pt x="267" y="348"/>
                      <a:pt x="267" y="348"/>
                      <a:pt x="267" y="348"/>
                    </a:cubicBezTo>
                    <a:cubicBezTo>
                      <a:pt x="259" y="348"/>
                      <a:pt x="259" y="348"/>
                      <a:pt x="259" y="348"/>
                    </a:cubicBezTo>
                    <a:cubicBezTo>
                      <a:pt x="261" y="342"/>
                      <a:pt x="261" y="342"/>
                      <a:pt x="261" y="342"/>
                    </a:cubicBezTo>
                    <a:cubicBezTo>
                      <a:pt x="266" y="343"/>
                      <a:pt x="266" y="343"/>
                      <a:pt x="266" y="343"/>
                    </a:cubicBezTo>
                    <a:cubicBezTo>
                      <a:pt x="267" y="340"/>
                      <a:pt x="267" y="340"/>
                      <a:pt x="267" y="340"/>
                    </a:cubicBezTo>
                    <a:cubicBezTo>
                      <a:pt x="261" y="336"/>
                      <a:pt x="261" y="336"/>
                      <a:pt x="261" y="336"/>
                    </a:cubicBezTo>
                    <a:cubicBezTo>
                      <a:pt x="256" y="326"/>
                      <a:pt x="256" y="326"/>
                      <a:pt x="256" y="326"/>
                    </a:cubicBezTo>
                    <a:cubicBezTo>
                      <a:pt x="247" y="326"/>
                      <a:pt x="247" y="326"/>
                      <a:pt x="247" y="326"/>
                    </a:cubicBezTo>
                    <a:cubicBezTo>
                      <a:pt x="245" y="326"/>
                      <a:pt x="242" y="318"/>
                      <a:pt x="242" y="318"/>
                    </a:cubicBezTo>
                    <a:cubicBezTo>
                      <a:pt x="242" y="314"/>
                      <a:pt x="242" y="314"/>
                      <a:pt x="242" y="314"/>
                    </a:cubicBezTo>
                    <a:cubicBezTo>
                      <a:pt x="241" y="312"/>
                      <a:pt x="241" y="312"/>
                      <a:pt x="241" y="312"/>
                    </a:cubicBezTo>
                    <a:cubicBezTo>
                      <a:pt x="237" y="313"/>
                      <a:pt x="237" y="313"/>
                      <a:pt x="237" y="313"/>
                    </a:cubicBezTo>
                    <a:cubicBezTo>
                      <a:pt x="227" y="302"/>
                      <a:pt x="227" y="302"/>
                      <a:pt x="227" y="302"/>
                    </a:cubicBezTo>
                    <a:cubicBezTo>
                      <a:pt x="227" y="302"/>
                      <a:pt x="228" y="298"/>
                      <a:pt x="225" y="297"/>
                    </a:cubicBezTo>
                    <a:cubicBezTo>
                      <a:pt x="221" y="296"/>
                      <a:pt x="216" y="305"/>
                      <a:pt x="216" y="305"/>
                    </a:cubicBezTo>
                    <a:cubicBezTo>
                      <a:pt x="213" y="300"/>
                      <a:pt x="213" y="300"/>
                      <a:pt x="213" y="300"/>
                    </a:cubicBezTo>
                    <a:cubicBezTo>
                      <a:pt x="213" y="300"/>
                      <a:pt x="215" y="298"/>
                      <a:pt x="213" y="296"/>
                    </a:cubicBezTo>
                    <a:cubicBezTo>
                      <a:pt x="210" y="294"/>
                      <a:pt x="198" y="296"/>
                      <a:pt x="198" y="296"/>
                    </a:cubicBezTo>
                    <a:cubicBezTo>
                      <a:pt x="205" y="289"/>
                      <a:pt x="205" y="289"/>
                      <a:pt x="205" y="289"/>
                    </a:cubicBezTo>
                    <a:cubicBezTo>
                      <a:pt x="200" y="282"/>
                      <a:pt x="200" y="282"/>
                      <a:pt x="200" y="282"/>
                    </a:cubicBezTo>
                    <a:cubicBezTo>
                      <a:pt x="196" y="281"/>
                      <a:pt x="196" y="281"/>
                      <a:pt x="196" y="281"/>
                    </a:cubicBezTo>
                    <a:cubicBezTo>
                      <a:pt x="198" y="273"/>
                      <a:pt x="198" y="273"/>
                      <a:pt x="198" y="273"/>
                    </a:cubicBezTo>
                    <a:cubicBezTo>
                      <a:pt x="196" y="263"/>
                      <a:pt x="196" y="263"/>
                      <a:pt x="196" y="263"/>
                    </a:cubicBezTo>
                    <a:cubicBezTo>
                      <a:pt x="196" y="263"/>
                      <a:pt x="198" y="257"/>
                      <a:pt x="198" y="254"/>
                    </a:cubicBezTo>
                    <a:cubicBezTo>
                      <a:pt x="198" y="252"/>
                      <a:pt x="193" y="250"/>
                      <a:pt x="193" y="250"/>
                    </a:cubicBezTo>
                    <a:cubicBezTo>
                      <a:pt x="195" y="239"/>
                      <a:pt x="195" y="239"/>
                      <a:pt x="195" y="239"/>
                    </a:cubicBezTo>
                    <a:cubicBezTo>
                      <a:pt x="193" y="238"/>
                      <a:pt x="193" y="238"/>
                      <a:pt x="193" y="238"/>
                    </a:cubicBezTo>
                    <a:cubicBezTo>
                      <a:pt x="196" y="236"/>
                      <a:pt x="196" y="236"/>
                      <a:pt x="196" y="236"/>
                    </a:cubicBezTo>
                    <a:cubicBezTo>
                      <a:pt x="192" y="227"/>
                      <a:pt x="192" y="227"/>
                      <a:pt x="192" y="227"/>
                    </a:cubicBezTo>
                    <a:cubicBezTo>
                      <a:pt x="198" y="231"/>
                      <a:pt x="198" y="231"/>
                      <a:pt x="198" y="231"/>
                    </a:cubicBezTo>
                    <a:cubicBezTo>
                      <a:pt x="201" y="227"/>
                      <a:pt x="201" y="227"/>
                      <a:pt x="201" y="227"/>
                    </a:cubicBezTo>
                    <a:cubicBezTo>
                      <a:pt x="201" y="227"/>
                      <a:pt x="200" y="223"/>
                      <a:pt x="198" y="221"/>
                    </a:cubicBezTo>
                    <a:cubicBezTo>
                      <a:pt x="195" y="220"/>
                      <a:pt x="197" y="212"/>
                      <a:pt x="197" y="212"/>
                    </a:cubicBezTo>
                    <a:cubicBezTo>
                      <a:pt x="200" y="209"/>
                      <a:pt x="200" y="209"/>
                      <a:pt x="200" y="209"/>
                    </a:cubicBezTo>
                    <a:cubicBezTo>
                      <a:pt x="201" y="198"/>
                      <a:pt x="201" y="198"/>
                      <a:pt x="201" y="198"/>
                    </a:cubicBezTo>
                    <a:cubicBezTo>
                      <a:pt x="206" y="196"/>
                      <a:pt x="206" y="196"/>
                      <a:pt x="206" y="196"/>
                    </a:cubicBezTo>
                    <a:cubicBezTo>
                      <a:pt x="206" y="193"/>
                      <a:pt x="206" y="193"/>
                      <a:pt x="206" y="193"/>
                    </a:cubicBezTo>
                    <a:cubicBezTo>
                      <a:pt x="200" y="193"/>
                      <a:pt x="200" y="193"/>
                      <a:pt x="200" y="193"/>
                    </a:cubicBezTo>
                    <a:cubicBezTo>
                      <a:pt x="199" y="189"/>
                      <a:pt x="199" y="189"/>
                      <a:pt x="199" y="189"/>
                    </a:cubicBezTo>
                    <a:cubicBezTo>
                      <a:pt x="197" y="190"/>
                      <a:pt x="197" y="190"/>
                      <a:pt x="197" y="190"/>
                    </a:cubicBezTo>
                    <a:cubicBezTo>
                      <a:pt x="196" y="180"/>
                      <a:pt x="196" y="180"/>
                      <a:pt x="196" y="180"/>
                    </a:cubicBezTo>
                    <a:cubicBezTo>
                      <a:pt x="194" y="178"/>
                      <a:pt x="194" y="178"/>
                      <a:pt x="194" y="178"/>
                    </a:cubicBezTo>
                    <a:cubicBezTo>
                      <a:pt x="199" y="176"/>
                      <a:pt x="199" y="176"/>
                      <a:pt x="199" y="176"/>
                    </a:cubicBezTo>
                    <a:cubicBezTo>
                      <a:pt x="202" y="182"/>
                      <a:pt x="202" y="182"/>
                      <a:pt x="202" y="182"/>
                    </a:cubicBezTo>
                    <a:cubicBezTo>
                      <a:pt x="207" y="180"/>
                      <a:pt x="207" y="180"/>
                      <a:pt x="207" y="180"/>
                    </a:cubicBezTo>
                    <a:cubicBezTo>
                      <a:pt x="205" y="178"/>
                      <a:pt x="205" y="178"/>
                      <a:pt x="205" y="178"/>
                    </a:cubicBezTo>
                    <a:cubicBezTo>
                      <a:pt x="207" y="175"/>
                      <a:pt x="207" y="175"/>
                      <a:pt x="207" y="175"/>
                    </a:cubicBezTo>
                    <a:cubicBezTo>
                      <a:pt x="207" y="175"/>
                      <a:pt x="212" y="175"/>
                      <a:pt x="212" y="173"/>
                    </a:cubicBezTo>
                    <a:cubicBezTo>
                      <a:pt x="212" y="166"/>
                      <a:pt x="212" y="166"/>
                      <a:pt x="212" y="166"/>
                    </a:cubicBezTo>
                    <a:cubicBezTo>
                      <a:pt x="213" y="162"/>
                      <a:pt x="213" y="162"/>
                      <a:pt x="213" y="162"/>
                    </a:cubicBezTo>
                    <a:cubicBezTo>
                      <a:pt x="213" y="162"/>
                      <a:pt x="211" y="156"/>
                      <a:pt x="213" y="156"/>
                    </a:cubicBezTo>
                    <a:cubicBezTo>
                      <a:pt x="215" y="155"/>
                      <a:pt x="216" y="158"/>
                      <a:pt x="216" y="158"/>
                    </a:cubicBezTo>
                    <a:cubicBezTo>
                      <a:pt x="221" y="155"/>
                      <a:pt x="221" y="155"/>
                      <a:pt x="221" y="155"/>
                    </a:cubicBezTo>
                    <a:cubicBezTo>
                      <a:pt x="221" y="155"/>
                      <a:pt x="218" y="151"/>
                      <a:pt x="221" y="149"/>
                    </a:cubicBezTo>
                    <a:cubicBezTo>
                      <a:pt x="222" y="148"/>
                      <a:pt x="225" y="153"/>
                      <a:pt x="225" y="153"/>
                    </a:cubicBezTo>
                    <a:cubicBezTo>
                      <a:pt x="229" y="147"/>
                      <a:pt x="229" y="147"/>
                      <a:pt x="229" y="147"/>
                    </a:cubicBezTo>
                    <a:cubicBezTo>
                      <a:pt x="225" y="145"/>
                      <a:pt x="225" y="145"/>
                      <a:pt x="225" y="145"/>
                    </a:cubicBezTo>
                    <a:cubicBezTo>
                      <a:pt x="228" y="144"/>
                      <a:pt x="228" y="144"/>
                      <a:pt x="228" y="144"/>
                    </a:cubicBezTo>
                    <a:cubicBezTo>
                      <a:pt x="228" y="143"/>
                      <a:pt x="228" y="143"/>
                      <a:pt x="228" y="143"/>
                    </a:cubicBezTo>
                    <a:cubicBezTo>
                      <a:pt x="222" y="143"/>
                      <a:pt x="222" y="143"/>
                      <a:pt x="222" y="143"/>
                    </a:cubicBezTo>
                    <a:cubicBezTo>
                      <a:pt x="226" y="140"/>
                      <a:pt x="226" y="140"/>
                      <a:pt x="226" y="140"/>
                    </a:cubicBezTo>
                    <a:cubicBezTo>
                      <a:pt x="231" y="128"/>
                      <a:pt x="231" y="128"/>
                      <a:pt x="231" y="128"/>
                    </a:cubicBezTo>
                    <a:cubicBezTo>
                      <a:pt x="234" y="128"/>
                      <a:pt x="234" y="128"/>
                      <a:pt x="234" y="128"/>
                    </a:cubicBezTo>
                    <a:cubicBezTo>
                      <a:pt x="239" y="125"/>
                      <a:pt x="239" y="125"/>
                      <a:pt x="239" y="125"/>
                    </a:cubicBezTo>
                    <a:cubicBezTo>
                      <a:pt x="233" y="123"/>
                      <a:pt x="233" y="123"/>
                      <a:pt x="233" y="123"/>
                    </a:cubicBezTo>
                    <a:cubicBezTo>
                      <a:pt x="239" y="122"/>
                      <a:pt x="239" y="122"/>
                      <a:pt x="239" y="122"/>
                    </a:cubicBezTo>
                    <a:cubicBezTo>
                      <a:pt x="243" y="126"/>
                      <a:pt x="243" y="126"/>
                      <a:pt x="243" y="126"/>
                    </a:cubicBezTo>
                    <a:cubicBezTo>
                      <a:pt x="243" y="126"/>
                      <a:pt x="244" y="122"/>
                      <a:pt x="246" y="119"/>
                    </a:cubicBezTo>
                    <a:cubicBezTo>
                      <a:pt x="248" y="116"/>
                      <a:pt x="249" y="109"/>
                      <a:pt x="249" y="109"/>
                    </a:cubicBezTo>
                    <a:cubicBezTo>
                      <a:pt x="249" y="109"/>
                      <a:pt x="251" y="110"/>
                      <a:pt x="254" y="108"/>
                    </a:cubicBezTo>
                    <a:cubicBezTo>
                      <a:pt x="256" y="107"/>
                      <a:pt x="255" y="101"/>
                      <a:pt x="255" y="101"/>
                    </a:cubicBezTo>
                    <a:cubicBezTo>
                      <a:pt x="258" y="106"/>
                      <a:pt x="258" y="106"/>
                      <a:pt x="258" y="106"/>
                    </a:cubicBezTo>
                    <a:cubicBezTo>
                      <a:pt x="261" y="111"/>
                      <a:pt x="261" y="111"/>
                      <a:pt x="261" y="111"/>
                    </a:cubicBezTo>
                    <a:cubicBezTo>
                      <a:pt x="263" y="109"/>
                      <a:pt x="263" y="109"/>
                      <a:pt x="263" y="109"/>
                    </a:cubicBezTo>
                    <a:cubicBezTo>
                      <a:pt x="262" y="105"/>
                      <a:pt x="262" y="105"/>
                      <a:pt x="262" y="105"/>
                    </a:cubicBezTo>
                    <a:cubicBezTo>
                      <a:pt x="270" y="96"/>
                      <a:pt x="270" y="96"/>
                      <a:pt x="270" y="96"/>
                    </a:cubicBezTo>
                    <a:cubicBezTo>
                      <a:pt x="268" y="94"/>
                      <a:pt x="268" y="94"/>
                      <a:pt x="268" y="94"/>
                    </a:cubicBezTo>
                    <a:cubicBezTo>
                      <a:pt x="271" y="93"/>
                      <a:pt x="271" y="93"/>
                      <a:pt x="271" y="93"/>
                    </a:cubicBezTo>
                    <a:cubicBezTo>
                      <a:pt x="272" y="94"/>
                      <a:pt x="272" y="94"/>
                      <a:pt x="272" y="94"/>
                    </a:cubicBezTo>
                    <a:cubicBezTo>
                      <a:pt x="278" y="92"/>
                      <a:pt x="278" y="92"/>
                      <a:pt x="278" y="92"/>
                    </a:cubicBezTo>
                    <a:cubicBezTo>
                      <a:pt x="278" y="88"/>
                      <a:pt x="278" y="88"/>
                      <a:pt x="278" y="88"/>
                    </a:cubicBezTo>
                    <a:cubicBezTo>
                      <a:pt x="280" y="92"/>
                      <a:pt x="280" y="92"/>
                      <a:pt x="280" y="92"/>
                    </a:cubicBezTo>
                    <a:cubicBezTo>
                      <a:pt x="281" y="82"/>
                      <a:pt x="281" y="82"/>
                      <a:pt x="281" y="82"/>
                    </a:cubicBezTo>
                    <a:cubicBezTo>
                      <a:pt x="284" y="87"/>
                      <a:pt x="284" y="87"/>
                      <a:pt x="284" y="87"/>
                    </a:cubicBezTo>
                    <a:cubicBezTo>
                      <a:pt x="290" y="81"/>
                      <a:pt x="290" y="81"/>
                      <a:pt x="290" y="81"/>
                    </a:cubicBezTo>
                    <a:cubicBezTo>
                      <a:pt x="290" y="81"/>
                      <a:pt x="293" y="73"/>
                      <a:pt x="294" y="69"/>
                    </a:cubicBezTo>
                    <a:cubicBezTo>
                      <a:pt x="295" y="66"/>
                      <a:pt x="293" y="61"/>
                      <a:pt x="293" y="61"/>
                    </a:cubicBezTo>
                    <a:cubicBezTo>
                      <a:pt x="298" y="56"/>
                      <a:pt x="298" y="56"/>
                      <a:pt x="298" y="56"/>
                    </a:cubicBezTo>
                    <a:cubicBezTo>
                      <a:pt x="299" y="50"/>
                      <a:pt x="299" y="50"/>
                      <a:pt x="299" y="50"/>
                    </a:cubicBezTo>
                    <a:cubicBezTo>
                      <a:pt x="309" y="41"/>
                      <a:pt x="309" y="41"/>
                      <a:pt x="309" y="41"/>
                    </a:cubicBezTo>
                    <a:cubicBezTo>
                      <a:pt x="310" y="35"/>
                      <a:pt x="310" y="35"/>
                      <a:pt x="310" y="35"/>
                    </a:cubicBezTo>
                    <a:lnTo>
                      <a:pt x="306" y="36"/>
                    </a:lnTo>
                    <a:close/>
                  </a:path>
                </a:pathLst>
              </a:custGeom>
              <a:solidFill>
                <a:srgbClr val="00B050"/>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70" name="Freeform 294" descr="© INSCALE GmbH, 18.06.2010">
                <a:extLst>
                  <a:ext uri="{FF2B5EF4-FFF2-40B4-BE49-F238E27FC236}">
                    <a16:creationId xmlns:a16="http://schemas.microsoft.com/office/drawing/2014/main" id="{4544414C-A3BE-4F04-A9C8-8F793FF1E986}"/>
                  </a:ext>
                </a:extLst>
              </p:cNvPr>
              <p:cNvSpPr>
                <a:spLocks noEditPoints="1"/>
              </p:cNvSpPr>
              <p:nvPr/>
            </p:nvSpPr>
            <p:spPr bwMode="auto">
              <a:xfrm>
                <a:off x="2015" y="507"/>
                <a:ext cx="545" cy="817"/>
              </a:xfrm>
              <a:custGeom>
                <a:avLst/>
                <a:gdLst>
                  <a:gd name="T0" fmla="*/ 1592378020 w 314"/>
                  <a:gd name="T1" fmla="*/ 2147483647 h 471"/>
                  <a:gd name="T2" fmla="*/ 455832657 w 314"/>
                  <a:gd name="T3" fmla="*/ 2147483647 h 471"/>
                  <a:gd name="T4" fmla="*/ 370573751 w 314"/>
                  <a:gd name="T5" fmla="*/ 2147483647 h 471"/>
                  <a:gd name="T6" fmla="*/ 584067150 w 314"/>
                  <a:gd name="T7" fmla="*/ 2147483647 h 471"/>
                  <a:gd name="T8" fmla="*/ 1116370623 w 314"/>
                  <a:gd name="T9" fmla="*/ 2147483647 h 471"/>
                  <a:gd name="T10" fmla="*/ 2147483647 w 314"/>
                  <a:gd name="T11" fmla="*/ 2147483647 h 471"/>
                  <a:gd name="T12" fmla="*/ 2147483647 w 314"/>
                  <a:gd name="T13" fmla="*/ 2147483647 h 471"/>
                  <a:gd name="T14" fmla="*/ 2147483647 w 314"/>
                  <a:gd name="T15" fmla="*/ 813971637 h 471"/>
                  <a:gd name="T16" fmla="*/ 2147483647 w 314"/>
                  <a:gd name="T17" fmla="*/ 2147483647 h 471"/>
                  <a:gd name="T18" fmla="*/ 2147483647 w 314"/>
                  <a:gd name="T19" fmla="*/ 2147483647 h 471"/>
                  <a:gd name="T20" fmla="*/ 2147483647 w 314"/>
                  <a:gd name="T21" fmla="*/ 2147483647 h 471"/>
                  <a:gd name="T22" fmla="*/ 262626636 w 314"/>
                  <a:gd name="T23" fmla="*/ 2147483647 h 471"/>
                  <a:gd name="T24" fmla="*/ 643192948 w 314"/>
                  <a:gd name="T25" fmla="*/ 2147483647 h 471"/>
                  <a:gd name="T26" fmla="*/ 262626636 w 314"/>
                  <a:gd name="T27" fmla="*/ 2147483647 h 471"/>
                  <a:gd name="T28" fmla="*/ 370573751 w 314"/>
                  <a:gd name="T29" fmla="*/ 2147483647 h 471"/>
                  <a:gd name="T30" fmla="*/ 1144307493 w 314"/>
                  <a:gd name="T31" fmla="*/ 2147483647 h 471"/>
                  <a:gd name="T32" fmla="*/ 262626636 w 314"/>
                  <a:gd name="T33" fmla="*/ 2147483647 h 471"/>
                  <a:gd name="T34" fmla="*/ 2147483647 w 314"/>
                  <a:gd name="T35" fmla="*/ 422193518 h 471"/>
                  <a:gd name="T36" fmla="*/ 2147483647 w 314"/>
                  <a:gd name="T37" fmla="*/ 836972578 h 471"/>
                  <a:gd name="T38" fmla="*/ 2147483647 w 314"/>
                  <a:gd name="T39" fmla="*/ 1305486924 h 471"/>
                  <a:gd name="T40" fmla="*/ 2147483647 w 314"/>
                  <a:gd name="T41" fmla="*/ 2147483647 h 471"/>
                  <a:gd name="T42" fmla="*/ 2147483647 w 314"/>
                  <a:gd name="T43" fmla="*/ 2147483647 h 471"/>
                  <a:gd name="T44" fmla="*/ 2147483647 w 314"/>
                  <a:gd name="T45" fmla="*/ 2147483647 h 471"/>
                  <a:gd name="T46" fmla="*/ 2147483647 w 314"/>
                  <a:gd name="T47" fmla="*/ 2147483647 h 471"/>
                  <a:gd name="T48" fmla="*/ 2147483647 w 314"/>
                  <a:gd name="T49" fmla="*/ 2147483647 h 471"/>
                  <a:gd name="T50" fmla="*/ 2147483647 w 314"/>
                  <a:gd name="T51" fmla="*/ 2147483647 h 471"/>
                  <a:gd name="T52" fmla="*/ 2147483647 w 314"/>
                  <a:gd name="T53" fmla="*/ 2147483647 h 471"/>
                  <a:gd name="T54" fmla="*/ 2147483647 w 314"/>
                  <a:gd name="T55" fmla="*/ 2147483647 h 471"/>
                  <a:gd name="T56" fmla="*/ 1951127790 w 314"/>
                  <a:gd name="T57" fmla="*/ 2147483647 h 471"/>
                  <a:gd name="T58" fmla="*/ 2147483647 w 314"/>
                  <a:gd name="T59" fmla="*/ 2147483647 h 471"/>
                  <a:gd name="T60" fmla="*/ 1329785487 w 314"/>
                  <a:gd name="T61" fmla="*/ 2147483647 h 471"/>
                  <a:gd name="T62" fmla="*/ 826216902 w 314"/>
                  <a:gd name="T63" fmla="*/ 2147483647 h 471"/>
                  <a:gd name="T64" fmla="*/ 2059956902 w 314"/>
                  <a:gd name="T65" fmla="*/ 2147483647 h 471"/>
                  <a:gd name="T66" fmla="*/ 683794586 w 314"/>
                  <a:gd name="T67" fmla="*/ 2147483647 h 471"/>
                  <a:gd name="T68" fmla="*/ 584067150 w 314"/>
                  <a:gd name="T69" fmla="*/ 2147483647 h 471"/>
                  <a:gd name="T70" fmla="*/ 1770478342 w 314"/>
                  <a:gd name="T71" fmla="*/ 2147483647 h 471"/>
                  <a:gd name="T72" fmla="*/ 2147483647 w 314"/>
                  <a:gd name="T73" fmla="*/ 2147483647 h 471"/>
                  <a:gd name="T74" fmla="*/ 2013321694 w 314"/>
                  <a:gd name="T75" fmla="*/ 2147483647 h 471"/>
                  <a:gd name="T76" fmla="*/ 826216902 w 314"/>
                  <a:gd name="T77" fmla="*/ 2147483647 h 471"/>
                  <a:gd name="T78" fmla="*/ 718512391 w 314"/>
                  <a:gd name="T79" fmla="*/ 2147483647 h 471"/>
                  <a:gd name="T80" fmla="*/ 584067150 w 314"/>
                  <a:gd name="T81" fmla="*/ 2147483647 h 471"/>
                  <a:gd name="T82" fmla="*/ 1054947189 w 314"/>
                  <a:gd name="T83" fmla="*/ 2147483647 h 471"/>
                  <a:gd name="T84" fmla="*/ 1647528389 w 314"/>
                  <a:gd name="T85" fmla="*/ 2147483647 h 471"/>
                  <a:gd name="T86" fmla="*/ 1040443336 w 314"/>
                  <a:gd name="T87" fmla="*/ 2147483647 h 471"/>
                  <a:gd name="T88" fmla="*/ 584067150 w 314"/>
                  <a:gd name="T89" fmla="*/ 2147483647 h 471"/>
                  <a:gd name="T90" fmla="*/ 607804203 w 314"/>
                  <a:gd name="T91" fmla="*/ 2147483647 h 471"/>
                  <a:gd name="T92" fmla="*/ 1186838860 w 314"/>
                  <a:gd name="T93" fmla="*/ 2147483647 h 471"/>
                  <a:gd name="T94" fmla="*/ 1080795703 w 314"/>
                  <a:gd name="T95" fmla="*/ 2147483647 h 471"/>
                  <a:gd name="T96" fmla="*/ 659289285 w 314"/>
                  <a:gd name="T97" fmla="*/ 2147483647 h 471"/>
                  <a:gd name="T98" fmla="*/ 1329785487 w 314"/>
                  <a:gd name="T99" fmla="*/ 2147483647 h 471"/>
                  <a:gd name="T100" fmla="*/ 2147483647 w 314"/>
                  <a:gd name="T101" fmla="*/ 2147483647 h 471"/>
                  <a:gd name="T102" fmla="*/ 2147483647 w 314"/>
                  <a:gd name="T103" fmla="*/ 2147483647 h 471"/>
                  <a:gd name="T104" fmla="*/ 2147483647 w 314"/>
                  <a:gd name="T105" fmla="*/ 2147483647 h 471"/>
                  <a:gd name="T106" fmla="*/ 2147483647 w 314"/>
                  <a:gd name="T107" fmla="*/ 2147483647 h 471"/>
                  <a:gd name="T108" fmla="*/ 2147483647 w 314"/>
                  <a:gd name="T109" fmla="*/ 2147483647 h 471"/>
                  <a:gd name="T110" fmla="*/ 2147483647 w 314"/>
                  <a:gd name="T111" fmla="*/ 2147483647 h 471"/>
                  <a:gd name="T112" fmla="*/ 503467722 w 314"/>
                  <a:gd name="T113" fmla="*/ 2147483647 h 471"/>
                  <a:gd name="T114" fmla="*/ 249119639 w 314"/>
                  <a:gd name="T115" fmla="*/ 2147483647 h 471"/>
                  <a:gd name="T116" fmla="*/ 432389085 w 314"/>
                  <a:gd name="T117" fmla="*/ 2147483647 h 471"/>
                  <a:gd name="T118" fmla="*/ 896959291 w 314"/>
                  <a:gd name="T119" fmla="*/ 2147483647 h 471"/>
                  <a:gd name="T120" fmla="*/ 370573751 w 314"/>
                  <a:gd name="T121" fmla="*/ 2147483647 h 471"/>
                  <a:gd name="T122" fmla="*/ 290071187 w 314"/>
                  <a:gd name="T123" fmla="*/ 2147483647 h 471"/>
                  <a:gd name="T124" fmla="*/ 181537388 w 314"/>
                  <a:gd name="T125" fmla="*/ 2147483647 h 4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4"/>
                  <a:gd name="T190" fmla="*/ 0 h 471"/>
                  <a:gd name="T191" fmla="*/ 314 w 314"/>
                  <a:gd name="T192" fmla="*/ 471 h 4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4" h="471">
                    <a:moveTo>
                      <a:pt x="57" y="177"/>
                    </a:moveTo>
                    <a:cubicBezTo>
                      <a:pt x="59" y="177"/>
                      <a:pt x="61" y="172"/>
                      <a:pt x="58" y="173"/>
                    </a:cubicBezTo>
                    <a:cubicBezTo>
                      <a:pt x="55" y="174"/>
                      <a:pt x="56" y="177"/>
                      <a:pt x="57" y="177"/>
                    </a:cubicBezTo>
                    <a:close/>
                    <a:moveTo>
                      <a:pt x="53" y="184"/>
                    </a:moveTo>
                    <a:cubicBezTo>
                      <a:pt x="49" y="185"/>
                      <a:pt x="49" y="185"/>
                      <a:pt x="49" y="185"/>
                    </a:cubicBezTo>
                    <a:cubicBezTo>
                      <a:pt x="49" y="194"/>
                      <a:pt x="49" y="194"/>
                      <a:pt x="49" y="194"/>
                    </a:cubicBezTo>
                    <a:cubicBezTo>
                      <a:pt x="57" y="189"/>
                      <a:pt x="57" y="189"/>
                      <a:pt x="57" y="189"/>
                    </a:cubicBezTo>
                    <a:lnTo>
                      <a:pt x="53" y="184"/>
                    </a:lnTo>
                    <a:close/>
                    <a:moveTo>
                      <a:pt x="63" y="171"/>
                    </a:moveTo>
                    <a:cubicBezTo>
                      <a:pt x="59" y="170"/>
                      <a:pt x="59" y="170"/>
                      <a:pt x="59" y="170"/>
                    </a:cubicBezTo>
                    <a:cubicBezTo>
                      <a:pt x="62" y="173"/>
                      <a:pt x="62" y="173"/>
                      <a:pt x="62" y="173"/>
                    </a:cubicBezTo>
                    <a:lnTo>
                      <a:pt x="63" y="171"/>
                    </a:lnTo>
                    <a:close/>
                    <a:moveTo>
                      <a:pt x="60" y="187"/>
                    </a:moveTo>
                    <a:cubicBezTo>
                      <a:pt x="65" y="185"/>
                      <a:pt x="65" y="185"/>
                      <a:pt x="65" y="185"/>
                    </a:cubicBezTo>
                    <a:cubicBezTo>
                      <a:pt x="61" y="183"/>
                      <a:pt x="61" y="183"/>
                      <a:pt x="61" y="183"/>
                    </a:cubicBezTo>
                    <a:cubicBezTo>
                      <a:pt x="57" y="184"/>
                      <a:pt x="57" y="184"/>
                      <a:pt x="57" y="184"/>
                    </a:cubicBezTo>
                    <a:lnTo>
                      <a:pt x="60" y="187"/>
                    </a:lnTo>
                    <a:close/>
                    <a:moveTo>
                      <a:pt x="55" y="178"/>
                    </a:moveTo>
                    <a:cubicBezTo>
                      <a:pt x="51" y="182"/>
                      <a:pt x="51" y="182"/>
                      <a:pt x="51" y="182"/>
                    </a:cubicBezTo>
                    <a:cubicBezTo>
                      <a:pt x="58" y="182"/>
                      <a:pt x="58" y="182"/>
                      <a:pt x="58" y="182"/>
                    </a:cubicBezTo>
                    <a:lnTo>
                      <a:pt x="55" y="178"/>
                    </a:lnTo>
                    <a:close/>
                    <a:moveTo>
                      <a:pt x="22" y="294"/>
                    </a:moveTo>
                    <a:cubicBezTo>
                      <a:pt x="13" y="285"/>
                      <a:pt x="13" y="285"/>
                      <a:pt x="13" y="285"/>
                    </a:cubicBezTo>
                    <a:cubicBezTo>
                      <a:pt x="12" y="286"/>
                      <a:pt x="12" y="286"/>
                      <a:pt x="12" y="286"/>
                    </a:cubicBezTo>
                    <a:cubicBezTo>
                      <a:pt x="18" y="294"/>
                      <a:pt x="18" y="294"/>
                      <a:pt x="18" y="294"/>
                    </a:cubicBezTo>
                    <a:cubicBezTo>
                      <a:pt x="17" y="296"/>
                      <a:pt x="17" y="296"/>
                      <a:pt x="17" y="296"/>
                    </a:cubicBezTo>
                    <a:cubicBezTo>
                      <a:pt x="15" y="295"/>
                      <a:pt x="15" y="295"/>
                      <a:pt x="15" y="295"/>
                    </a:cubicBezTo>
                    <a:cubicBezTo>
                      <a:pt x="20" y="302"/>
                      <a:pt x="20" y="302"/>
                      <a:pt x="20" y="302"/>
                    </a:cubicBezTo>
                    <a:cubicBezTo>
                      <a:pt x="23" y="302"/>
                      <a:pt x="25" y="299"/>
                      <a:pt x="25" y="299"/>
                    </a:cubicBezTo>
                    <a:cubicBezTo>
                      <a:pt x="23" y="296"/>
                      <a:pt x="23" y="296"/>
                      <a:pt x="23" y="296"/>
                    </a:cubicBezTo>
                    <a:lnTo>
                      <a:pt x="22" y="294"/>
                    </a:lnTo>
                    <a:close/>
                    <a:moveTo>
                      <a:pt x="71" y="162"/>
                    </a:moveTo>
                    <a:cubicBezTo>
                      <a:pt x="69" y="162"/>
                      <a:pt x="69" y="162"/>
                      <a:pt x="69" y="162"/>
                    </a:cubicBezTo>
                    <a:cubicBezTo>
                      <a:pt x="69" y="166"/>
                      <a:pt x="69" y="166"/>
                      <a:pt x="69" y="166"/>
                    </a:cubicBezTo>
                    <a:cubicBezTo>
                      <a:pt x="71" y="166"/>
                      <a:pt x="71" y="166"/>
                      <a:pt x="71" y="166"/>
                    </a:cubicBezTo>
                    <a:lnTo>
                      <a:pt x="71" y="162"/>
                    </a:lnTo>
                    <a:close/>
                    <a:moveTo>
                      <a:pt x="15" y="241"/>
                    </a:moveTo>
                    <a:cubicBezTo>
                      <a:pt x="18" y="240"/>
                      <a:pt x="18" y="240"/>
                      <a:pt x="18" y="240"/>
                    </a:cubicBezTo>
                    <a:cubicBezTo>
                      <a:pt x="14" y="237"/>
                      <a:pt x="14" y="237"/>
                      <a:pt x="14" y="237"/>
                    </a:cubicBezTo>
                    <a:lnTo>
                      <a:pt x="15" y="241"/>
                    </a:lnTo>
                    <a:close/>
                    <a:moveTo>
                      <a:pt x="63" y="168"/>
                    </a:moveTo>
                    <a:cubicBezTo>
                      <a:pt x="62" y="169"/>
                      <a:pt x="62" y="169"/>
                      <a:pt x="62" y="169"/>
                    </a:cubicBezTo>
                    <a:cubicBezTo>
                      <a:pt x="65" y="171"/>
                      <a:pt x="65" y="171"/>
                      <a:pt x="65" y="171"/>
                    </a:cubicBezTo>
                    <a:lnTo>
                      <a:pt x="63" y="168"/>
                    </a:lnTo>
                    <a:close/>
                    <a:moveTo>
                      <a:pt x="36" y="192"/>
                    </a:moveTo>
                    <a:cubicBezTo>
                      <a:pt x="34" y="193"/>
                      <a:pt x="34" y="193"/>
                      <a:pt x="34" y="193"/>
                    </a:cubicBezTo>
                    <a:cubicBezTo>
                      <a:pt x="34" y="195"/>
                      <a:pt x="34" y="195"/>
                      <a:pt x="34" y="195"/>
                    </a:cubicBezTo>
                    <a:cubicBezTo>
                      <a:pt x="36" y="195"/>
                      <a:pt x="36" y="195"/>
                      <a:pt x="36" y="195"/>
                    </a:cubicBezTo>
                    <a:lnTo>
                      <a:pt x="36" y="192"/>
                    </a:lnTo>
                    <a:close/>
                    <a:moveTo>
                      <a:pt x="22" y="234"/>
                    </a:moveTo>
                    <a:cubicBezTo>
                      <a:pt x="17" y="236"/>
                      <a:pt x="17" y="236"/>
                      <a:pt x="17" y="236"/>
                    </a:cubicBezTo>
                    <a:cubicBezTo>
                      <a:pt x="22" y="238"/>
                      <a:pt x="22" y="238"/>
                      <a:pt x="22" y="238"/>
                    </a:cubicBezTo>
                    <a:lnTo>
                      <a:pt x="22" y="234"/>
                    </a:lnTo>
                    <a:close/>
                    <a:moveTo>
                      <a:pt x="45" y="198"/>
                    </a:moveTo>
                    <a:cubicBezTo>
                      <a:pt x="48" y="196"/>
                      <a:pt x="48" y="192"/>
                      <a:pt x="44" y="191"/>
                    </a:cubicBezTo>
                    <a:cubicBezTo>
                      <a:pt x="40" y="189"/>
                      <a:pt x="40" y="194"/>
                      <a:pt x="40" y="194"/>
                    </a:cubicBezTo>
                    <a:cubicBezTo>
                      <a:pt x="39" y="195"/>
                      <a:pt x="39" y="195"/>
                      <a:pt x="39" y="195"/>
                    </a:cubicBezTo>
                    <a:cubicBezTo>
                      <a:pt x="39" y="198"/>
                      <a:pt x="42" y="199"/>
                      <a:pt x="45" y="198"/>
                    </a:cubicBezTo>
                    <a:close/>
                    <a:moveTo>
                      <a:pt x="42" y="189"/>
                    </a:moveTo>
                    <a:cubicBezTo>
                      <a:pt x="45" y="189"/>
                      <a:pt x="45" y="189"/>
                      <a:pt x="45" y="189"/>
                    </a:cubicBezTo>
                    <a:cubicBezTo>
                      <a:pt x="46" y="187"/>
                      <a:pt x="46" y="187"/>
                      <a:pt x="46" y="187"/>
                    </a:cubicBezTo>
                    <a:cubicBezTo>
                      <a:pt x="43" y="184"/>
                      <a:pt x="43" y="184"/>
                      <a:pt x="43" y="184"/>
                    </a:cubicBezTo>
                    <a:cubicBezTo>
                      <a:pt x="41" y="184"/>
                      <a:pt x="41" y="184"/>
                      <a:pt x="41" y="184"/>
                    </a:cubicBezTo>
                    <a:cubicBezTo>
                      <a:pt x="42" y="187"/>
                      <a:pt x="42" y="187"/>
                      <a:pt x="42" y="187"/>
                    </a:cubicBezTo>
                    <a:lnTo>
                      <a:pt x="42" y="189"/>
                    </a:lnTo>
                    <a:close/>
                    <a:moveTo>
                      <a:pt x="80" y="169"/>
                    </a:moveTo>
                    <a:cubicBezTo>
                      <a:pt x="85" y="167"/>
                      <a:pt x="85" y="166"/>
                      <a:pt x="82" y="166"/>
                    </a:cubicBezTo>
                    <a:cubicBezTo>
                      <a:pt x="78" y="164"/>
                      <a:pt x="77" y="167"/>
                      <a:pt x="77" y="168"/>
                    </a:cubicBezTo>
                    <a:cubicBezTo>
                      <a:pt x="77" y="169"/>
                      <a:pt x="80" y="169"/>
                      <a:pt x="80" y="169"/>
                    </a:cubicBezTo>
                    <a:close/>
                    <a:moveTo>
                      <a:pt x="118" y="126"/>
                    </a:moveTo>
                    <a:cubicBezTo>
                      <a:pt x="123" y="128"/>
                      <a:pt x="123" y="128"/>
                      <a:pt x="123" y="128"/>
                    </a:cubicBezTo>
                    <a:cubicBezTo>
                      <a:pt x="127" y="127"/>
                      <a:pt x="127" y="127"/>
                      <a:pt x="127" y="127"/>
                    </a:cubicBezTo>
                    <a:cubicBezTo>
                      <a:pt x="127" y="127"/>
                      <a:pt x="127" y="120"/>
                      <a:pt x="123" y="121"/>
                    </a:cubicBezTo>
                    <a:cubicBezTo>
                      <a:pt x="117" y="121"/>
                      <a:pt x="115" y="122"/>
                      <a:pt x="115" y="122"/>
                    </a:cubicBezTo>
                    <a:cubicBezTo>
                      <a:pt x="116" y="126"/>
                      <a:pt x="116" y="126"/>
                      <a:pt x="116" y="126"/>
                    </a:cubicBezTo>
                    <a:lnTo>
                      <a:pt x="118" y="126"/>
                    </a:lnTo>
                    <a:close/>
                    <a:moveTo>
                      <a:pt x="162" y="106"/>
                    </a:moveTo>
                    <a:cubicBezTo>
                      <a:pt x="162" y="112"/>
                      <a:pt x="162" y="112"/>
                      <a:pt x="162" y="112"/>
                    </a:cubicBezTo>
                    <a:cubicBezTo>
                      <a:pt x="166" y="110"/>
                      <a:pt x="166" y="110"/>
                      <a:pt x="166" y="110"/>
                    </a:cubicBezTo>
                    <a:lnTo>
                      <a:pt x="162" y="106"/>
                    </a:lnTo>
                    <a:close/>
                    <a:moveTo>
                      <a:pt x="113" y="139"/>
                    </a:moveTo>
                    <a:cubicBezTo>
                      <a:pt x="111" y="143"/>
                      <a:pt x="111" y="143"/>
                      <a:pt x="111" y="143"/>
                    </a:cubicBezTo>
                    <a:cubicBezTo>
                      <a:pt x="115" y="142"/>
                      <a:pt x="115" y="142"/>
                      <a:pt x="115" y="142"/>
                    </a:cubicBezTo>
                    <a:lnTo>
                      <a:pt x="113" y="139"/>
                    </a:lnTo>
                    <a:close/>
                    <a:moveTo>
                      <a:pt x="116" y="146"/>
                    </a:moveTo>
                    <a:cubicBezTo>
                      <a:pt x="116" y="143"/>
                      <a:pt x="116" y="143"/>
                      <a:pt x="116" y="143"/>
                    </a:cubicBezTo>
                    <a:cubicBezTo>
                      <a:pt x="111" y="144"/>
                      <a:pt x="111" y="144"/>
                      <a:pt x="111" y="144"/>
                    </a:cubicBezTo>
                    <a:cubicBezTo>
                      <a:pt x="112" y="148"/>
                      <a:pt x="112" y="148"/>
                      <a:pt x="112" y="148"/>
                    </a:cubicBezTo>
                    <a:lnTo>
                      <a:pt x="116" y="146"/>
                    </a:lnTo>
                    <a:close/>
                    <a:moveTo>
                      <a:pt x="87" y="159"/>
                    </a:moveTo>
                    <a:cubicBezTo>
                      <a:pt x="82" y="158"/>
                      <a:pt x="82" y="158"/>
                      <a:pt x="82" y="158"/>
                    </a:cubicBezTo>
                    <a:cubicBezTo>
                      <a:pt x="80" y="159"/>
                      <a:pt x="80" y="159"/>
                      <a:pt x="80" y="159"/>
                    </a:cubicBezTo>
                    <a:cubicBezTo>
                      <a:pt x="83" y="162"/>
                      <a:pt x="83" y="162"/>
                      <a:pt x="83" y="162"/>
                    </a:cubicBezTo>
                    <a:lnTo>
                      <a:pt x="87" y="159"/>
                    </a:lnTo>
                    <a:close/>
                    <a:moveTo>
                      <a:pt x="235" y="16"/>
                    </a:moveTo>
                    <a:cubicBezTo>
                      <a:pt x="235" y="16"/>
                      <a:pt x="232" y="15"/>
                      <a:pt x="230" y="16"/>
                    </a:cubicBezTo>
                    <a:cubicBezTo>
                      <a:pt x="227" y="18"/>
                      <a:pt x="229" y="21"/>
                      <a:pt x="229" y="21"/>
                    </a:cubicBezTo>
                    <a:lnTo>
                      <a:pt x="235" y="16"/>
                    </a:lnTo>
                    <a:close/>
                    <a:moveTo>
                      <a:pt x="215" y="30"/>
                    </a:moveTo>
                    <a:cubicBezTo>
                      <a:pt x="216" y="30"/>
                      <a:pt x="214" y="32"/>
                      <a:pt x="214" y="32"/>
                    </a:cubicBezTo>
                    <a:cubicBezTo>
                      <a:pt x="216" y="34"/>
                      <a:pt x="216" y="34"/>
                      <a:pt x="216" y="34"/>
                    </a:cubicBezTo>
                    <a:cubicBezTo>
                      <a:pt x="222" y="30"/>
                      <a:pt x="222" y="30"/>
                      <a:pt x="222" y="30"/>
                    </a:cubicBezTo>
                    <a:cubicBezTo>
                      <a:pt x="222" y="30"/>
                      <a:pt x="220" y="25"/>
                      <a:pt x="214" y="26"/>
                    </a:cubicBezTo>
                    <a:cubicBezTo>
                      <a:pt x="210" y="27"/>
                      <a:pt x="207" y="31"/>
                      <a:pt x="207" y="31"/>
                    </a:cubicBezTo>
                    <a:cubicBezTo>
                      <a:pt x="210" y="33"/>
                      <a:pt x="210" y="33"/>
                      <a:pt x="210" y="33"/>
                    </a:cubicBezTo>
                    <a:cubicBezTo>
                      <a:pt x="210" y="33"/>
                      <a:pt x="214" y="29"/>
                      <a:pt x="215" y="30"/>
                    </a:cubicBezTo>
                    <a:close/>
                    <a:moveTo>
                      <a:pt x="159" y="108"/>
                    </a:moveTo>
                    <a:cubicBezTo>
                      <a:pt x="154" y="109"/>
                      <a:pt x="154" y="109"/>
                      <a:pt x="154" y="109"/>
                    </a:cubicBezTo>
                    <a:cubicBezTo>
                      <a:pt x="153" y="110"/>
                      <a:pt x="153" y="110"/>
                      <a:pt x="153" y="110"/>
                    </a:cubicBezTo>
                    <a:cubicBezTo>
                      <a:pt x="159" y="110"/>
                      <a:pt x="159" y="110"/>
                      <a:pt x="159" y="110"/>
                    </a:cubicBezTo>
                    <a:lnTo>
                      <a:pt x="159" y="108"/>
                    </a:lnTo>
                    <a:close/>
                    <a:moveTo>
                      <a:pt x="139" y="107"/>
                    </a:moveTo>
                    <a:cubicBezTo>
                      <a:pt x="147" y="105"/>
                      <a:pt x="147" y="105"/>
                      <a:pt x="147" y="105"/>
                    </a:cubicBezTo>
                    <a:cubicBezTo>
                      <a:pt x="146" y="99"/>
                      <a:pt x="146" y="99"/>
                      <a:pt x="146" y="99"/>
                    </a:cubicBezTo>
                    <a:cubicBezTo>
                      <a:pt x="146" y="99"/>
                      <a:pt x="142" y="104"/>
                      <a:pt x="139" y="104"/>
                    </a:cubicBezTo>
                    <a:cubicBezTo>
                      <a:pt x="137" y="105"/>
                      <a:pt x="131" y="106"/>
                      <a:pt x="131" y="106"/>
                    </a:cubicBezTo>
                    <a:cubicBezTo>
                      <a:pt x="132" y="107"/>
                      <a:pt x="132" y="107"/>
                      <a:pt x="132" y="107"/>
                    </a:cubicBezTo>
                    <a:lnTo>
                      <a:pt x="139" y="107"/>
                    </a:lnTo>
                    <a:close/>
                    <a:moveTo>
                      <a:pt x="110" y="148"/>
                    </a:moveTo>
                    <a:cubicBezTo>
                      <a:pt x="109" y="142"/>
                      <a:pt x="109" y="142"/>
                      <a:pt x="109" y="142"/>
                    </a:cubicBezTo>
                    <a:cubicBezTo>
                      <a:pt x="106" y="142"/>
                      <a:pt x="106" y="142"/>
                      <a:pt x="106" y="142"/>
                    </a:cubicBezTo>
                    <a:cubicBezTo>
                      <a:pt x="107" y="145"/>
                      <a:pt x="107" y="145"/>
                      <a:pt x="107" y="145"/>
                    </a:cubicBezTo>
                    <a:cubicBezTo>
                      <a:pt x="104" y="145"/>
                      <a:pt x="104" y="145"/>
                      <a:pt x="104" y="145"/>
                    </a:cubicBezTo>
                    <a:cubicBezTo>
                      <a:pt x="100" y="149"/>
                      <a:pt x="100" y="149"/>
                      <a:pt x="100" y="149"/>
                    </a:cubicBezTo>
                    <a:cubicBezTo>
                      <a:pt x="105" y="153"/>
                      <a:pt x="105" y="153"/>
                      <a:pt x="105" y="153"/>
                    </a:cubicBezTo>
                    <a:lnTo>
                      <a:pt x="110" y="148"/>
                    </a:lnTo>
                    <a:close/>
                    <a:moveTo>
                      <a:pt x="145" y="120"/>
                    </a:moveTo>
                    <a:cubicBezTo>
                      <a:pt x="154" y="117"/>
                      <a:pt x="158" y="114"/>
                      <a:pt x="156" y="113"/>
                    </a:cubicBezTo>
                    <a:cubicBezTo>
                      <a:pt x="154" y="112"/>
                      <a:pt x="150" y="112"/>
                      <a:pt x="150" y="112"/>
                    </a:cubicBezTo>
                    <a:cubicBezTo>
                      <a:pt x="150" y="109"/>
                      <a:pt x="150" y="109"/>
                      <a:pt x="150" y="109"/>
                    </a:cubicBezTo>
                    <a:cubicBezTo>
                      <a:pt x="150" y="109"/>
                      <a:pt x="147" y="109"/>
                      <a:pt x="143" y="110"/>
                    </a:cubicBezTo>
                    <a:cubicBezTo>
                      <a:pt x="139" y="110"/>
                      <a:pt x="138" y="113"/>
                      <a:pt x="138" y="113"/>
                    </a:cubicBezTo>
                    <a:cubicBezTo>
                      <a:pt x="138" y="113"/>
                      <a:pt x="131" y="115"/>
                      <a:pt x="131" y="119"/>
                    </a:cubicBezTo>
                    <a:cubicBezTo>
                      <a:pt x="131" y="124"/>
                      <a:pt x="138" y="121"/>
                      <a:pt x="145" y="120"/>
                    </a:cubicBezTo>
                    <a:close/>
                    <a:moveTo>
                      <a:pt x="132" y="140"/>
                    </a:moveTo>
                    <a:cubicBezTo>
                      <a:pt x="135" y="138"/>
                      <a:pt x="135" y="138"/>
                      <a:pt x="135" y="138"/>
                    </a:cubicBezTo>
                    <a:cubicBezTo>
                      <a:pt x="133" y="133"/>
                      <a:pt x="133" y="133"/>
                      <a:pt x="133" y="133"/>
                    </a:cubicBezTo>
                    <a:cubicBezTo>
                      <a:pt x="132" y="135"/>
                      <a:pt x="132" y="135"/>
                      <a:pt x="132" y="135"/>
                    </a:cubicBezTo>
                    <a:cubicBezTo>
                      <a:pt x="129" y="132"/>
                      <a:pt x="129" y="132"/>
                      <a:pt x="129" y="132"/>
                    </a:cubicBezTo>
                    <a:cubicBezTo>
                      <a:pt x="127" y="133"/>
                      <a:pt x="127" y="133"/>
                      <a:pt x="127" y="133"/>
                    </a:cubicBezTo>
                    <a:lnTo>
                      <a:pt x="132" y="140"/>
                    </a:lnTo>
                    <a:close/>
                    <a:moveTo>
                      <a:pt x="124" y="136"/>
                    </a:moveTo>
                    <a:cubicBezTo>
                      <a:pt x="117" y="136"/>
                      <a:pt x="121" y="140"/>
                      <a:pt x="123" y="140"/>
                    </a:cubicBezTo>
                    <a:cubicBezTo>
                      <a:pt x="126" y="141"/>
                      <a:pt x="130" y="136"/>
                      <a:pt x="124" y="136"/>
                    </a:cubicBezTo>
                    <a:close/>
                    <a:moveTo>
                      <a:pt x="28" y="334"/>
                    </a:moveTo>
                    <a:cubicBezTo>
                      <a:pt x="23" y="335"/>
                      <a:pt x="23" y="335"/>
                      <a:pt x="23" y="335"/>
                    </a:cubicBezTo>
                    <a:cubicBezTo>
                      <a:pt x="23" y="338"/>
                      <a:pt x="23" y="338"/>
                      <a:pt x="23" y="338"/>
                    </a:cubicBezTo>
                    <a:cubicBezTo>
                      <a:pt x="20" y="340"/>
                      <a:pt x="20" y="340"/>
                      <a:pt x="20" y="340"/>
                    </a:cubicBezTo>
                    <a:cubicBezTo>
                      <a:pt x="23" y="342"/>
                      <a:pt x="23" y="342"/>
                      <a:pt x="23" y="342"/>
                    </a:cubicBezTo>
                    <a:cubicBezTo>
                      <a:pt x="25" y="345"/>
                      <a:pt x="25" y="345"/>
                      <a:pt x="25" y="345"/>
                    </a:cubicBezTo>
                    <a:cubicBezTo>
                      <a:pt x="27" y="345"/>
                      <a:pt x="27" y="345"/>
                      <a:pt x="27" y="345"/>
                    </a:cubicBezTo>
                    <a:cubicBezTo>
                      <a:pt x="27" y="342"/>
                      <a:pt x="27" y="342"/>
                      <a:pt x="27" y="342"/>
                    </a:cubicBezTo>
                    <a:cubicBezTo>
                      <a:pt x="29" y="340"/>
                      <a:pt x="29" y="340"/>
                      <a:pt x="29" y="340"/>
                    </a:cubicBezTo>
                    <a:lnTo>
                      <a:pt x="28" y="334"/>
                    </a:lnTo>
                    <a:close/>
                    <a:moveTo>
                      <a:pt x="16" y="306"/>
                    </a:moveTo>
                    <a:cubicBezTo>
                      <a:pt x="10" y="302"/>
                      <a:pt x="10" y="302"/>
                      <a:pt x="10" y="302"/>
                    </a:cubicBezTo>
                    <a:cubicBezTo>
                      <a:pt x="9" y="303"/>
                      <a:pt x="9" y="303"/>
                      <a:pt x="9" y="303"/>
                    </a:cubicBezTo>
                    <a:cubicBezTo>
                      <a:pt x="12" y="305"/>
                      <a:pt x="12" y="305"/>
                      <a:pt x="12" y="305"/>
                    </a:cubicBezTo>
                    <a:cubicBezTo>
                      <a:pt x="12" y="309"/>
                      <a:pt x="12" y="309"/>
                      <a:pt x="12" y="309"/>
                    </a:cubicBezTo>
                    <a:cubicBezTo>
                      <a:pt x="14" y="312"/>
                      <a:pt x="14" y="312"/>
                      <a:pt x="14" y="312"/>
                    </a:cubicBezTo>
                    <a:cubicBezTo>
                      <a:pt x="17" y="312"/>
                      <a:pt x="17" y="312"/>
                      <a:pt x="17" y="312"/>
                    </a:cubicBezTo>
                    <a:lnTo>
                      <a:pt x="16" y="306"/>
                    </a:lnTo>
                    <a:close/>
                    <a:moveTo>
                      <a:pt x="14" y="224"/>
                    </a:moveTo>
                    <a:cubicBezTo>
                      <a:pt x="14" y="220"/>
                      <a:pt x="14" y="220"/>
                      <a:pt x="14" y="220"/>
                    </a:cubicBezTo>
                    <a:cubicBezTo>
                      <a:pt x="12" y="221"/>
                      <a:pt x="12" y="221"/>
                      <a:pt x="12" y="221"/>
                    </a:cubicBezTo>
                    <a:cubicBezTo>
                      <a:pt x="13" y="223"/>
                      <a:pt x="13" y="223"/>
                      <a:pt x="13" y="223"/>
                    </a:cubicBezTo>
                    <a:lnTo>
                      <a:pt x="14" y="224"/>
                    </a:lnTo>
                    <a:close/>
                    <a:moveTo>
                      <a:pt x="15" y="223"/>
                    </a:moveTo>
                    <a:cubicBezTo>
                      <a:pt x="24" y="220"/>
                      <a:pt x="24" y="220"/>
                      <a:pt x="24" y="220"/>
                    </a:cubicBezTo>
                    <a:cubicBezTo>
                      <a:pt x="25" y="217"/>
                      <a:pt x="25" y="217"/>
                      <a:pt x="25" y="217"/>
                    </a:cubicBezTo>
                    <a:cubicBezTo>
                      <a:pt x="19" y="217"/>
                      <a:pt x="19" y="217"/>
                      <a:pt x="19" y="217"/>
                    </a:cubicBezTo>
                    <a:cubicBezTo>
                      <a:pt x="15" y="214"/>
                      <a:pt x="15" y="214"/>
                      <a:pt x="15" y="214"/>
                    </a:cubicBezTo>
                    <a:cubicBezTo>
                      <a:pt x="15" y="217"/>
                      <a:pt x="15" y="217"/>
                      <a:pt x="15" y="217"/>
                    </a:cubicBezTo>
                    <a:cubicBezTo>
                      <a:pt x="12" y="218"/>
                      <a:pt x="12" y="218"/>
                      <a:pt x="12" y="218"/>
                    </a:cubicBezTo>
                    <a:cubicBezTo>
                      <a:pt x="16" y="219"/>
                      <a:pt x="16" y="219"/>
                      <a:pt x="16" y="219"/>
                    </a:cubicBezTo>
                    <a:lnTo>
                      <a:pt x="15" y="223"/>
                    </a:lnTo>
                    <a:close/>
                    <a:moveTo>
                      <a:pt x="9" y="269"/>
                    </a:moveTo>
                    <a:cubicBezTo>
                      <a:pt x="11" y="267"/>
                      <a:pt x="11" y="267"/>
                      <a:pt x="11" y="267"/>
                    </a:cubicBezTo>
                    <a:cubicBezTo>
                      <a:pt x="12" y="269"/>
                      <a:pt x="12" y="269"/>
                      <a:pt x="12" y="269"/>
                    </a:cubicBezTo>
                    <a:cubicBezTo>
                      <a:pt x="12" y="269"/>
                      <a:pt x="15" y="267"/>
                      <a:pt x="15" y="265"/>
                    </a:cubicBezTo>
                    <a:cubicBezTo>
                      <a:pt x="15" y="262"/>
                      <a:pt x="12" y="261"/>
                      <a:pt x="12" y="261"/>
                    </a:cubicBezTo>
                    <a:cubicBezTo>
                      <a:pt x="10" y="262"/>
                      <a:pt x="10" y="262"/>
                      <a:pt x="10" y="262"/>
                    </a:cubicBezTo>
                    <a:cubicBezTo>
                      <a:pt x="10" y="262"/>
                      <a:pt x="8" y="266"/>
                      <a:pt x="9" y="269"/>
                    </a:cubicBezTo>
                    <a:close/>
                    <a:moveTo>
                      <a:pt x="20" y="209"/>
                    </a:moveTo>
                    <a:cubicBezTo>
                      <a:pt x="22" y="210"/>
                      <a:pt x="22" y="214"/>
                      <a:pt x="22" y="214"/>
                    </a:cubicBezTo>
                    <a:cubicBezTo>
                      <a:pt x="25" y="214"/>
                      <a:pt x="25" y="214"/>
                      <a:pt x="25" y="214"/>
                    </a:cubicBezTo>
                    <a:cubicBezTo>
                      <a:pt x="25" y="207"/>
                      <a:pt x="25" y="207"/>
                      <a:pt x="25" y="207"/>
                    </a:cubicBezTo>
                    <a:cubicBezTo>
                      <a:pt x="20" y="206"/>
                      <a:pt x="20" y="206"/>
                      <a:pt x="20" y="206"/>
                    </a:cubicBezTo>
                    <a:cubicBezTo>
                      <a:pt x="20" y="206"/>
                      <a:pt x="18" y="208"/>
                      <a:pt x="20" y="209"/>
                    </a:cubicBezTo>
                    <a:close/>
                    <a:moveTo>
                      <a:pt x="17" y="249"/>
                    </a:moveTo>
                    <a:cubicBezTo>
                      <a:pt x="14" y="248"/>
                      <a:pt x="14" y="248"/>
                      <a:pt x="14" y="248"/>
                    </a:cubicBezTo>
                    <a:cubicBezTo>
                      <a:pt x="11" y="251"/>
                      <a:pt x="11" y="251"/>
                      <a:pt x="11" y="251"/>
                    </a:cubicBezTo>
                    <a:cubicBezTo>
                      <a:pt x="13" y="253"/>
                      <a:pt x="13" y="253"/>
                      <a:pt x="13" y="253"/>
                    </a:cubicBezTo>
                    <a:lnTo>
                      <a:pt x="17" y="249"/>
                    </a:lnTo>
                    <a:close/>
                    <a:moveTo>
                      <a:pt x="14" y="230"/>
                    </a:moveTo>
                    <a:cubicBezTo>
                      <a:pt x="14" y="226"/>
                      <a:pt x="11" y="226"/>
                      <a:pt x="12" y="229"/>
                    </a:cubicBezTo>
                    <a:cubicBezTo>
                      <a:pt x="12" y="232"/>
                      <a:pt x="14" y="232"/>
                      <a:pt x="14" y="230"/>
                    </a:cubicBezTo>
                    <a:close/>
                    <a:moveTo>
                      <a:pt x="27" y="396"/>
                    </a:moveTo>
                    <a:cubicBezTo>
                      <a:pt x="18" y="394"/>
                      <a:pt x="18" y="394"/>
                      <a:pt x="18" y="394"/>
                    </a:cubicBezTo>
                    <a:cubicBezTo>
                      <a:pt x="26" y="399"/>
                      <a:pt x="26" y="399"/>
                      <a:pt x="26" y="399"/>
                    </a:cubicBezTo>
                    <a:lnTo>
                      <a:pt x="27" y="396"/>
                    </a:lnTo>
                    <a:close/>
                    <a:moveTo>
                      <a:pt x="3" y="269"/>
                    </a:moveTo>
                    <a:cubicBezTo>
                      <a:pt x="0" y="269"/>
                      <a:pt x="1" y="272"/>
                      <a:pt x="2" y="272"/>
                    </a:cubicBezTo>
                    <a:cubicBezTo>
                      <a:pt x="4" y="273"/>
                      <a:pt x="7" y="268"/>
                      <a:pt x="3" y="269"/>
                    </a:cubicBezTo>
                    <a:close/>
                    <a:moveTo>
                      <a:pt x="41" y="329"/>
                    </a:moveTo>
                    <a:cubicBezTo>
                      <a:pt x="39" y="331"/>
                      <a:pt x="39" y="331"/>
                      <a:pt x="39" y="331"/>
                    </a:cubicBezTo>
                    <a:cubicBezTo>
                      <a:pt x="40" y="335"/>
                      <a:pt x="40" y="335"/>
                      <a:pt x="40" y="335"/>
                    </a:cubicBezTo>
                    <a:cubicBezTo>
                      <a:pt x="43" y="332"/>
                      <a:pt x="43" y="332"/>
                      <a:pt x="43" y="332"/>
                    </a:cubicBezTo>
                    <a:lnTo>
                      <a:pt x="41" y="329"/>
                    </a:lnTo>
                    <a:close/>
                    <a:moveTo>
                      <a:pt x="36" y="385"/>
                    </a:moveTo>
                    <a:cubicBezTo>
                      <a:pt x="32" y="385"/>
                      <a:pt x="32" y="385"/>
                      <a:pt x="32" y="385"/>
                    </a:cubicBezTo>
                    <a:cubicBezTo>
                      <a:pt x="30" y="390"/>
                      <a:pt x="30" y="390"/>
                      <a:pt x="30" y="390"/>
                    </a:cubicBezTo>
                    <a:cubicBezTo>
                      <a:pt x="38" y="389"/>
                      <a:pt x="38" y="389"/>
                      <a:pt x="38" y="389"/>
                    </a:cubicBezTo>
                    <a:lnTo>
                      <a:pt x="36" y="385"/>
                    </a:lnTo>
                    <a:close/>
                    <a:moveTo>
                      <a:pt x="8" y="378"/>
                    </a:moveTo>
                    <a:cubicBezTo>
                      <a:pt x="8" y="378"/>
                      <a:pt x="7" y="384"/>
                      <a:pt x="8" y="385"/>
                    </a:cubicBezTo>
                    <a:cubicBezTo>
                      <a:pt x="9" y="387"/>
                      <a:pt x="6" y="391"/>
                      <a:pt x="6" y="391"/>
                    </a:cubicBezTo>
                    <a:cubicBezTo>
                      <a:pt x="9" y="391"/>
                      <a:pt x="9" y="391"/>
                      <a:pt x="9" y="391"/>
                    </a:cubicBezTo>
                    <a:cubicBezTo>
                      <a:pt x="11" y="389"/>
                      <a:pt x="11" y="389"/>
                      <a:pt x="11" y="389"/>
                    </a:cubicBezTo>
                    <a:cubicBezTo>
                      <a:pt x="11" y="383"/>
                      <a:pt x="11" y="383"/>
                      <a:pt x="11" y="383"/>
                    </a:cubicBezTo>
                    <a:cubicBezTo>
                      <a:pt x="10" y="376"/>
                      <a:pt x="10" y="376"/>
                      <a:pt x="10" y="376"/>
                    </a:cubicBezTo>
                    <a:lnTo>
                      <a:pt x="8" y="378"/>
                    </a:lnTo>
                    <a:close/>
                    <a:moveTo>
                      <a:pt x="314" y="0"/>
                    </a:moveTo>
                    <a:cubicBezTo>
                      <a:pt x="246" y="0"/>
                      <a:pt x="246" y="0"/>
                      <a:pt x="246" y="0"/>
                    </a:cubicBezTo>
                    <a:cubicBezTo>
                      <a:pt x="244" y="3"/>
                      <a:pt x="246" y="7"/>
                      <a:pt x="246" y="7"/>
                    </a:cubicBezTo>
                    <a:cubicBezTo>
                      <a:pt x="241" y="9"/>
                      <a:pt x="241" y="9"/>
                      <a:pt x="241" y="9"/>
                    </a:cubicBezTo>
                    <a:cubicBezTo>
                      <a:pt x="243" y="11"/>
                      <a:pt x="243" y="11"/>
                      <a:pt x="243" y="11"/>
                    </a:cubicBezTo>
                    <a:cubicBezTo>
                      <a:pt x="248" y="7"/>
                      <a:pt x="248" y="7"/>
                      <a:pt x="248" y="7"/>
                    </a:cubicBezTo>
                    <a:cubicBezTo>
                      <a:pt x="248" y="4"/>
                      <a:pt x="248" y="4"/>
                      <a:pt x="248" y="4"/>
                    </a:cubicBezTo>
                    <a:cubicBezTo>
                      <a:pt x="253" y="2"/>
                      <a:pt x="253" y="2"/>
                      <a:pt x="253" y="2"/>
                    </a:cubicBezTo>
                    <a:cubicBezTo>
                      <a:pt x="249" y="6"/>
                      <a:pt x="249" y="6"/>
                      <a:pt x="249" y="6"/>
                    </a:cubicBezTo>
                    <a:cubicBezTo>
                      <a:pt x="254" y="10"/>
                      <a:pt x="254" y="10"/>
                      <a:pt x="254" y="10"/>
                    </a:cubicBezTo>
                    <a:cubicBezTo>
                      <a:pt x="253" y="14"/>
                      <a:pt x="253" y="14"/>
                      <a:pt x="253" y="14"/>
                    </a:cubicBezTo>
                    <a:cubicBezTo>
                      <a:pt x="256" y="16"/>
                      <a:pt x="256" y="16"/>
                      <a:pt x="256" y="16"/>
                    </a:cubicBezTo>
                    <a:cubicBezTo>
                      <a:pt x="268" y="3"/>
                      <a:pt x="268" y="3"/>
                      <a:pt x="268" y="3"/>
                    </a:cubicBezTo>
                    <a:cubicBezTo>
                      <a:pt x="271" y="5"/>
                      <a:pt x="271" y="5"/>
                      <a:pt x="271" y="5"/>
                    </a:cubicBezTo>
                    <a:cubicBezTo>
                      <a:pt x="256" y="18"/>
                      <a:pt x="256" y="18"/>
                      <a:pt x="256" y="18"/>
                    </a:cubicBezTo>
                    <a:cubicBezTo>
                      <a:pt x="252" y="19"/>
                      <a:pt x="252" y="19"/>
                      <a:pt x="252" y="19"/>
                    </a:cubicBezTo>
                    <a:cubicBezTo>
                      <a:pt x="249" y="12"/>
                      <a:pt x="249" y="12"/>
                      <a:pt x="249" y="12"/>
                    </a:cubicBezTo>
                    <a:cubicBezTo>
                      <a:pt x="244" y="13"/>
                      <a:pt x="244" y="13"/>
                      <a:pt x="244" y="13"/>
                    </a:cubicBezTo>
                    <a:cubicBezTo>
                      <a:pt x="243" y="15"/>
                      <a:pt x="243" y="15"/>
                      <a:pt x="243" y="15"/>
                    </a:cubicBezTo>
                    <a:cubicBezTo>
                      <a:pt x="243" y="15"/>
                      <a:pt x="239" y="15"/>
                      <a:pt x="239" y="17"/>
                    </a:cubicBezTo>
                    <a:cubicBezTo>
                      <a:pt x="239" y="18"/>
                      <a:pt x="235" y="26"/>
                      <a:pt x="231" y="26"/>
                    </a:cubicBezTo>
                    <a:cubicBezTo>
                      <a:pt x="228" y="27"/>
                      <a:pt x="222" y="31"/>
                      <a:pt x="222" y="31"/>
                    </a:cubicBezTo>
                    <a:cubicBezTo>
                      <a:pt x="224" y="33"/>
                      <a:pt x="224" y="33"/>
                      <a:pt x="224" y="33"/>
                    </a:cubicBezTo>
                    <a:cubicBezTo>
                      <a:pt x="224" y="33"/>
                      <a:pt x="216" y="37"/>
                      <a:pt x="221" y="41"/>
                    </a:cubicBezTo>
                    <a:cubicBezTo>
                      <a:pt x="224" y="43"/>
                      <a:pt x="231" y="32"/>
                      <a:pt x="231" y="32"/>
                    </a:cubicBezTo>
                    <a:cubicBezTo>
                      <a:pt x="242" y="27"/>
                      <a:pt x="242" y="27"/>
                      <a:pt x="242" y="27"/>
                    </a:cubicBezTo>
                    <a:cubicBezTo>
                      <a:pt x="233" y="34"/>
                      <a:pt x="233" y="34"/>
                      <a:pt x="233" y="34"/>
                    </a:cubicBezTo>
                    <a:cubicBezTo>
                      <a:pt x="238" y="37"/>
                      <a:pt x="238" y="37"/>
                      <a:pt x="238" y="37"/>
                    </a:cubicBezTo>
                    <a:cubicBezTo>
                      <a:pt x="238" y="37"/>
                      <a:pt x="232" y="38"/>
                      <a:pt x="228" y="41"/>
                    </a:cubicBezTo>
                    <a:cubicBezTo>
                      <a:pt x="223" y="43"/>
                      <a:pt x="226" y="48"/>
                      <a:pt x="226" y="48"/>
                    </a:cubicBezTo>
                    <a:cubicBezTo>
                      <a:pt x="223" y="49"/>
                      <a:pt x="223" y="49"/>
                      <a:pt x="223" y="49"/>
                    </a:cubicBezTo>
                    <a:cubicBezTo>
                      <a:pt x="219" y="46"/>
                      <a:pt x="219" y="46"/>
                      <a:pt x="219" y="46"/>
                    </a:cubicBezTo>
                    <a:cubicBezTo>
                      <a:pt x="215" y="48"/>
                      <a:pt x="215" y="48"/>
                      <a:pt x="215" y="48"/>
                    </a:cubicBezTo>
                    <a:cubicBezTo>
                      <a:pt x="215" y="48"/>
                      <a:pt x="219" y="54"/>
                      <a:pt x="221" y="56"/>
                    </a:cubicBezTo>
                    <a:cubicBezTo>
                      <a:pt x="222" y="58"/>
                      <a:pt x="231" y="50"/>
                      <a:pt x="231" y="50"/>
                    </a:cubicBezTo>
                    <a:cubicBezTo>
                      <a:pt x="226" y="59"/>
                      <a:pt x="226" y="59"/>
                      <a:pt x="226" y="59"/>
                    </a:cubicBezTo>
                    <a:cubicBezTo>
                      <a:pt x="221" y="62"/>
                      <a:pt x="221" y="62"/>
                      <a:pt x="221" y="62"/>
                    </a:cubicBezTo>
                    <a:cubicBezTo>
                      <a:pt x="213" y="50"/>
                      <a:pt x="213" y="50"/>
                      <a:pt x="213" y="50"/>
                    </a:cubicBezTo>
                    <a:cubicBezTo>
                      <a:pt x="204" y="58"/>
                      <a:pt x="204" y="58"/>
                      <a:pt x="204" y="58"/>
                    </a:cubicBezTo>
                    <a:cubicBezTo>
                      <a:pt x="207" y="61"/>
                      <a:pt x="207" y="61"/>
                      <a:pt x="207" y="61"/>
                    </a:cubicBezTo>
                    <a:cubicBezTo>
                      <a:pt x="200" y="59"/>
                      <a:pt x="200" y="59"/>
                      <a:pt x="200" y="59"/>
                    </a:cubicBezTo>
                    <a:cubicBezTo>
                      <a:pt x="198" y="62"/>
                      <a:pt x="198" y="62"/>
                      <a:pt x="198" y="62"/>
                    </a:cubicBezTo>
                    <a:cubicBezTo>
                      <a:pt x="203" y="65"/>
                      <a:pt x="203" y="65"/>
                      <a:pt x="203" y="65"/>
                    </a:cubicBezTo>
                    <a:cubicBezTo>
                      <a:pt x="198" y="66"/>
                      <a:pt x="198" y="66"/>
                      <a:pt x="198" y="66"/>
                    </a:cubicBezTo>
                    <a:cubicBezTo>
                      <a:pt x="198" y="66"/>
                      <a:pt x="189" y="76"/>
                      <a:pt x="188" y="77"/>
                    </a:cubicBezTo>
                    <a:cubicBezTo>
                      <a:pt x="188" y="78"/>
                      <a:pt x="191" y="81"/>
                      <a:pt x="191" y="81"/>
                    </a:cubicBezTo>
                    <a:cubicBezTo>
                      <a:pt x="184" y="80"/>
                      <a:pt x="184" y="80"/>
                      <a:pt x="184" y="80"/>
                    </a:cubicBezTo>
                    <a:cubicBezTo>
                      <a:pt x="182" y="89"/>
                      <a:pt x="182" y="89"/>
                      <a:pt x="182" y="89"/>
                    </a:cubicBezTo>
                    <a:cubicBezTo>
                      <a:pt x="182" y="89"/>
                      <a:pt x="188" y="89"/>
                      <a:pt x="188" y="91"/>
                    </a:cubicBezTo>
                    <a:cubicBezTo>
                      <a:pt x="188" y="93"/>
                      <a:pt x="179" y="95"/>
                      <a:pt x="174" y="96"/>
                    </a:cubicBezTo>
                    <a:cubicBezTo>
                      <a:pt x="169" y="98"/>
                      <a:pt x="169" y="108"/>
                      <a:pt x="169" y="108"/>
                    </a:cubicBezTo>
                    <a:cubicBezTo>
                      <a:pt x="169" y="108"/>
                      <a:pt x="184" y="100"/>
                      <a:pt x="183" y="105"/>
                    </a:cubicBezTo>
                    <a:cubicBezTo>
                      <a:pt x="183" y="109"/>
                      <a:pt x="176" y="108"/>
                      <a:pt x="176" y="108"/>
                    </a:cubicBezTo>
                    <a:cubicBezTo>
                      <a:pt x="177" y="111"/>
                      <a:pt x="177" y="111"/>
                      <a:pt x="177" y="111"/>
                    </a:cubicBezTo>
                    <a:cubicBezTo>
                      <a:pt x="182" y="113"/>
                      <a:pt x="182" y="113"/>
                      <a:pt x="182" y="113"/>
                    </a:cubicBezTo>
                    <a:cubicBezTo>
                      <a:pt x="179" y="116"/>
                      <a:pt x="179" y="116"/>
                      <a:pt x="179" y="116"/>
                    </a:cubicBezTo>
                    <a:cubicBezTo>
                      <a:pt x="181" y="120"/>
                      <a:pt x="181" y="120"/>
                      <a:pt x="181" y="120"/>
                    </a:cubicBezTo>
                    <a:cubicBezTo>
                      <a:pt x="198" y="111"/>
                      <a:pt x="198" y="111"/>
                      <a:pt x="198" y="111"/>
                    </a:cubicBezTo>
                    <a:cubicBezTo>
                      <a:pt x="198" y="111"/>
                      <a:pt x="202" y="108"/>
                      <a:pt x="203" y="107"/>
                    </a:cubicBezTo>
                    <a:cubicBezTo>
                      <a:pt x="205" y="106"/>
                      <a:pt x="206" y="104"/>
                      <a:pt x="209" y="103"/>
                    </a:cubicBezTo>
                    <a:cubicBezTo>
                      <a:pt x="211" y="103"/>
                      <a:pt x="213" y="99"/>
                      <a:pt x="213" y="96"/>
                    </a:cubicBezTo>
                    <a:cubicBezTo>
                      <a:pt x="213" y="93"/>
                      <a:pt x="202" y="98"/>
                      <a:pt x="202" y="98"/>
                    </a:cubicBezTo>
                    <a:cubicBezTo>
                      <a:pt x="202" y="98"/>
                      <a:pt x="209" y="93"/>
                      <a:pt x="212" y="91"/>
                    </a:cubicBezTo>
                    <a:cubicBezTo>
                      <a:pt x="214" y="90"/>
                      <a:pt x="215" y="85"/>
                      <a:pt x="221" y="85"/>
                    </a:cubicBezTo>
                    <a:cubicBezTo>
                      <a:pt x="225" y="85"/>
                      <a:pt x="226" y="89"/>
                      <a:pt x="226" y="89"/>
                    </a:cubicBezTo>
                    <a:cubicBezTo>
                      <a:pt x="215" y="94"/>
                      <a:pt x="215" y="94"/>
                      <a:pt x="215" y="94"/>
                    </a:cubicBezTo>
                    <a:cubicBezTo>
                      <a:pt x="214" y="97"/>
                      <a:pt x="214" y="97"/>
                      <a:pt x="214" y="97"/>
                    </a:cubicBezTo>
                    <a:cubicBezTo>
                      <a:pt x="214" y="97"/>
                      <a:pt x="223" y="97"/>
                      <a:pt x="224" y="100"/>
                    </a:cubicBezTo>
                    <a:cubicBezTo>
                      <a:pt x="224" y="104"/>
                      <a:pt x="214" y="106"/>
                      <a:pt x="211" y="107"/>
                    </a:cubicBezTo>
                    <a:cubicBezTo>
                      <a:pt x="208" y="107"/>
                      <a:pt x="203" y="112"/>
                      <a:pt x="202" y="115"/>
                    </a:cubicBezTo>
                    <a:cubicBezTo>
                      <a:pt x="202" y="119"/>
                      <a:pt x="206" y="113"/>
                      <a:pt x="208" y="114"/>
                    </a:cubicBezTo>
                    <a:cubicBezTo>
                      <a:pt x="209" y="116"/>
                      <a:pt x="206" y="117"/>
                      <a:pt x="205" y="119"/>
                    </a:cubicBezTo>
                    <a:cubicBezTo>
                      <a:pt x="203" y="121"/>
                      <a:pt x="208" y="122"/>
                      <a:pt x="208" y="122"/>
                    </a:cubicBezTo>
                    <a:cubicBezTo>
                      <a:pt x="205" y="124"/>
                      <a:pt x="205" y="124"/>
                      <a:pt x="205" y="124"/>
                    </a:cubicBezTo>
                    <a:cubicBezTo>
                      <a:pt x="205" y="124"/>
                      <a:pt x="194" y="121"/>
                      <a:pt x="188" y="123"/>
                    </a:cubicBezTo>
                    <a:cubicBezTo>
                      <a:pt x="181" y="125"/>
                      <a:pt x="187" y="130"/>
                      <a:pt x="187" y="130"/>
                    </a:cubicBezTo>
                    <a:cubicBezTo>
                      <a:pt x="180" y="129"/>
                      <a:pt x="180" y="129"/>
                      <a:pt x="180" y="129"/>
                    </a:cubicBezTo>
                    <a:cubicBezTo>
                      <a:pt x="175" y="131"/>
                      <a:pt x="175" y="131"/>
                      <a:pt x="175" y="131"/>
                    </a:cubicBezTo>
                    <a:cubicBezTo>
                      <a:pt x="180" y="123"/>
                      <a:pt x="180" y="123"/>
                      <a:pt x="180" y="123"/>
                    </a:cubicBezTo>
                    <a:cubicBezTo>
                      <a:pt x="175" y="109"/>
                      <a:pt x="175" y="109"/>
                      <a:pt x="175" y="109"/>
                    </a:cubicBezTo>
                    <a:cubicBezTo>
                      <a:pt x="167" y="112"/>
                      <a:pt x="167" y="112"/>
                      <a:pt x="167" y="112"/>
                    </a:cubicBezTo>
                    <a:cubicBezTo>
                      <a:pt x="166" y="114"/>
                      <a:pt x="166" y="114"/>
                      <a:pt x="166" y="114"/>
                    </a:cubicBezTo>
                    <a:cubicBezTo>
                      <a:pt x="158" y="117"/>
                      <a:pt x="158" y="117"/>
                      <a:pt x="158" y="117"/>
                    </a:cubicBezTo>
                    <a:cubicBezTo>
                      <a:pt x="157" y="121"/>
                      <a:pt x="157" y="121"/>
                      <a:pt x="157" y="121"/>
                    </a:cubicBezTo>
                    <a:cubicBezTo>
                      <a:pt x="164" y="122"/>
                      <a:pt x="164" y="122"/>
                      <a:pt x="164" y="122"/>
                    </a:cubicBezTo>
                    <a:cubicBezTo>
                      <a:pt x="157" y="123"/>
                      <a:pt x="157" y="123"/>
                      <a:pt x="157" y="123"/>
                    </a:cubicBezTo>
                    <a:cubicBezTo>
                      <a:pt x="156" y="127"/>
                      <a:pt x="156" y="127"/>
                      <a:pt x="156" y="127"/>
                    </a:cubicBezTo>
                    <a:cubicBezTo>
                      <a:pt x="162" y="128"/>
                      <a:pt x="162" y="128"/>
                      <a:pt x="162" y="128"/>
                    </a:cubicBezTo>
                    <a:cubicBezTo>
                      <a:pt x="150" y="130"/>
                      <a:pt x="150" y="130"/>
                      <a:pt x="150" y="130"/>
                    </a:cubicBezTo>
                    <a:cubicBezTo>
                      <a:pt x="155" y="123"/>
                      <a:pt x="155" y="123"/>
                      <a:pt x="155" y="123"/>
                    </a:cubicBezTo>
                    <a:cubicBezTo>
                      <a:pt x="153" y="121"/>
                      <a:pt x="153" y="121"/>
                      <a:pt x="153" y="121"/>
                    </a:cubicBezTo>
                    <a:cubicBezTo>
                      <a:pt x="147" y="125"/>
                      <a:pt x="147" y="125"/>
                      <a:pt x="147" y="125"/>
                    </a:cubicBezTo>
                    <a:cubicBezTo>
                      <a:pt x="145" y="123"/>
                      <a:pt x="145" y="123"/>
                      <a:pt x="145" y="123"/>
                    </a:cubicBezTo>
                    <a:cubicBezTo>
                      <a:pt x="141" y="125"/>
                      <a:pt x="141" y="125"/>
                      <a:pt x="141" y="125"/>
                    </a:cubicBezTo>
                    <a:cubicBezTo>
                      <a:pt x="145" y="129"/>
                      <a:pt x="145" y="129"/>
                      <a:pt x="145" y="129"/>
                    </a:cubicBezTo>
                    <a:cubicBezTo>
                      <a:pt x="138" y="129"/>
                      <a:pt x="138" y="129"/>
                      <a:pt x="138" y="129"/>
                    </a:cubicBezTo>
                    <a:cubicBezTo>
                      <a:pt x="134" y="132"/>
                      <a:pt x="134" y="132"/>
                      <a:pt x="134" y="132"/>
                    </a:cubicBezTo>
                    <a:cubicBezTo>
                      <a:pt x="139" y="138"/>
                      <a:pt x="139" y="138"/>
                      <a:pt x="139" y="138"/>
                    </a:cubicBezTo>
                    <a:cubicBezTo>
                      <a:pt x="143" y="139"/>
                      <a:pt x="143" y="139"/>
                      <a:pt x="143" y="139"/>
                    </a:cubicBezTo>
                    <a:cubicBezTo>
                      <a:pt x="138" y="140"/>
                      <a:pt x="138" y="140"/>
                      <a:pt x="138" y="140"/>
                    </a:cubicBezTo>
                    <a:cubicBezTo>
                      <a:pt x="135" y="143"/>
                      <a:pt x="135" y="143"/>
                      <a:pt x="135" y="143"/>
                    </a:cubicBezTo>
                    <a:cubicBezTo>
                      <a:pt x="126" y="142"/>
                      <a:pt x="126" y="142"/>
                      <a:pt x="126" y="142"/>
                    </a:cubicBezTo>
                    <a:cubicBezTo>
                      <a:pt x="126" y="146"/>
                      <a:pt x="126" y="146"/>
                      <a:pt x="126" y="146"/>
                    </a:cubicBezTo>
                    <a:cubicBezTo>
                      <a:pt x="132" y="154"/>
                      <a:pt x="132" y="154"/>
                      <a:pt x="132" y="154"/>
                    </a:cubicBezTo>
                    <a:cubicBezTo>
                      <a:pt x="138" y="152"/>
                      <a:pt x="138" y="152"/>
                      <a:pt x="138" y="152"/>
                    </a:cubicBezTo>
                    <a:cubicBezTo>
                      <a:pt x="139" y="153"/>
                      <a:pt x="139" y="153"/>
                      <a:pt x="139" y="153"/>
                    </a:cubicBezTo>
                    <a:cubicBezTo>
                      <a:pt x="132" y="157"/>
                      <a:pt x="132" y="157"/>
                      <a:pt x="132" y="157"/>
                    </a:cubicBezTo>
                    <a:cubicBezTo>
                      <a:pt x="137" y="159"/>
                      <a:pt x="137" y="159"/>
                      <a:pt x="137" y="159"/>
                    </a:cubicBezTo>
                    <a:cubicBezTo>
                      <a:pt x="135" y="160"/>
                      <a:pt x="135" y="160"/>
                      <a:pt x="135" y="160"/>
                    </a:cubicBezTo>
                    <a:cubicBezTo>
                      <a:pt x="130" y="158"/>
                      <a:pt x="130" y="158"/>
                      <a:pt x="130" y="158"/>
                    </a:cubicBezTo>
                    <a:cubicBezTo>
                      <a:pt x="129" y="152"/>
                      <a:pt x="129" y="152"/>
                      <a:pt x="129" y="152"/>
                    </a:cubicBezTo>
                    <a:cubicBezTo>
                      <a:pt x="123" y="143"/>
                      <a:pt x="123" y="143"/>
                      <a:pt x="123" y="143"/>
                    </a:cubicBezTo>
                    <a:cubicBezTo>
                      <a:pt x="114" y="148"/>
                      <a:pt x="114" y="148"/>
                      <a:pt x="114" y="148"/>
                    </a:cubicBezTo>
                    <a:cubicBezTo>
                      <a:pt x="116" y="149"/>
                      <a:pt x="116" y="149"/>
                      <a:pt x="116" y="149"/>
                    </a:cubicBezTo>
                    <a:cubicBezTo>
                      <a:pt x="118" y="149"/>
                      <a:pt x="118" y="149"/>
                      <a:pt x="118" y="149"/>
                    </a:cubicBezTo>
                    <a:cubicBezTo>
                      <a:pt x="123" y="154"/>
                      <a:pt x="123" y="154"/>
                      <a:pt x="123" y="154"/>
                    </a:cubicBezTo>
                    <a:cubicBezTo>
                      <a:pt x="123" y="161"/>
                      <a:pt x="123" y="161"/>
                      <a:pt x="123" y="161"/>
                    </a:cubicBezTo>
                    <a:cubicBezTo>
                      <a:pt x="132" y="168"/>
                      <a:pt x="132" y="168"/>
                      <a:pt x="132" y="168"/>
                    </a:cubicBezTo>
                    <a:cubicBezTo>
                      <a:pt x="133" y="170"/>
                      <a:pt x="133" y="170"/>
                      <a:pt x="133" y="170"/>
                    </a:cubicBezTo>
                    <a:cubicBezTo>
                      <a:pt x="122" y="162"/>
                      <a:pt x="122" y="162"/>
                      <a:pt x="122" y="162"/>
                    </a:cubicBezTo>
                    <a:cubicBezTo>
                      <a:pt x="122" y="153"/>
                      <a:pt x="122" y="153"/>
                      <a:pt x="122" y="153"/>
                    </a:cubicBezTo>
                    <a:cubicBezTo>
                      <a:pt x="113" y="153"/>
                      <a:pt x="113" y="153"/>
                      <a:pt x="113" y="153"/>
                    </a:cubicBezTo>
                    <a:cubicBezTo>
                      <a:pt x="111" y="156"/>
                      <a:pt x="111" y="156"/>
                      <a:pt x="111" y="156"/>
                    </a:cubicBezTo>
                    <a:cubicBezTo>
                      <a:pt x="112" y="151"/>
                      <a:pt x="112" y="151"/>
                      <a:pt x="112" y="151"/>
                    </a:cubicBezTo>
                    <a:cubicBezTo>
                      <a:pt x="108" y="151"/>
                      <a:pt x="108" y="151"/>
                      <a:pt x="108" y="151"/>
                    </a:cubicBezTo>
                    <a:cubicBezTo>
                      <a:pt x="107" y="154"/>
                      <a:pt x="107" y="154"/>
                      <a:pt x="107" y="154"/>
                    </a:cubicBezTo>
                    <a:cubicBezTo>
                      <a:pt x="101" y="155"/>
                      <a:pt x="101" y="155"/>
                      <a:pt x="101" y="155"/>
                    </a:cubicBezTo>
                    <a:cubicBezTo>
                      <a:pt x="96" y="148"/>
                      <a:pt x="96" y="148"/>
                      <a:pt x="96" y="148"/>
                    </a:cubicBezTo>
                    <a:cubicBezTo>
                      <a:pt x="96" y="148"/>
                      <a:pt x="92" y="148"/>
                      <a:pt x="85" y="153"/>
                    </a:cubicBezTo>
                    <a:cubicBezTo>
                      <a:pt x="80" y="158"/>
                      <a:pt x="93" y="158"/>
                      <a:pt x="94" y="160"/>
                    </a:cubicBezTo>
                    <a:cubicBezTo>
                      <a:pt x="94" y="162"/>
                      <a:pt x="91" y="161"/>
                      <a:pt x="88" y="161"/>
                    </a:cubicBezTo>
                    <a:cubicBezTo>
                      <a:pt x="83" y="162"/>
                      <a:pt x="87" y="168"/>
                      <a:pt x="87" y="168"/>
                    </a:cubicBezTo>
                    <a:cubicBezTo>
                      <a:pt x="87" y="168"/>
                      <a:pt x="104" y="162"/>
                      <a:pt x="105" y="164"/>
                    </a:cubicBezTo>
                    <a:cubicBezTo>
                      <a:pt x="106" y="166"/>
                      <a:pt x="99" y="166"/>
                      <a:pt x="99" y="166"/>
                    </a:cubicBezTo>
                    <a:cubicBezTo>
                      <a:pt x="99" y="169"/>
                      <a:pt x="99" y="169"/>
                      <a:pt x="99" y="169"/>
                    </a:cubicBezTo>
                    <a:cubicBezTo>
                      <a:pt x="99" y="169"/>
                      <a:pt x="108" y="166"/>
                      <a:pt x="113" y="164"/>
                    </a:cubicBezTo>
                    <a:cubicBezTo>
                      <a:pt x="118" y="164"/>
                      <a:pt x="122" y="170"/>
                      <a:pt x="122" y="170"/>
                    </a:cubicBezTo>
                    <a:cubicBezTo>
                      <a:pt x="122" y="170"/>
                      <a:pt x="117" y="167"/>
                      <a:pt x="114" y="166"/>
                    </a:cubicBezTo>
                    <a:cubicBezTo>
                      <a:pt x="112" y="166"/>
                      <a:pt x="104" y="169"/>
                      <a:pt x="104" y="169"/>
                    </a:cubicBezTo>
                    <a:cubicBezTo>
                      <a:pt x="104" y="174"/>
                      <a:pt x="104" y="174"/>
                      <a:pt x="104" y="174"/>
                    </a:cubicBezTo>
                    <a:cubicBezTo>
                      <a:pt x="102" y="172"/>
                      <a:pt x="102" y="172"/>
                      <a:pt x="102" y="172"/>
                    </a:cubicBezTo>
                    <a:cubicBezTo>
                      <a:pt x="100" y="173"/>
                      <a:pt x="100" y="173"/>
                      <a:pt x="100" y="173"/>
                    </a:cubicBezTo>
                    <a:cubicBezTo>
                      <a:pt x="102" y="177"/>
                      <a:pt x="102" y="177"/>
                      <a:pt x="102" y="177"/>
                    </a:cubicBezTo>
                    <a:cubicBezTo>
                      <a:pt x="108" y="177"/>
                      <a:pt x="108" y="177"/>
                      <a:pt x="108" y="177"/>
                    </a:cubicBezTo>
                    <a:cubicBezTo>
                      <a:pt x="104" y="182"/>
                      <a:pt x="104" y="182"/>
                      <a:pt x="104" y="182"/>
                    </a:cubicBezTo>
                    <a:cubicBezTo>
                      <a:pt x="96" y="175"/>
                      <a:pt x="96" y="175"/>
                      <a:pt x="96" y="175"/>
                    </a:cubicBezTo>
                    <a:cubicBezTo>
                      <a:pt x="92" y="173"/>
                      <a:pt x="92" y="173"/>
                      <a:pt x="92" y="173"/>
                    </a:cubicBezTo>
                    <a:cubicBezTo>
                      <a:pt x="92" y="176"/>
                      <a:pt x="92" y="176"/>
                      <a:pt x="92" y="176"/>
                    </a:cubicBezTo>
                    <a:cubicBezTo>
                      <a:pt x="92" y="176"/>
                      <a:pt x="90" y="172"/>
                      <a:pt x="87" y="171"/>
                    </a:cubicBezTo>
                    <a:cubicBezTo>
                      <a:pt x="83" y="170"/>
                      <a:pt x="83" y="174"/>
                      <a:pt x="83" y="174"/>
                    </a:cubicBezTo>
                    <a:cubicBezTo>
                      <a:pt x="83" y="174"/>
                      <a:pt x="81" y="172"/>
                      <a:pt x="80" y="171"/>
                    </a:cubicBezTo>
                    <a:cubicBezTo>
                      <a:pt x="78" y="171"/>
                      <a:pt x="74" y="174"/>
                      <a:pt x="74" y="174"/>
                    </a:cubicBezTo>
                    <a:cubicBezTo>
                      <a:pt x="74" y="174"/>
                      <a:pt x="72" y="173"/>
                      <a:pt x="69" y="172"/>
                    </a:cubicBezTo>
                    <a:cubicBezTo>
                      <a:pt x="66" y="172"/>
                      <a:pt x="65" y="175"/>
                      <a:pt x="63" y="178"/>
                    </a:cubicBezTo>
                    <a:cubicBezTo>
                      <a:pt x="62" y="180"/>
                      <a:pt x="74" y="177"/>
                      <a:pt x="74" y="177"/>
                    </a:cubicBezTo>
                    <a:cubicBezTo>
                      <a:pt x="74" y="177"/>
                      <a:pt x="82" y="183"/>
                      <a:pt x="84" y="185"/>
                    </a:cubicBezTo>
                    <a:cubicBezTo>
                      <a:pt x="85" y="186"/>
                      <a:pt x="84" y="191"/>
                      <a:pt x="84" y="191"/>
                    </a:cubicBezTo>
                    <a:cubicBezTo>
                      <a:pt x="87" y="194"/>
                      <a:pt x="87" y="194"/>
                      <a:pt x="87" y="194"/>
                    </a:cubicBezTo>
                    <a:cubicBezTo>
                      <a:pt x="92" y="195"/>
                      <a:pt x="92" y="195"/>
                      <a:pt x="92" y="195"/>
                    </a:cubicBezTo>
                    <a:cubicBezTo>
                      <a:pt x="94" y="194"/>
                      <a:pt x="94" y="194"/>
                      <a:pt x="94" y="194"/>
                    </a:cubicBezTo>
                    <a:cubicBezTo>
                      <a:pt x="93" y="196"/>
                      <a:pt x="93" y="196"/>
                      <a:pt x="93" y="196"/>
                    </a:cubicBezTo>
                    <a:cubicBezTo>
                      <a:pt x="85" y="196"/>
                      <a:pt x="85" y="196"/>
                      <a:pt x="85" y="196"/>
                    </a:cubicBezTo>
                    <a:cubicBezTo>
                      <a:pt x="87" y="199"/>
                      <a:pt x="87" y="199"/>
                      <a:pt x="87" y="199"/>
                    </a:cubicBezTo>
                    <a:cubicBezTo>
                      <a:pt x="83" y="205"/>
                      <a:pt x="83" y="205"/>
                      <a:pt x="83" y="205"/>
                    </a:cubicBezTo>
                    <a:cubicBezTo>
                      <a:pt x="85" y="207"/>
                      <a:pt x="85" y="207"/>
                      <a:pt x="85" y="207"/>
                    </a:cubicBezTo>
                    <a:cubicBezTo>
                      <a:pt x="80" y="206"/>
                      <a:pt x="80" y="206"/>
                      <a:pt x="80" y="206"/>
                    </a:cubicBezTo>
                    <a:cubicBezTo>
                      <a:pt x="84" y="198"/>
                      <a:pt x="84" y="198"/>
                      <a:pt x="84" y="198"/>
                    </a:cubicBezTo>
                    <a:cubicBezTo>
                      <a:pt x="82" y="193"/>
                      <a:pt x="82" y="193"/>
                      <a:pt x="82" y="193"/>
                    </a:cubicBezTo>
                    <a:cubicBezTo>
                      <a:pt x="82" y="185"/>
                      <a:pt x="82" y="185"/>
                      <a:pt x="82" y="185"/>
                    </a:cubicBezTo>
                    <a:cubicBezTo>
                      <a:pt x="73" y="184"/>
                      <a:pt x="73" y="184"/>
                      <a:pt x="73" y="184"/>
                    </a:cubicBezTo>
                    <a:cubicBezTo>
                      <a:pt x="73" y="188"/>
                      <a:pt x="73" y="188"/>
                      <a:pt x="73" y="188"/>
                    </a:cubicBezTo>
                    <a:cubicBezTo>
                      <a:pt x="69" y="186"/>
                      <a:pt x="69" y="186"/>
                      <a:pt x="69" y="186"/>
                    </a:cubicBezTo>
                    <a:cubicBezTo>
                      <a:pt x="66" y="186"/>
                      <a:pt x="66" y="186"/>
                      <a:pt x="66" y="186"/>
                    </a:cubicBezTo>
                    <a:cubicBezTo>
                      <a:pt x="72" y="202"/>
                      <a:pt x="72" y="202"/>
                      <a:pt x="72" y="202"/>
                    </a:cubicBezTo>
                    <a:cubicBezTo>
                      <a:pt x="71" y="204"/>
                      <a:pt x="71" y="204"/>
                      <a:pt x="71" y="204"/>
                    </a:cubicBezTo>
                    <a:cubicBezTo>
                      <a:pt x="68" y="198"/>
                      <a:pt x="68" y="198"/>
                      <a:pt x="68" y="198"/>
                    </a:cubicBezTo>
                    <a:cubicBezTo>
                      <a:pt x="65" y="193"/>
                      <a:pt x="65" y="193"/>
                      <a:pt x="65" y="193"/>
                    </a:cubicBezTo>
                    <a:cubicBezTo>
                      <a:pt x="65" y="193"/>
                      <a:pt x="66" y="189"/>
                      <a:pt x="63" y="188"/>
                    </a:cubicBezTo>
                    <a:cubicBezTo>
                      <a:pt x="61" y="187"/>
                      <a:pt x="52" y="194"/>
                      <a:pt x="52" y="194"/>
                    </a:cubicBezTo>
                    <a:cubicBezTo>
                      <a:pt x="56" y="198"/>
                      <a:pt x="56" y="198"/>
                      <a:pt x="56" y="198"/>
                    </a:cubicBezTo>
                    <a:cubicBezTo>
                      <a:pt x="50" y="198"/>
                      <a:pt x="50" y="198"/>
                      <a:pt x="50" y="198"/>
                    </a:cubicBezTo>
                    <a:cubicBezTo>
                      <a:pt x="50" y="198"/>
                      <a:pt x="52" y="199"/>
                      <a:pt x="55" y="201"/>
                    </a:cubicBezTo>
                    <a:cubicBezTo>
                      <a:pt x="57" y="204"/>
                      <a:pt x="61" y="207"/>
                      <a:pt x="61" y="207"/>
                    </a:cubicBezTo>
                    <a:cubicBezTo>
                      <a:pt x="55" y="206"/>
                      <a:pt x="55" y="206"/>
                      <a:pt x="55" y="206"/>
                    </a:cubicBezTo>
                    <a:cubicBezTo>
                      <a:pt x="52" y="204"/>
                      <a:pt x="52" y="204"/>
                      <a:pt x="52" y="204"/>
                    </a:cubicBezTo>
                    <a:cubicBezTo>
                      <a:pt x="48" y="208"/>
                      <a:pt x="48" y="208"/>
                      <a:pt x="48" y="208"/>
                    </a:cubicBezTo>
                    <a:cubicBezTo>
                      <a:pt x="51" y="201"/>
                      <a:pt x="51" y="201"/>
                      <a:pt x="51" y="201"/>
                    </a:cubicBezTo>
                    <a:cubicBezTo>
                      <a:pt x="51" y="201"/>
                      <a:pt x="50" y="199"/>
                      <a:pt x="46" y="199"/>
                    </a:cubicBezTo>
                    <a:cubicBezTo>
                      <a:pt x="42" y="199"/>
                      <a:pt x="43" y="203"/>
                      <a:pt x="43" y="203"/>
                    </a:cubicBezTo>
                    <a:cubicBezTo>
                      <a:pt x="43" y="203"/>
                      <a:pt x="40" y="199"/>
                      <a:pt x="38" y="199"/>
                    </a:cubicBezTo>
                    <a:cubicBezTo>
                      <a:pt x="34" y="199"/>
                      <a:pt x="33" y="203"/>
                      <a:pt x="33" y="203"/>
                    </a:cubicBezTo>
                    <a:cubicBezTo>
                      <a:pt x="39" y="206"/>
                      <a:pt x="39" y="206"/>
                      <a:pt x="39" y="206"/>
                    </a:cubicBezTo>
                    <a:cubicBezTo>
                      <a:pt x="38" y="207"/>
                      <a:pt x="38" y="207"/>
                      <a:pt x="38" y="207"/>
                    </a:cubicBezTo>
                    <a:cubicBezTo>
                      <a:pt x="31" y="202"/>
                      <a:pt x="31" y="202"/>
                      <a:pt x="31" y="202"/>
                    </a:cubicBezTo>
                    <a:cubicBezTo>
                      <a:pt x="32" y="200"/>
                      <a:pt x="32" y="200"/>
                      <a:pt x="32" y="200"/>
                    </a:cubicBezTo>
                    <a:cubicBezTo>
                      <a:pt x="28" y="196"/>
                      <a:pt x="28" y="196"/>
                      <a:pt x="28" y="196"/>
                    </a:cubicBezTo>
                    <a:cubicBezTo>
                      <a:pt x="25" y="200"/>
                      <a:pt x="25" y="200"/>
                      <a:pt x="25" y="200"/>
                    </a:cubicBezTo>
                    <a:cubicBezTo>
                      <a:pt x="26" y="202"/>
                      <a:pt x="26" y="202"/>
                      <a:pt x="26" y="202"/>
                    </a:cubicBezTo>
                    <a:cubicBezTo>
                      <a:pt x="26" y="202"/>
                      <a:pt x="32" y="207"/>
                      <a:pt x="32" y="209"/>
                    </a:cubicBezTo>
                    <a:cubicBezTo>
                      <a:pt x="31" y="212"/>
                      <a:pt x="25" y="211"/>
                      <a:pt x="25" y="215"/>
                    </a:cubicBezTo>
                    <a:cubicBezTo>
                      <a:pt x="25" y="218"/>
                      <a:pt x="34" y="214"/>
                      <a:pt x="34" y="214"/>
                    </a:cubicBezTo>
                    <a:cubicBezTo>
                      <a:pt x="50" y="218"/>
                      <a:pt x="50" y="218"/>
                      <a:pt x="50" y="218"/>
                    </a:cubicBezTo>
                    <a:cubicBezTo>
                      <a:pt x="49" y="219"/>
                      <a:pt x="49" y="219"/>
                      <a:pt x="49" y="219"/>
                    </a:cubicBezTo>
                    <a:cubicBezTo>
                      <a:pt x="64" y="223"/>
                      <a:pt x="64" y="223"/>
                      <a:pt x="64" y="223"/>
                    </a:cubicBezTo>
                    <a:cubicBezTo>
                      <a:pt x="71" y="220"/>
                      <a:pt x="71" y="220"/>
                      <a:pt x="71" y="220"/>
                    </a:cubicBezTo>
                    <a:cubicBezTo>
                      <a:pt x="78" y="222"/>
                      <a:pt x="78" y="222"/>
                      <a:pt x="78" y="222"/>
                    </a:cubicBezTo>
                    <a:cubicBezTo>
                      <a:pt x="78" y="223"/>
                      <a:pt x="78" y="223"/>
                      <a:pt x="78" y="223"/>
                    </a:cubicBezTo>
                    <a:cubicBezTo>
                      <a:pt x="72" y="222"/>
                      <a:pt x="72" y="222"/>
                      <a:pt x="72" y="222"/>
                    </a:cubicBezTo>
                    <a:cubicBezTo>
                      <a:pt x="65" y="224"/>
                      <a:pt x="65" y="224"/>
                      <a:pt x="65" y="224"/>
                    </a:cubicBezTo>
                    <a:cubicBezTo>
                      <a:pt x="56" y="222"/>
                      <a:pt x="56" y="222"/>
                      <a:pt x="56" y="222"/>
                    </a:cubicBezTo>
                    <a:cubicBezTo>
                      <a:pt x="55" y="224"/>
                      <a:pt x="55" y="224"/>
                      <a:pt x="55" y="224"/>
                    </a:cubicBezTo>
                    <a:cubicBezTo>
                      <a:pt x="55" y="224"/>
                      <a:pt x="42" y="217"/>
                      <a:pt x="35" y="217"/>
                    </a:cubicBezTo>
                    <a:cubicBezTo>
                      <a:pt x="28" y="217"/>
                      <a:pt x="29" y="220"/>
                      <a:pt x="29" y="220"/>
                    </a:cubicBezTo>
                    <a:cubicBezTo>
                      <a:pt x="29" y="220"/>
                      <a:pt x="28" y="220"/>
                      <a:pt x="25" y="222"/>
                    </a:cubicBezTo>
                    <a:cubicBezTo>
                      <a:pt x="23" y="223"/>
                      <a:pt x="25" y="226"/>
                      <a:pt x="25" y="226"/>
                    </a:cubicBezTo>
                    <a:cubicBezTo>
                      <a:pt x="25" y="226"/>
                      <a:pt x="19" y="225"/>
                      <a:pt x="17" y="229"/>
                    </a:cubicBezTo>
                    <a:cubicBezTo>
                      <a:pt x="16" y="232"/>
                      <a:pt x="19" y="233"/>
                      <a:pt x="19" y="233"/>
                    </a:cubicBezTo>
                    <a:cubicBezTo>
                      <a:pt x="27" y="233"/>
                      <a:pt x="27" y="233"/>
                      <a:pt x="27" y="233"/>
                    </a:cubicBezTo>
                    <a:cubicBezTo>
                      <a:pt x="32" y="237"/>
                      <a:pt x="32" y="237"/>
                      <a:pt x="32" y="237"/>
                    </a:cubicBezTo>
                    <a:cubicBezTo>
                      <a:pt x="26" y="235"/>
                      <a:pt x="26" y="235"/>
                      <a:pt x="26" y="235"/>
                    </a:cubicBezTo>
                    <a:cubicBezTo>
                      <a:pt x="24" y="237"/>
                      <a:pt x="24" y="237"/>
                      <a:pt x="24" y="237"/>
                    </a:cubicBezTo>
                    <a:cubicBezTo>
                      <a:pt x="28" y="239"/>
                      <a:pt x="28" y="239"/>
                      <a:pt x="28" y="239"/>
                    </a:cubicBezTo>
                    <a:cubicBezTo>
                      <a:pt x="23" y="239"/>
                      <a:pt x="23" y="239"/>
                      <a:pt x="23" y="239"/>
                    </a:cubicBezTo>
                    <a:cubicBezTo>
                      <a:pt x="23" y="241"/>
                      <a:pt x="23" y="241"/>
                      <a:pt x="23" y="241"/>
                    </a:cubicBezTo>
                    <a:cubicBezTo>
                      <a:pt x="32" y="243"/>
                      <a:pt x="32" y="243"/>
                      <a:pt x="32" y="243"/>
                    </a:cubicBezTo>
                    <a:cubicBezTo>
                      <a:pt x="17" y="246"/>
                      <a:pt x="17" y="246"/>
                      <a:pt x="17" y="246"/>
                    </a:cubicBezTo>
                    <a:cubicBezTo>
                      <a:pt x="17" y="248"/>
                      <a:pt x="17" y="248"/>
                      <a:pt x="17" y="248"/>
                    </a:cubicBezTo>
                    <a:cubicBezTo>
                      <a:pt x="20" y="248"/>
                      <a:pt x="20" y="248"/>
                      <a:pt x="20" y="248"/>
                    </a:cubicBezTo>
                    <a:cubicBezTo>
                      <a:pt x="20" y="251"/>
                      <a:pt x="20" y="251"/>
                      <a:pt x="20" y="251"/>
                    </a:cubicBezTo>
                    <a:cubicBezTo>
                      <a:pt x="30" y="251"/>
                      <a:pt x="30" y="251"/>
                      <a:pt x="30" y="251"/>
                    </a:cubicBezTo>
                    <a:cubicBezTo>
                      <a:pt x="17" y="254"/>
                      <a:pt x="17" y="254"/>
                      <a:pt x="17" y="254"/>
                    </a:cubicBezTo>
                    <a:cubicBezTo>
                      <a:pt x="15" y="258"/>
                      <a:pt x="15" y="258"/>
                      <a:pt x="15" y="258"/>
                    </a:cubicBezTo>
                    <a:cubicBezTo>
                      <a:pt x="22" y="261"/>
                      <a:pt x="22" y="261"/>
                      <a:pt x="22" y="261"/>
                    </a:cubicBezTo>
                    <a:cubicBezTo>
                      <a:pt x="18" y="261"/>
                      <a:pt x="18" y="261"/>
                      <a:pt x="18" y="261"/>
                    </a:cubicBezTo>
                    <a:cubicBezTo>
                      <a:pt x="23" y="266"/>
                      <a:pt x="23" y="266"/>
                      <a:pt x="23" y="266"/>
                    </a:cubicBezTo>
                    <a:cubicBezTo>
                      <a:pt x="26" y="266"/>
                      <a:pt x="26" y="266"/>
                      <a:pt x="26" y="266"/>
                    </a:cubicBezTo>
                    <a:cubicBezTo>
                      <a:pt x="28" y="268"/>
                      <a:pt x="28" y="268"/>
                      <a:pt x="28" y="268"/>
                    </a:cubicBezTo>
                    <a:cubicBezTo>
                      <a:pt x="48" y="263"/>
                      <a:pt x="48" y="263"/>
                      <a:pt x="48" y="263"/>
                    </a:cubicBezTo>
                    <a:cubicBezTo>
                      <a:pt x="46" y="266"/>
                      <a:pt x="46" y="266"/>
                      <a:pt x="46" y="266"/>
                    </a:cubicBezTo>
                    <a:cubicBezTo>
                      <a:pt x="55" y="265"/>
                      <a:pt x="55" y="265"/>
                      <a:pt x="55" y="265"/>
                    </a:cubicBezTo>
                    <a:cubicBezTo>
                      <a:pt x="55" y="265"/>
                      <a:pt x="56" y="268"/>
                      <a:pt x="61" y="268"/>
                    </a:cubicBezTo>
                    <a:cubicBezTo>
                      <a:pt x="65" y="268"/>
                      <a:pt x="63" y="259"/>
                      <a:pt x="63" y="259"/>
                    </a:cubicBezTo>
                    <a:cubicBezTo>
                      <a:pt x="66" y="258"/>
                      <a:pt x="66" y="258"/>
                      <a:pt x="66" y="258"/>
                    </a:cubicBezTo>
                    <a:cubicBezTo>
                      <a:pt x="71" y="252"/>
                      <a:pt x="71" y="252"/>
                      <a:pt x="71" y="252"/>
                    </a:cubicBezTo>
                    <a:cubicBezTo>
                      <a:pt x="72" y="253"/>
                      <a:pt x="72" y="253"/>
                      <a:pt x="72" y="253"/>
                    </a:cubicBezTo>
                    <a:cubicBezTo>
                      <a:pt x="67" y="261"/>
                      <a:pt x="67" y="261"/>
                      <a:pt x="67" y="261"/>
                    </a:cubicBezTo>
                    <a:cubicBezTo>
                      <a:pt x="69" y="265"/>
                      <a:pt x="69" y="265"/>
                      <a:pt x="69" y="265"/>
                    </a:cubicBezTo>
                    <a:cubicBezTo>
                      <a:pt x="79" y="266"/>
                      <a:pt x="79" y="266"/>
                      <a:pt x="79" y="266"/>
                    </a:cubicBezTo>
                    <a:cubicBezTo>
                      <a:pt x="83" y="262"/>
                      <a:pt x="83" y="262"/>
                      <a:pt x="83" y="262"/>
                    </a:cubicBezTo>
                    <a:cubicBezTo>
                      <a:pt x="83" y="266"/>
                      <a:pt x="83" y="266"/>
                      <a:pt x="83" y="266"/>
                    </a:cubicBezTo>
                    <a:cubicBezTo>
                      <a:pt x="76" y="268"/>
                      <a:pt x="76" y="268"/>
                      <a:pt x="76" y="268"/>
                    </a:cubicBezTo>
                    <a:cubicBezTo>
                      <a:pt x="78" y="270"/>
                      <a:pt x="78" y="270"/>
                      <a:pt x="78" y="270"/>
                    </a:cubicBezTo>
                    <a:cubicBezTo>
                      <a:pt x="90" y="266"/>
                      <a:pt x="90" y="266"/>
                      <a:pt x="90" y="266"/>
                    </a:cubicBezTo>
                    <a:cubicBezTo>
                      <a:pt x="89" y="259"/>
                      <a:pt x="89" y="259"/>
                      <a:pt x="89" y="259"/>
                    </a:cubicBezTo>
                    <a:cubicBezTo>
                      <a:pt x="89" y="259"/>
                      <a:pt x="91" y="255"/>
                      <a:pt x="93" y="252"/>
                    </a:cubicBezTo>
                    <a:cubicBezTo>
                      <a:pt x="94" y="250"/>
                      <a:pt x="98" y="247"/>
                      <a:pt x="98" y="247"/>
                    </a:cubicBezTo>
                    <a:cubicBezTo>
                      <a:pt x="99" y="249"/>
                      <a:pt x="99" y="249"/>
                      <a:pt x="99" y="249"/>
                    </a:cubicBezTo>
                    <a:cubicBezTo>
                      <a:pt x="99" y="249"/>
                      <a:pt x="97" y="251"/>
                      <a:pt x="95" y="253"/>
                    </a:cubicBezTo>
                    <a:cubicBezTo>
                      <a:pt x="93" y="254"/>
                      <a:pt x="90" y="259"/>
                      <a:pt x="90" y="259"/>
                    </a:cubicBezTo>
                    <a:cubicBezTo>
                      <a:pt x="92" y="262"/>
                      <a:pt x="92" y="262"/>
                      <a:pt x="92" y="262"/>
                    </a:cubicBezTo>
                    <a:cubicBezTo>
                      <a:pt x="93" y="266"/>
                      <a:pt x="93" y="266"/>
                      <a:pt x="93" y="266"/>
                    </a:cubicBezTo>
                    <a:cubicBezTo>
                      <a:pt x="102" y="264"/>
                      <a:pt x="102" y="264"/>
                      <a:pt x="102" y="264"/>
                    </a:cubicBezTo>
                    <a:cubicBezTo>
                      <a:pt x="98" y="267"/>
                      <a:pt x="98" y="267"/>
                      <a:pt x="98" y="267"/>
                    </a:cubicBezTo>
                    <a:cubicBezTo>
                      <a:pt x="96" y="267"/>
                      <a:pt x="96" y="267"/>
                      <a:pt x="96" y="267"/>
                    </a:cubicBezTo>
                    <a:cubicBezTo>
                      <a:pt x="92" y="268"/>
                      <a:pt x="92" y="268"/>
                      <a:pt x="92" y="268"/>
                    </a:cubicBezTo>
                    <a:cubicBezTo>
                      <a:pt x="92" y="271"/>
                      <a:pt x="92" y="271"/>
                      <a:pt x="92" y="271"/>
                    </a:cubicBezTo>
                    <a:cubicBezTo>
                      <a:pt x="88" y="269"/>
                      <a:pt x="88" y="269"/>
                      <a:pt x="88" y="269"/>
                    </a:cubicBezTo>
                    <a:cubicBezTo>
                      <a:pt x="80" y="271"/>
                      <a:pt x="80" y="271"/>
                      <a:pt x="80" y="271"/>
                    </a:cubicBezTo>
                    <a:cubicBezTo>
                      <a:pt x="80" y="277"/>
                      <a:pt x="80" y="277"/>
                      <a:pt x="80" y="277"/>
                    </a:cubicBezTo>
                    <a:cubicBezTo>
                      <a:pt x="82" y="282"/>
                      <a:pt x="82" y="282"/>
                      <a:pt x="82" y="282"/>
                    </a:cubicBezTo>
                    <a:cubicBezTo>
                      <a:pt x="79" y="279"/>
                      <a:pt x="79" y="279"/>
                      <a:pt x="79" y="279"/>
                    </a:cubicBezTo>
                    <a:cubicBezTo>
                      <a:pt x="76" y="281"/>
                      <a:pt x="76" y="281"/>
                      <a:pt x="76" y="281"/>
                    </a:cubicBezTo>
                    <a:cubicBezTo>
                      <a:pt x="78" y="277"/>
                      <a:pt x="78" y="277"/>
                      <a:pt x="78" y="277"/>
                    </a:cubicBezTo>
                    <a:cubicBezTo>
                      <a:pt x="77" y="272"/>
                      <a:pt x="77" y="272"/>
                      <a:pt x="77" y="272"/>
                    </a:cubicBezTo>
                    <a:cubicBezTo>
                      <a:pt x="75" y="272"/>
                      <a:pt x="75" y="272"/>
                      <a:pt x="75" y="272"/>
                    </a:cubicBezTo>
                    <a:cubicBezTo>
                      <a:pt x="74" y="269"/>
                      <a:pt x="74" y="269"/>
                      <a:pt x="74" y="269"/>
                    </a:cubicBezTo>
                    <a:cubicBezTo>
                      <a:pt x="74" y="269"/>
                      <a:pt x="67" y="267"/>
                      <a:pt x="66" y="266"/>
                    </a:cubicBezTo>
                    <a:cubicBezTo>
                      <a:pt x="65" y="266"/>
                      <a:pt x="64" y="270"/>
                      <a:pt x="64" y="270"/>
                    </a:cubicBezTo>
                    <a:cubicBezTo>
                      <a:pt x="56" y="271"/>
                      <a:pt x="56" y="271"/>
                      <a:pt x="56" y="271"/>
                    </a:cubicBezTo>
                    <a:cubicBezTo>
                      <a:pt x="56" y="269"/>
                      <a:pt x="56" y="269"/>
                      <a:pt x="56" y="269"/>
                    </a:cubicBezTo>
                    <a:cubicBezTo>
                      <a:pt x="42" y="267"/>
                      <a:pt x="42" y="267"/>
                      <a:pt x="42" y="267"/>
                    </a:cubicBezTo>
                    <a:cubicBezTo>
                      <a:pt x="41" y="269"/>
                      <a:pt x="41" y="269"/>
                      <a:pt x="41" y="269"/>
                    </a:cubicBezTo>
                    <a:cubicBezTo>
                      <a:pt x="39" y="267"/>
                      <a:pt x="39" y="267"/>
                      <a:pt x="39" y="267"/>
                    </a:cubicBezTo>
                    <a:cubicBezTo>
                      <a:pt x="33" y="269"/>
                      <a:pt x="33" y="269"/>
                      <a:pt x="33" y="269"/>
                    </a:cubicBezTo>
                    <a:cubicBezTo>
                      <a:pt x="31" y="272"/>
                      <a:pt x="31" y="272"/>
                      <a:pt x="31" y="272"/>
                    </a:cubicBezTo>
                    <a:cubicBezTo>
                      <a:pt x="24" y="271"/>
                      <a:pt x="24" y="271"/>
                      <a:pt x="24" y="271"/>
                    </a:cubicBezTo>
                    <a:cubicBezTo>
                      <a:pt x="24" y="271"/>
                      <a:pt x="23" y="269"/>
                      <a:pt x="19" y="269"/>
                    </a:cubicBezTo>
                    <a:cubicBezTo>
                      <a:pt x="16" y="269"/>
                      <a:pt x="15" y="273"/>
                      <a:pt x="15" y="273"/>
                    </a:cubicBezTo>
                    <a:cubicBezTo>
                      <a:pt x="18" y="277"/>
                      <a:pt x="18" y="277"/>
                      <a:pt x="18" y="277"/>
                    </a:cubicBezTo>
                    <a:cubicBezTo>
                      <a:pt x="14" y="278"/>
                      <a:pt x="14" y="278"/>
                      <a:pt x="14" y="278"/>
                    </a:cubicBezTo>
                    <a:cubicBezTo>
                      <a:pt x="14" y="278"/>
                      <a:pt x="14" y="283"/>
                      <a:pt x="18" y="284"/>
                    </a:cubicBezTo>
                    <a:cubicBezTo>
                      <a:pt x="22" y="286"/>
                      <a:pt x="24" y="282"/>
                      <a:pt x="24" y="282"/>
                    </a:cubicBezTo>
                    <a:cubicBezTo>
                      <a:pt x="28" y="282"/>
                      <a:pt x="28" y="282"/>
                      <a:pt x="28" y="282"/>
                    </a:cubicBezTo>
                    <a:cubicBezTo>
                      <a:pt x="27" y="283"/>
                      <a:pt x="27" y="283"/>
                      <a:pt x="27" y="283"/>
                    </a:cubicBezTo>
                    <a:cubicBezTo>
                      <a:pt x="27" y="283"/>
                      <a:pt x="23" y="283"/>
                      <a:pt x="22" y="288"/>
                    </a:cubicBezTo>
                    <a:cubicBezTo>
                      <a:pt x="20" y="294"/>
                      <a:pt x="27" y="295"/>
                      <a:pt x="27" y="295"/>
                    </a:cubicBezTo>
                    <a:cubicBezTo>
                      <a:pt x="25" y="296"/>
                      <a:pt x="25" y="296"/>
                      <a:pt x="25" y="296"/>
                    </a:cubicBezTo>
                    <a:cubicBezTo>
                      <a:pt x="27" y="298"/>
                      <a:pt x="27" y="298"/>
                      <a:pt x="27" y="298"/>
                    </a:cubicBezTo>
                    <a:cubicBezTo>
                      <a:pt x="30" y="298"/>
                      <a:pt x="30" y="298"/>
                      <a:pt x="30" y="298"/>
                    </a:cubicBezTo>
                    <a:cubicBezTo>
                      <a:pt x="30" y="298"/>
                      <a:pt x="29" y="296"/>
                      <a:pt x="29" y="294"/>
                    </a:cubicBezTo>
                    <a:cubicBezTo>
                      <a:pt x="29" y="293"/>
                      <a:pt x="32" y="292"/>
                      <a:pt x="32" y="292"/>
                    </a:cubicBezTo>
                    <a:cubicBezTo>
                      <a:pt x="38" y="295"/>
                      <a:pt x="38" y="295"/>
                      <a:pt x="38" y="295"/>
                    </a:cubicBezTo>
                    <a:cubicBezTo>
                      <a:pt x="38" y="295"/>
                      <a:pt x="36" y="299"/>
                      <a:pt x="35" y="302"/>
                    </a:cubicBezTo>
                    <a:cubicBezTo>
                      <a:pt x="34" y="305"/>
                      <a:pt x="34" y="310"/>
                      <a:pt x="34" y="310"/>
                    </a:cubicBezTo>
                    <a:cubicBezTo>
                      <a:pt x="25" y="311"/>
                      <a:pt x="25" y="311"/>
                      <a:pt x="25" y="311"/>
                    </a:cubicBezTo>
                    <a:cubicBezTo>
                      <a:pt x="25" y="311"/>
                      <a:pt x="24" y="304"/>
                      <a:pt x="19" y="305"/>
                    </a:cubicBezTo>
                    <a:cubicBezTo>
                      <a:pt x="15" y="306"/>
                      <a:pt x="19" y="314"/>
                      <a:pt x="19" y="314"/>
                    </a:cubicBezTo>
                    <a:cubicBezTo>
                      <a:pt x="19" y="314"/>
                      <a:pt x="15" y="314"/>
                      <a:pt x="15" y="318"/>
                    </a:cubicBezTo>
                    <a:cubicBezTo>
                      <a:pt x="15" y="322"/>
                      <a:pt x="18" y="321"/>
                      <a:pt x="18" y="321"/>
                    </a:cubicBezTo>
                    <a:cubicBezTo>
                      <a:pt x="17" y="324"/>
                      <a:pt x="17" y="324"/>
                      <a:pt x="17" y="324"/>
                    </a:cubicBezTo>
                    <a:cubicBezTo>
                      <a:pt x="22" y="329"/>
                      <a:pt x="22" y="329"/>
                      <a:pt x="22" y="329"/>
                    </a:cubicBezTo>
                    <a:cubicBezTo>
                      <a:pt x="26" y="326"/>
                      <a:pt x="26" y="326"/>
                      <a:pt x="26" y="326"/>
                    </a:cubicBezTo>
                    <a:cubicBezTo>
                      <a:pt x="29" y="318"/>
                      <a:pt x="29" y="318"/>
                      <a:pt x="29" y="318"/>
                    </a:cubicBezTo>
                    <a:cubicBezTo>
                      <a:pt x="27" y="325"/>
                      <a:pt x="27" y="325"/>
                      <a:pt x="27" y="325"/>
                    </a:cubicBezTo>
                    <a:cubicBezTo>
                      <a:pt x="27" y="329"/>
                      <a:pt x="27" y="329"/>
                      <a:pt x="27" y="329"/>
                    </a:cubicBezTo>
                    <a:cubicBezTo>
                      <a:pt x="32" y="329"/>
                      <a:pt x="32" y="329"/>
                      <a:pt x="32" y="329"/>
                    </a:cubicBezTo>
                    <a:cubicBezTo>
                      <a:pt x="33" y="330"/>
                      <a:pt x="31" y="334"/>
                      <a:pt x="31" y="334"/>
                    </a:cubicBezTo>
                    <a:cubicBezTo>
                      <a:pt x="32" y="335"/>
                      <a:pt x="32" y="335"/>
                      <a:pt x="32" y="335"/>
                    </a:cubicBezTo>
                    <a:cubicBezTo>
                      <a:pt x="30" y="335"/>
                      <a:pt x="30" y="335"/>
                      <a:pt x="30" y="335"/>
                    </a:cubicBezTo>
                    <a:cubicBezTo>
                      <a:pt x="30" y="337"/>
                      <a:pt x="30" y="337"/>
                      <a:pt x="30" y="337"/>
                    </a:cubicBezTo>
                    <a:cubicBezTo>
                      <a:pt x="34" y="341"/>
                      <a:pt x="34" y="341"/>
                      <a:pt x="34" y="341"/>
                    </a:cubicBezTo>
                    <a:cubicBezTo>
                      <a:pt x="38" y="336"/>
                      <a:pt x="38" y="336"/>
                      <a:pt x="38" y="336"/>
                    </a:cubicBezTo>
                    <a:cubicBezTo>
                      <a:pt x="38" y="329"/>
                      <a:pt x="38" y="329"/>
                      <a:pt x="38" y="329"/>
                    </a:cubicBezTo>
                    <a:cubicBezTo>
                      <a:pt x="40" y="328"/>
                      <a:pt x="40" y="328"/>
                      <a:pt x="40" y="328"/>
                    </a:cubicBezTo>
                    <a:cubicBezTo>
                      <a:pt x="42" y="322"/>
                      <a:pt x="42" y="322"/>
                      <a:pt x="42" y="322"/>
                    </a:cubicBezTo>
                    <a:cubicBezTo>
                      <a:pt x="42" y="322"/>
                      <a:pt x="45" y="325"/>
                      <a:pt x="47" y="322"/>
                    </a:cubicBezTo>
                    <a:cubicBezTo>
                      <a:pt x="48" y="321"/>
                      <a:pt x="47" y="317"/>
                      <a:pt x="47" y="317"/>
                    </a:cubicBezTo>
                    <a:cubicBezTo>
                      <a:pt x="47" y="317"/>
                      <a:pt x="49" y="316"/>
                      <a:pt x="55" y="314"/>
                    </a:cubicBezTo>
                    <a:cubicBezTo>
                      <a:pt x="59" y="311"/>
                      <a:pt x="64" y="311"/>
                      <a:pt x="64" y="311"/>
                    </a:cubicBezTo>
                    <a:cubicBezTo>
                      <a:pt x="64" y="313"/>
                      <a:pt x="64" y="313"/>
                      <a:pt x="64" y="313"/>
                    </a:cubicBezTo>
                    <a:cubicBezTo>
                      <a:pt x="71" y="310"/>
                      <a:pt x="71" y="310"/>
                      <a:pt x="71" y="310"/>
                    </a:cubicBezTo>
                    <a:cubicBezTo>
                      <a:pt x="72" y="306"/>
                      <a:pt x="72" y="306"/>
                      <a:pt x="72" y="306"/>
                    </a:cubicBezTo>
                    <a:cubicBezTo>
                      <a:pt x="74" y="306"/>
                      <a:pt x="74" y="306"/>
                      <a:pt x="74" y="306"/>
                    </a:cubicBezTo>
                    <a:cubicBezTo>
                      <a:pt x="73" y="310"/>
                      <a:pt x="73" y="310"/>
                      <a:pt x="73" y="310"/>
                    </a:cubicBezTo>
                    <a:cubicBezTo>
                      <a:pt x="77" y="311"/>
                      <a:pt x="77" y="311"/>
                      <a:pt x="77" y="311"/>
                    </a:cubicBezTo>
                    <a:cubicBezTo>
                      <a:pt x="77" y="311"/>
                      <a:pt x="68" y="312"/>
                      <a:pt x="65" y="317"/>
                    </a:cubicBezTo>
                    <a:cubicBezTo>
                      <a:pt x="62" y="322"/>
                      <a:pt x="63" y="326"/>
                      <a:pt x="62" y="329"/>
                    </a:cubicBezTo>
                    <a:cubicBezTo>
                      <a:pt x="62" y="331"/>
                      <a:pt x="58" y="334"/>
                      <a:pt x="58" y="334"/>
                    </a:cubicBezTo>
                    <a:cubicBezTo>
                      <a:pt x="62" y="317"/>
                      <a:pt x="62" y="317"/>
                      <a:pt x="62" y="317"/>
                    </a:cubicBezTo>
                    <a:cubicBezTo>
                      <a:pt x="62" y="314"/>
                      <a:pt x="62" y="314"/>
                      <a:pt x="62" y="314"/>
                    </a:cubicBezTo>
                    <a:cubicBezTo>
                      <a:pt x="62" y="314"/>
                      <a:pt x="58" y="315"/>
                      <a:pt x="56" y="317"/>
                    </a:cubicBezTo>
                    <a:cubicBezTo>
                      <a:pt x="52" y="318"/>
                      <a:pt x="47" y="326"/>
                      <a:pt x="47" y="326"/>
                    </a:cubicBezTo>
                    <a:cubicBezTo>
                      <a:pt x="47" y="326"/>
                      <a:pt x="44" y="327"/>
                      <a:pt x="44" y="330"/>
                    </a:cubicBezTo>
                    <a:cubicBezTo>
                      <a:pt x="45" y="333"/>
                      <a:pt x="50" y="331"/>
                      <a:pt x="48" y="333"/>
                    </a:cubicBezTo>
                    <a:cubicBezTo>
                      <a:pt x="47" y="334"/>
                      <a:pt x="43" y="334"/>
                      <a:pt x="41" y="336"/>
                    </a:cubicBezTo>
                    <a:cubicBezTo>
                      <a:pt x="39" y="338"/>
                      <a:pt x="39" y="343"/>
                      <a:pt x="39" y="343"/>
                    </a:cubicBezTo>
                    <a:cubicBezTo>
                      <a:pt x="32" y="343"/>
                      <a:pt x="32" y="343"/>
                      <a:pt x="32" y="343"/>
                    </a:cubicBezTo>
                    <a:cubicBezTo>
                      <a:pt x="28" y="348"/>
                      <a:pt x="28" y="348"/>
                      <a:pt x="28" y="348"/>
                    </a:cubicBezTo>
                    <a:cubicBezTo>
                      <a:pt x="33" y="353"/>
                      <a:pt x="33" y="353"/>
                      <a:pt x="33" y="353"/>
                    </a:cubicBezTo>
                    <a:cubicBezTo>
                      <a:pt x="39" y="350"/>
                      <a:pt x="39" y="350"/>
                      <a:pt x="39" y="350"/>
                    </a:cubicBezTo>
                    <a:cubicBezTo>
                      <a:pt x="38" y="355"/>
                      <a:pt x="38" y="355"/>
                      <a:pt x="38" y="355"/>
                    </a:cubicBezTo>
                    <a:cubicBezTo>
                      <a:pt x="40" y="356"/>
                      <a:pt x="40" y="356"/>
                      <a:pt x="40" y="356"/>
                    </a:cubicBezTo>
                    <a:cubicBezTo>
                      <a:pt x="46" y="351"/>
                      <a:pt x="46" y="351"/>
                      <a:pt x="46" y="351"/>
                    </a:cubicBezTo>
                    <a:cubicBezTo>
                      <a:pt x="42" y="357"/>
                      <a:pt x="42" y="357"/>
                      <a:pt x="42" y="357"/>
                    </a:cubicBezTo>
                    <a:cubicBezTo>
                      <a:pt x="44" y="359"/>
                      <a:pt x="44" y="359"/>
                      <a:pt x="44" y="359"/>
                    </a:cubicBezTo>
                    <a:cubicBezTo>
                      <a:pt x="34" y="356"/>
                      <a:pt x="34" y="356"/>
                      <a:pt x="34" y="356"/>
                    </a:cubicBezTo>
                    <a:cubicBezTo>
                      <a:pt x="31" y="360"/>
                      <a:pt x="31" y="360"/>
                      <a:pt x="31" y="360"/>
                    </a:cubicBezTo>
                    <a:cubicBezTo>
                      <a:pt x="34" y="363"/>
                      <a:pt x="34" y="363"/>
                      <a:pt x="34" y="363"/>
                    </a:cubicBezTo>
                    <a:cubicBezTo>
                      <a:pt x="26" y="359"/>
                      <a:pt x="26" y="359"/>
                      <a:pt x="26" y="359"/>
                    </a:cubicBezTo>
                    <a:cubicBezTo>
                      <a:pt x="23" y="361"/>
                      <a:pt x="23" y="361"/>
                      <a:pt x="23" y="361"/>
                    </a:cubicBezTo>
                    <a:cubicBezTo>
                      <a:pt x="20" y="369"/>
                      <a:pt x="20" y="369"/>
                      <a:pt x="20" y="369"/>
                    </a:cubicBezTo>
                    <a:cubicBezTo>
                      <a:pt x="18" y="371"/>
                      <a:pt x="18" y="371"/>
                      <a:pt x="18" y="371"/>
                    </a:cubicBezTo>
                    <a:cubicBezTo>
                      <a:pt x="22" y="357"/>
                      <a:pt x="22" y="357"/>
                      <a:pt x="22" y="357"/>
                    </a:cubicBezTo>
                    <a:cubicBezTo>
                      <a:pt x="19" y="358"/>
                      <a:pt x="19" y="358"/>
                      <a:pt x="19" y="358"/>
                    </a:cubicBezTo>
                    <a:cubicBezTo>
                      <a:pt x="18" y="362"/>
                      <a:pt x="18" y="362"/>
                      <a:pt x="18" y="362"/>
                    </a:cubicBezTo>
                    <a:cubicBezTo>
                      <a:pt x="15" y="362"/>
                      <a:pt x="15" y="362"/>
                      <a:pt x="15" y="362"/>
                    </a:cubicBezTo>
                    <a:cubicBezTo>
                      <a:pt x="10" y="371"/>
                      <a:pt x="10" y="371"/>
                      <a:pt x="10" y="371"/>
                    </a:cubicBezTo>
                    <a:cubicBezTo>
                      <a:pt x="13" y="384"/>
                      <a:pt x="13" y="384"/>
                      <a:pt x="13" y="384"/>
                    </a:cubicBezTo>
                    <a:cubicBezTo>
                      <a:pt x="14" y="383"/>
                      <a:pt x="14" y="383"/>
                      <a:pt x="14" y="383"/>
                    </a:cubicBezTo>
                    <a:cubicBezTo>
                      <a:pt x="14" y="391"/>
                      <a:pt x="14" y="391"/>
                      <a:pt x="14" y="391"/>
                    </a:cubicBezTo>
                    <a:cubicBezTo>
                      <a:pt x="17" y="391"/>
                      <a:pt x="17" y="391"/>
                      <a:pt x="17" y="391"/>
                    </a:cubicBezTo>
                    <a:cubicBezTo>
                      <a:pt x="17" y="384"/>
                      <a:pt x="17" y="384"/>
                      <a:pt x="17" y="384"/>
                    </a:cubicBezTo>
                    <a:cubicBezTo>
                      <a:pt x="22" y="383"/>
                      <a:pt x="22" y="383"/>
                      <a:pt x="22" y="383"/>
                    </a:cubicBezTo>
                    <a:cubicBezTo>
                      <a:pt x="22" y="380"/>
                      <a:pt x="22" y="380"/>
                      <a:pt x="22" y="380"/>
                    </a:cubicBezTo>
                    <a:cubicBezTo>
                      <a:pt x="25" y="382"/>
                      <a:pt x="25" y="382"/>
                      <a:pt x="25" y="382"/>
                    </a:cubicBezTo>
                    <a:cubicBezTo>
                      <a:pt x="23" y="385"/>
                      <a:pt x="23" y="385"/>
                      <a:pt x="23" y="385"/>
                    </a:cubicBezTo>
                    <a:cubicBezTo>
                      <a:pt x="24" y="387"/>
                      <a:pt x="24" y="387"/>
                      <a:pt x="24" y="387"/>
                    </a:cubicBezTo>
                    <a:cubicBezTo>
                      <a:pt x="32" y="379"/>
                      <a:pt x="32" y="379"/>
                      <a:pt x="32" y="379"/>
                    </a:cubicBezTo>
                    <a:cubicBezTo>
                      <a:pt x="30" y="375"/>
                      <a:pt x="30" y="375"/>
                      <a:pt x="30" y="375"/>
                    </a:cubicBezTo>
                    <a:cubicBezTo>
                      <a:pt x="26" y="376"/>
                      <a:pt x="26" y="376"/>
                      <a:pt x="26" y="376"/>
                    </a:cubicBezTo>
                    <a:cubicBezTo>
                      <a:pt x="31" y="373"/>
                      <a:pt x="31" y="373"/>
                      <a:pt x="31" y="373"/>
                    </a:cubicBezTo>
                    <a:cubicBezTo>
                      <a:pt x="32" y="369"/>
                      <a:pt x="32" y="369"/>
                      <a:pt x="32" y="369"/>
                    </a:cubicBezTo>
                    <a:cubicBezTo>
                      <a:pt x="34" y="374"/>
                      <a:pt x="34" y="374"/>
                      <a:pt x="34" y="374"/>
                    </a:cubicBezTo>
                    <a:cubicBezTo>
                      <a:pt x="39" y="375"/>
                      <a:pt x="39" y="375"/>
                      <a:pt x="39" y="375"/>
                    </a:cubicBezTo>
                    <a:cubicBezTo>
                      <a:pt x="35" y="376"/>
                      <a:pt x="35" y="376"/>
                      <a:pt x="35" y="376"/>
                    </a:cubicBezTo>
                    <a:cubicBezTo>
                      <a:pt x="36" y="379"/>
                      <a:pt x="36" y="379"/>
                      <a:pt x="36" y="379"/>
                    </a:cubicBezTo>
                    <a:cubicBezTo>
                      <a:pt x="41" y="377"/>
                      <a:pt x="41" y="377"/>
                      <a:pt x="41" y="377"/>
                    </a:cubicBezTo>
                    <a:cubicBezTo>
                      <a:pt x="43" y="371"/>
                      <a:pt x="43" y="371"/>
                      <a:pt x="43" y="371"/>
                    </a:cubicBezTo>
                    <a:cubicBezTo>
                      <a:pt x="45" y="369"/>
                      <a:pt x="45" y="369"/>
                      <a:pt x="45" y="369"/>
                    </a:cubicBezTo>
                    <a:cubicBezTo>
                      <a:pt x="47" y="364"/>
                      <a:pt x="47" y="364"/>
                      <a:pt x="47" y="364"/>
                    </a:cubicBezTo>
                    <a:cubicBezTo>
                      <a:pt x="48" y="365"/>
                      <a:pt x="48" y="365"/>
                      <a:pt x="48" y="365"/>
                    </a:cubicBezTo>
                    <a:cubicBezTo>
                      <a:pt x="47" y="371"/>
                      <a:pt x="47" y="371"/>
                      <a:pt x="47" y="371"/>
                    </a:cubicBezTo>
                    <a:cubicBezTo>
                      <a:pt x="52" y="368"/>
                      <a:pt x="52" y="368"/>
                      <a:pt x="52" y="368"/>
                    </a:cubicBezTo>
                    <a:cubicBezTo>
                      <a:pt x="52" y="369"/>
                      <a:pt x="52" y="369"/>
                      <a:pt x="52" y="369"/>
                    </a:cubicBezTo>
                    <a:cubicBezTo>
                      <a:pt x="45" y="373"/>
                      <a:pt x="45" y="373"/>
                      <a:pt x="45" y="373"/>
                    </a:cubicBezTo>
                    <a:cubicBezTo>
                      <a:pt x="44" y="379"/>
                      <a:pt x="44" y="379"/>
                      <a:pt x="44" y="379"/>
                    </a:cubicBezTo>
                    <a:cubicBezTo>
                      <a:pt x="38" y="381"/>
                      <a:pt x="38" y="381"/>
                      <a:pt x="38" y="381"/>
                    </a:cubicBezTo>
                    <a:cubicBezTo>
                      <a:pt x="40" y="383"/>
                      <a:pt x="40" y="383"/>
                      <a:pt x="40" y="383"/>
                    </a:cubicBezTo>
                    <a:cubicBezTo>
                      <a:pt x="40" y="383"/>
                      <a:pt x="41" y="381"/>
                      <a:pt x="44" y="382"/>
                    </a:cubicBezTo>
                    <a:cubicBezTo>
                      <a:pt x="46" y="383"/>
                      <a:pt x="41" y="387"/>
                      <a:pt x="41" y="387"/>
                    </a:cubicBezTo>
                    <a:cubicBezTo>
                      <a:pt x="49" y="384"/>
                      <a:pt x="49" y="384"/>
                      <a:pt x="49" y="384"/>
                    </a:cubicBezTo>
                    <a:cubicBezTo>
                      <a:pt x="49" y="384"/>
                      <a:pt x="42" y="388"/>
                      <a:pt x="41" y="389"/>
                    </a:cubicBezTo>
                    <a:cubicBezTo>
                      <a:pt x="39" y="390"/>
                      <a:pt x="36" y="394"/>
                      <a:pt x="36" y="394"/>
                    </a:cubicBezTo>
                    <a:cubicBezTo>
                      <a:pt x="38" y="396"/>
                      <a:pt x="38" y="396"/>
                      <a:pt x="38" y="396"/>
                    </a:cubicBezTo>
                    <a:cubicBezTo>
                      <a:pt x="31" y="398"/>
                      <a:pt x="31" y="398"/>
                      <a:pt x="31" y="398"/>
                    </a:cubicBezTo>
                    <a:cubicBezTo>
                      <a:pt x="34" y="404"/>
                      <a:pt x="34" y="404"/>
                      <a:pt x="34" y="404"/>
                    </a:cubicBezTo>
                    <a:cubicBezTo>
                      <a:pt x="35" y="408"/>
                      <a:pt x="35" y="408"/>
                      <a:pt x="35" y="408"/>
                    </a:cubicBezTo>
                    <a:cubicBezTo>
                      <a:pt x="43" y="404"/>
                      <a:pt x="43" y="404"/>
                      <a:pt x="43" y="404"/>
                    </a:cubicBezTo>
                    <a:cubicBezTo>
                      <a:pt x="50" y="405"/>
                      <a:pt x="50" y="405"/>
                      <a:pt x="50" y="405"/>
                    </a:cubicBezTo>
                    <a:cubicBezTo>
                      <a:pt x="44" y="406"/>
                      <a:pt x="44" y="406"/>
                      <a:pt x="44" y="406"/>
                    </a:cubicBezTo>
                    <a:cubicBezTo>
                      <a:pt x="38" y="410"/>
                      <a:pt x="38" y="410"/>
                      <a:pt x="38" y="410"/>
                    </a:cubicBezTo>
                    <a:cubicBezTo>
                      <a:pt x="38" y="413"/>
                      <a:pt x="38" y="413"/>
                      <a:pt x="38" y="413"/>
                    </a:cubicBezTo>
                    <a:cubicBezTo>
                      <a:pt x="30" y="407"/>
                      <a:pt x="30" y="407"/>
                      <a:pt x="30" y="407"/>
                    </a:cubicBezTo>
                    <a:cubicBezTo>
                      <a:pt x="25" y="411"/>
                      <a:pt x="25" y="411"/>
                      <a:pt x="25" y="411"/>
                    </a:cubicBezTo>
                    <a:cubicBezTo>
                      <a:pt x="25" y="405"/>
                      <a:pt x="25" y="405"/>
                      <a:pt x="25" y="405"/>
                    </a:cubicBezTo>
                    <a:cubicBezTo>
                      <a:pt x="19" y="403"/>
                      <a:pt x="19" y="403"/>
                      <a:pt x="19" y="403"/>
                    </a:cubicBezTo>
                    <a:cubicBezTo>
                      <a:pt x="20" y="411"/>
                      <a:pt x="20" y="411"/>
                      <a:pt x="20" y="411"/>
                    </a:cubicBezTo>
                    <a:cubicBezTo>
                      <a:pt x="18" y="412"/>
                      <a:pt x="18" y="412"/>
                      <a:pt x="18" y="412"/>
                    </a:cubicBezTo>
                    <a:cubicBezTo>
                      <a:pt x="17" y="415"/>
                      <a:pt x="17" y="415"/>
                      <a:pt x="17" y="415"/>
                    </a:cubicBezTo>
                    <a:cubicBezTo>
                      <a:pt x="14" y="420"/>
                      <a:pt x="14" y="420"/>
                      <a:pt x="14" y="420"/>
                    </a:cubicBezTo>
                    <a:cubicBezTo>
                      <a:pt x="14" y="420"/>
                      <a:pt x="18" y="432"/>
                      <a:pt x="23" y="435"/>
                    </a:cubicBezTo>
                    <a:cubicBezTo>
                      <a:pt x="26" y="438"/>
                      <a:pt x="29" y="440"/>
                      <a:pt x="31" y="444"/>
                    </a:cubicBezTo>
                    <a:cubicBezTo>
                      <a:pt x="33" y="448"/>
                      <a:pt x="49" y="454"/>
                      <a:pt x="49" y="454"/>
                    </a:cubicBezTo>
                    <a:cubicBezTo>
                      <a:pt x="50" y="457"/>
                      <a:pt x="50" y="457"/>
                      <a:pt x="50" y="457"/>
                    </a:cubicBezTo>
                    <a:cubicBezTo>
                      <a:pt x="53" y="453"/>
                      <a:pt x="53" y="453"/>
                      <a:pt x="53" y="453"/>
                    </a:cubicBezTo>
                    <a:cubicBezTo>
                      <a:pt x="58" y="456"/>
                      <a:pt x="58" y="456"/>
                      <a:pt x="58" y="456"/>
                    </a:cubicBezTo>
                    <a:cubicBezTo>
                      <a:pt x="48" y="463"/>
                      <a:pt x="48" y="463"/>
                      <a:pt x="48" y="463"/>
                    </a:cubicBezTo>
                    <a:cubicBezTo>
                      <a:pt x="50" y="467"/>
                      <a:pt x="50" y="467"/>
                      <a:pt x="50" y="467"/>
                    </a:cubicBezTo>
                    <a:cubicBezTo>
                      <a:pt x="58" y="467"/>
                      <a:pt x="58" y="467"/>
                      <a:pt x="58" y="467"/>
                    </a:cubicBezTo>
                    <a:cubicBezTo>
                      <a:pt x="56" y="464"/>
                      <a:pt x="56" y="464"/>
                      <a:pt x="56" y="464"/>
                    </a:cubicBezTo>
                    <a:cubicBezTo>
                      <a:pt x="60" y="462"/>
                      <a:pt x="60" y="462"/>
                      <a:pt x="60" y="462"/>
                    </a:cubicBezTo>
                    <a:cubicBezTo>
                      <a:pt x="65" y="464"/>
                      <a:pt x="65" y="464"/>
                      <a:pt x="65" y="464"/>
                    </a:cubicBezTo>
                    <a:cubicBezTo>
                      <a:pt x="60" y="466"/>
                      <a:pt x="60" y="466"/>
                      <a:pt x="60" y="466"/>
                    </a:cubicBezTo>
                    <a:cubicBezTo>
                      <a:pt x="64" y="470"/>
                      <a:pt x="64" y="470"/>
                      <a:pt x="64" y="470"/>
                    </a:cubicBezTo>
                    <a:cubicBezTo>
                      <a:pt x="68" y="468"/>
                      <a:pt x="68" y="468"/>
                      <a:pt x="68" y="468"/>
                    </a:cubicBezTo>
                    <a:cubicBezTo>
                      <a:pt x="68" y="468"/>
                      <a:pt x="74" y="471"/>
                      <a:pt x="80" y="471"/>
                    </a:cubicBezTo>
                    <a:cubicBezTo>
                      <a:pt x="85" y="471"/>
                      <a:pt x="88" y="469"/>
                      <a:pt x="92" y="468"/>
                    </a:cubicBezTo>
                    <a:cubicBezTo>
                      <a:pt x="96" y="467"/>
                      <a:pt x="101" y="461"/>
                      <a:pt x="101" y="461"/>
                    </a:cubicBezTo>
                    <a:cubicBezTo>
                      <a:pt x="101" y="468"/>
                      <a:pt x="101" y="468"/>
                      <a:pt x="101" y="468"/>
                    </a:cubicBezTo>
                    <a:cubicBezTo>
                      <a:pt x="124" y="448"/>
                      <a:pt x="124" y="448"/>
                      <a:pt x="124" y="448"/>
                    </a:cubicBezTo>
                    <a:cubicBezTo>
                      <a:pt x="124" y="444"/>
                      <a:pt x="124" y="444"/>
                      <a:pt x="124" y="444"/>
                    </a:cubicBezTo>
                    <a:cubicBezTo>
                      <a:pt x="142" y="430"/>
                      <a:pt x="142" y="430"/>
                      <a:pt x="142" y="430"/>
                    </a:cubicBezTo>
                    <a:cubicBezTo>
                      <a:pt x="141" y="426"/>
                      <a:pt x="141" y="426"/>
                      <a:pt x="141" y="426"/>
                    </a:cubicBezTo>
                    <a:cubicBezTo>
                      <a:pt x="145" y="427"/>
                      <a:pt x="145" y="427"/>
                      <a:pt x="145" y="427"/>
                    </a:cubicBezTo>
                    <a:cubicBezTo>
                      <a:pt x="150" y="421"/>
                      <a:pt x="150" y="421"/>
                      <a:pt x="150" y="421"/>
                    </a:cubicBezTo>
                    <a:cubicBezTo>
                      <a:pt x="146" y="419"/>
                      <a:pt x="146" y="419"/>
                      <a:pt x="146" y="419"/>
                    </a:cubicBezTo>
                    <a:cubicBezTo>
                      <a:pt x="161" y="408"/>
                      <a:pt x="161" y="408"/>
                      <a:pt x="161" y="408"/>
                    </a:cubicBezTo>
                    <a:cubicBezTo>
                      <a:pt x="156" y="401"/>
                      <a:pt x="156" y="401"/>
                      <a:pt x="156" y="401"/>
                    </a:cubicBezTo>
                    <a:cubicBezTo>
                      <a:pt x="159" y="403"/>
                      <a:pt x="159" y="403"/>
                      <a:pt x="159" y="403"/>
                    </a:cubicBezTo>
                    <a:cubicBezTo>
                      <a:pt x="167" y="412"/>
                      <a:pt x="167" y="412"/>
                      <a:pt x="167" y="412"/>
                    </a:cubicBezTo>
                    <a:cubicBezTo>
                      <a:pt x="180" y="408"/>
                      <a:pt x="180" y="408"/>
                      <a:pt x="180" y="408"/>
                    </a:cubicBezTo>
                    <a:cubicBezTo>
                      <a:pt x="181" y="396"/>
                      <a:pt x="181" y="396"/>
                      <a:pt x="181" y="396"/>
                    </a:cubicBezTo>
                    <a:cubicBezTo>
                      <a:pt x="184" y="399"/>
                      <a:pt x="184" y="399"/>
                      <a:pt x="184" y="399"/>
                    </a:cubicBezTo>
                    <a:cubicBezTo>
                      <a:pt x="188" y="397"/>
                      <a:pt x="188" y="397"/>
                      <a:pt x="188" y="397"/>
                    </a:cubicBezTo>
                    <a:cubicBezTo>
                      <a:pt x="186" y="394"/>
                      <a:pt x="186" y="394"/>
                      <a:pt x="186" y="394"/>
                    </a:cubicBezTo>
                    <a:cubicBezTo>
                      <a:pt x="189" y="394"/>
                      <a:pt x="189" y="394"/>
                      <a:pt x="189" y="394"/>
                    </a:cubicBezTo>
                    <a:cubicBezTo>
                      <a:pt x="188" y="382"/>
                      <a:pt x="188" y="382"/>
                      <a:pt x="188" y="382"/>
                    </a:cubicBezTo>
                    <a:cubicBezTo>
                      <a:pt x="182" y="380"/>
                      <a:pt x="182" y="380"/>
                      <a:pt x="182" y="380"/>
                    </a:cubicBezTo>
                    <a:cubicBezTo>
                      <a:pt x="179" y="373"/>
                      <a:pt x="179" y="373"/>
                      <a:pt x="179" y="373"/>
                    </a:cubicBezTo>
                    <a:cubicBezTo>
                      <a:pt x="183" y="376"/>
                      <a:pt x="183" y="376"/>
                      <a:pt x="183" y="376"/>
                    </a:cubicBezTo>
                    <a:cubicBezTo>
                      <a:pt x="183" y="367"/>
                      <a:pt x="183" y="367"/>
                      <a:pt x="183" y="367"/>
                    </a:cubicBezTo>
                    <a:cubicBezTo>
                      <a:pt x="178" y="362"/>
                      <a:pt x="178" y="362"/>
                      <a:pt x="178" y="362"/>
                    </a:cubicBezTo>
                    <a:cubicBezTo>
                      <a:pt x="181" y="361"/>
                      <a:pt x="181" y="361"/>
                      <a:pt x="181" y="361"/>
                    </a:cubicBezTo>
                    <a:cubicBezTo>
                      <a:pt x="186" y="364"/>
                      <a:pt x="186" y="364"/>
                      <a:pt x="186" y="364"/>
                    </a:cubicBezTo>
                    <a:cubicBezTo>
                      <a:pt x="186" y="376"/>
                      <a:pt x="186" y="376"/>
                      <a:pt x="186" y="376"/>
                    </a:cubicBezTo>
                    <a:cubicBezTo>
                      <a:pt x="186" y="376"/>
                      <a:pt x="191" y="375"/>
                      <a:pt x="192" y="372"/>
                    </a:cubicBezTo>
                    <a:cubicBezTo>
                      <a:pt x="192" y="367"/>
                      <a:pt x="189" y="364"/>
                      <a:pt x="189" y="364"/>
                    </a:cubicBezTo>
                    <a:cubicBezTo>
                      <a:pt x="189" y="364"/>
                      <a:pt x="189" y="358"/>
                      <a:pt x="190" y="353"/>
                    </a:cubicBezTo>
                    <a:cubicBezTo>
                      <a:pt x="190" y="349"/>
                      <a:pt x="197" y="350"/>
                      <a:pt x="199" y="353"/>
                    </a:cubicBezTo>
                    <a:cubicBezTo>
                      <a:pt x="200" y="356"/>
                      <a:pt x="197" y="360"/>
                      <a:pt x="197" y="360"/>
                    </a:cubicBezTo>
                    <a:cubicBezTo>
                      <a:pt x="195" y="355"/>
                      <a:pt x="195" y="355"/>
                      <a:pt x="195" y="355"/>
                    </a:cubicBezTo>
                    <a:cubicBezTo>
                      <a:pt x="193" y="360"/>
                      <a:pt x="193" y="360"/>
                      <a:pt x="193" y="360"/>
                    </a:cubicBezTo>
                    <a:cubicBezTo>
                      <a:pt x="194" y="367"/>
                      <a:pt x="194" y="367"/>
                      <a:pt x="194" y="367"/>
                    </a:cubicBezTo>
                    <a:cubicBezTo>
                      <a:pt x="194" y="379"/>
                      <a:pt x="194" y="379"/>
                      <a:pt x="194" y="379"/>
                    </a:cubicBezTo>
                    <a:cubicBezTo>
                      <a:pt x="192" y="380"/>
                      <a:pt x="192" y="380"/>
                      <a:pt x="192" y="380"/>
                    </a:cubicBezTo>
                    <a:cubicBezTo>
                      <a:pt x="195" y="391"/>
                      <a:pt x="195" y="391"/>
                      <a:pt x="195" y="391"/>
                    </a:cubicBezTo>
                    <a:cubicBezTo>
                      <a:pt x="198" y="389"/>
                      <a:pt x="198" y="389"/>
                      <a:pt x="198" y="389"/>
                    </a:cubicBezTo>
                    <a:cubicBezTo>
                      <a:pt x="199" y="400"/>
                      <a:pt x="199" y="400"/>
                      <a:pt x="199" y="400"/>
                    </a:cubicBezTo>
                    <a:cubicBezTo>
                      <a:pt x="208" y="401"/>
                      <a:pt x="208" y="401"/>
                      <a:pt x="208" y="401"/>
                    </a:cubicBezTo>
                    <a:cubicBezTo>
                      <a:pt x="211" y="399"/>
                      <a:pt x="211" y="399"/>
                      <a:pt x="211" y="399"/>
                    </a:cubicBezTo>
                    <a:cubicBezTo>
                      <a:pt x="212" y="405"/>
                      <a:pt x="212" y="405"/>
                      <a:pt x="212" y="405"/>
                    </a:cubicBezTo>
                    <a:cubicBezTo>
                      <a:pt x="212" y="405"/>
                      <a:pt x="220" y="400"/>
                      <a:pt x="221" y="405"/>
                    </a:cubicBezTo>
                    <a:cubicBezTo>
                      <a:pt x="222" y="410"/>
                      <a:pt x="219" y="419"/>
                      <a:pt x="223" y="419"/>
                    </a:cubicBezTo>
                    <a:cubicBezTo>
                      <a:pt x="227" y="419"/>
                      <a:pt x="228" y="413"/>
                      <a:pt x="230" y="406"/>
                    </a:cubicBezTo>
                    <a:cubicBezTo>
                      <a:pt x="232" y="399"/>
                      <a:pt x="236" y="391"/>
                      <a:pt x="236" y="391"/>
                    </a:cubicBezTo>
                    <a:cubicBezTo>
                      <a:pt x="236" y="391"/>
                      <a:pt x="227" y="373"/>
                      <a:pt x="230" y="371"/>
                    </a:cubicBezTo>
                    <a:cubicBezTo>
                      <a:pt x="232" y="367"/>
                      <a:pt x="238" y="368"/>
                      <a:pt x="238" y="364"/>
                    </a:cubicBezTo>
                    <a:cubicBezTo>
                      <a:pt x="239" y="359"/>
                      <a:pt x="232" y="358"/>
                      <a:pt x="237" y="355"/>
                    </a:cubicBezTo>
                    <a:cubicBezTo>
                      <a:pt x="241" y="351"/>
                      <a:pt x="252" y="357"/>
                      <a:pt x="256" y="345"/>
                    </a:cubicBezTo>
                    <a:cubicBezTo>
                      <a:pt x="259" y="332"/>
                      <a:pt x="255" y="329"/>
                      <a:pt x="256" y="325"/>
                    </a:cubicBezTo>
                    <a:cubicBezTo>
                      <a:pt x="257" y="320"/>
                      <a:pt x="265" y="324"/>
                      <a:pt x="262" y="316"/>
                    </a:cubicBezTo>
                    <a:cubicBezTo>
                      <a:pt x="260" y="309"/>
                      <a:pt x="254" y="295"/>
                      <a:pt x="254" y="295"/>
                    </a:cubicBezTo>
                    <a:cubicBezTo>
                      <a:pt x="252" y="286"/>
                      <a:pt x="252" y="286"/>
                      <a:pt x="252" y="286"/>
                    </a:cubicBezTo>
                    <a:cubicBezTo>
                      <a:pt x="247" y="280"/>
                      <a:pt x="247" y="280"/>
                      <a:pt x="247" y="280"/>
                    </a:cubicBezTo>
                    <a:cubicBezTo>
                      <a:pt x="256" y="277"/>
                      <a:pt x="256" y="277"/>
                      <a:pt x="256" y="277"/>
                    </a:cubicBezTo>
                    <a:cubicBezTo>
                      <a:pt x="256" y="277"/>
                      <a:pt x="264" y="283"/>
                      <a:pt x="266" y="271"/>
                    </a:cubicBezTo>
                    <a:cubicBezTo>
                      <a:pt x="270" y="259"/>
                      <a:pt x="269" y="255"/>
                      <a:pt x="265" y="251"/>
                    </a:cubicBezTo>
                    <a:cubicBezTo>
                      <a:pt x="261" y="248"/>
                      <a:pt x="256" y="245"/>
                      <a:pt x="256" y="245"/>
                    </a:cubicBezTo>
                    <a:cubicBezTo>
                      <a:pt x="246" y="235"/>
                      <a:pt x="246" y="235"/>
                      <a:pt x="246" y="235"/>
                    </a:cubicBezTo>
                    <a:cubicBezTo>
                      <a:pt x="252" y="200"/>
                      <a:pt x="252" y="200"/>
                      <a:pt x="252" y="200"/>
                    </a:cubicBezTo>
                    <a:cubicBezTo>
                      <a:pt x="244" y="177"/>
                      <a:pt x="244" y="177"/>
                      <a:pt x="244" y="177"/>
                    </a:cubicBezTo>
                    <a:cubicBezTo>
                      <a:pt x="247" y="169"/>
                      <a:pt x="247" y="169"/>
                      <a:pt x="247" y="169"/>
                    </a:cubicBezTo>
                    <a:cubicBezTo>
                      <a:pt x="244" y="158"/>
                      <a:pt x="244" y="158"/>
                      <a:pt x="244" y="158"/>
                    </a:cubicBezTo>
                    <a:cubicBezTo>
                      <a:pt x="248" y="152"/>
                      <a:pt x="248" y="152"/>
                      <a:pt x="248" y="152"/>
                    </a:cubicBezTo>
                    <a:cubicBezTo>
                      <a:pt x="241" y="133"/>
                      <a:pt x="241" y="133"/>
                      <a:pt x="241" y="133"/>
                    </a:cubicBezTo>
                    <a:cubicBezTo>
                      <a:pt x="249" y="122"/>
                      <a:pt x="249" y="122"/>
                      <a:pt x="249" y="122"/>
                    </a:cubicBezTo>
                    <a:cubicBezTo>
                      <a:pt x="246" y="113"/>
                      <a:pt x="246" y="113"/>
                      <a:pt x="246" y="113"/>
                    </a:cubicBezTo>
                    <a:cubicBezTo>
                      <a:pt x="246" y="113"/>
                      <a:pt x="258" y="85"/>
                      <a:pt x="270" y="82"/>
                    </a:cubicBezTo>
                    <a:cubicBezTo>
                      <a:pt x="280" y="79"/>
                      <a:pt x="300" y="85"/>
                      <a:pt x="300" y="85"/>
                    </a:cubicBezTo>
                    <a:cubicBezTo>
                      <a:pt x="305" y="73"/>
                      <a:pt x="305" y="73"/>
                      <a:pt x="305" y="73"/>
                    </a:cubicBezTo>
                    <a:cubicBezTo>
                      <a:pt x="304" y="58"/>
                      <a:pt x="304" y="58"/>
                      <a:pt x="304" y="58"/>
                    </a:cubicBezTo>
                    <a:cubicBezTo>
                      <a:pt x="290" y="48"/>
                      <a:pt x="290" y="48"/>
                      <a:pt x="290" y="48"/>
                    </a:cubicBezTo>
                    <a:cubicBezTo>
                      <a:pt x="309" y="16"/>
                      <a:pt x="309" y="16"/>
                      <a:pt x="309" y="16"/>
                    </a:cubicBezTo>
                    <a:cubicBezTo>
                      <a:pt x="310" y="6"/>
                      <a:pt x="310" y="6"/>
                      <a:pt x="310" y="6"/>
                    </a:cubicBezTo>
                    <a:cubicBezTo>
                      <a:pt x="314" y="1"/>
                      <a:pt x="314" y="1"/>
                      <a:pt x="314" y="1"/>
                    </a:cubicBezTo>
                    <a:lnTo>
                      <a:pt x="314" y="0"/>
                    </a:lnTo>
                    <a:close/>
                    <a:moveTo>
                      <a:pt x="19" y="334"/>
                    </a:moveTo>
                    <a:cubicBezTo>
                      <a:pt x="16" y="337"/>
                      <a:pt x="19" y="338"/>
                      <a:pt x="20" y="337"/>
                    </a:cubicBezTo>
                    <a:cubicBezTo>
                      <a:pt x="23" y="335"/>
                      <a:pt x="22" y="331"/>
                      <a:pt x="19" y="334"/>
                    </a:cubicBezTo>
                    <a:close/>
                    <a:moveTo>
                      <a:pt x="6" y="254"/>
                    </a:moveTo>
                    <a:cubicBezTo>
                      <a:pt x="9" y="254"/>
                      <a:pt x="10" y="253"/>
                      <a:pt x="7" y="252"/>
                    </a:cubicBezTo>
                    <a:cubicBezTo>
                      <a:pt x="3" y="252"/>
                      <a:pt x="4" y="254"/>
                      <a:pt x="6" y="254"/>
                    </a:cubicBezTo>
                    <a:close/>
                    <a:moveTo>
                      <a:pt x="15" y="359"/>
                    </a:moveTo>
                    <a:cubicBezTo>
                      <a:pt x="17" y="357"/>
                      <a:pt x="17" y="357"/>
                      <a:pt x="17" y="357"/>
                    </a:cubicBezTo>
                    <a:cubicBezTo>
                      <a:pt x="15" y="353"/>
                      <a:pt x="15" y="353"/>
                      <a:pt x="15" y="353"/>
                    </a:cubicBezTo>
                    <a:cubicBezTo>
                      <a:pt x="15" y="349"/>
                      <a:pt x="15" y="349"/>
                      <a:pt x="15" y="349"/>
                    </a:cubicBezTo>
                    <a:cubicBezTo>
                      <a:pt x="11" y="347"/>
                      <a:pt x="11" y="347"/>
                      <a:pt x="11" y="347"/>
                    </a:cubicBezTo>
                    <a:cubicBezTo>
                      <a:pt x="11" y="348"/>
                      <a:pt x="11" y="348"/>
                      <a:pt x="11" y="348"/>
                    </a:cubicBezTo>
                    <a:cubicBezTo>
                      <a:pt x="11" y="348"/>
                      <a:pt x="10" y="349"/>
                      <a:pt x="9" y="351"/>
                    </a:cubicBezTo>
                    <a:cubicBezTo>
                      <a:pt x="8" y="353"/>
                      <a:pt x="12" y="355"/>
                      <a:pt x="12" y="355"/>
                    </a:cubicBezTo>
                    <a:cubicBezTo>
                      <a:pt x="9" y="358"/>
                      <a:pt x="9" y="358"/>
                      <a:pt x="9" y="358"/>
                    </a:cubicBezTo>
                    <a:cubicBezTo>
                      <a:pt x="9" y="364"/>
                      <a:pt x="9" y="364"/>
                      <a:pt x="9" y="364"/>
                    </a:cubicBezTo>
                    <a:cubicBezTo>
                      <a:pt x="13" y="363"/>
                      <a:pt x="13" y="363"/>
                      <a:pt x="13" y="363"/>
                    </a:cubicBezTo>
                    <a:cubicBezTo>
                      <a:pt x="10" y="358"/>
                      <a:pt x="10" y="358"/>
                      <a:pt x="10" y="358"/>
                    </a:cubicBezTo>
                    <a:cubicBezTo>
                      <a:pt x="14" y="355"/>
                      <a:pt x="14" y="355"/>
                      <a:pt x="14" y="355"/>
                    </a:cubicBezTo>
                    <a:cubicBezTo>
                      <a:pt x="15" y="355"/>
                      <a:pt x="15" y="355"/>
                      <a:pt x="15" y="355"/>
                    </a:cubicBezTo>
                    <a:cubicBezTo>
                      <a:pt x="14" y="357"/>
                      <a:pt x="14" y="357"/>
                      <a:pt x="14" y="357"/>
                    </a:cubicBezTo>
                    <a:lnTo>
                      <a:pt x="15" y="359"/>
                    </a:lnTo>
                    <a:close/>
                    <a:moveTo>
                      <a:pt x="6" y="271"/>
                    </a:moveTo>
                    <a:cubicBezTo>
                      <a:pt x="7" y="271"/>
                      <a:pt x="7" y="271"/>
                      <a:pt x="7" y="271"/>
                    </a:cubicBezTo>
                    <a:cubicBezTo>
                      <a:pt x="8" y="267"/>
                      <a:pt x="8" y="267"/>
                      <a:pt x="8" y="267"/>
                    </a:cubicBezTo>
                    <a:cubicBezTo>
                      <a:pt x="7" y="267"/>
                      <a:pt x="7" y="267"/>
                      <a:pt x="7" y="267"/>
                    </a:cubicBezTo>
                    <a:lnTo>
                      <a:pt x="6" y="271"/>
                    </a:lnTo>
                    <a:close/>
                    <a:moveTo>
                      <a:pt x="16" y="341"/>
                    </a:moveTo>
                    <a:cubicBezTo>
                      <a:pt x="16" y="344"/>
                      <a:pt x="16" y="344"/>
                      <a:pt x="16" y="344"/>
                    </a:cubicBezTo>
                    <a:cubicBezTo>
                      <a:pt x="14" y="345"/>
                      <a:pt x="14" y="345"/>
                      <a:pt x="14" y="345"/>
                    </a:cubicBezTo>
                    <a:cubicBezTo>
                      <a:pt x="14" y="345"/>
                      <a:pt x="16" y="353"/>
                      <a:pt x="20" y="353"/>
                    </a:cubicBezTo>
                    <a:cubicBezTo>
                      <a:pt x="26" y="353"/>
                      <a:pt x="22" y="344"/>
                      <a:pt x="22" y="344"/>
                    </a:cubicBezTo>
                    <a:cubicBezTo>
                      <a:pt x="17" y="341"/>
                      <a:pt x="17" y="341"/>
                      <a:pt x="17" y="341"/>
                    </a:cubicBezTo>
                    <a:lnTo>
                      <a:pt x="16" y="341"/>
                    </a:lnTo>
                    <a:close/>
                    <a:moveTo>
                      <a:pt x="25" y="352"/>
                    </a:moveTo>
                    <a:cubicBezTo>
                      <a:pt x="29" y="357"/>
                      <a:pt x="29" y="357"/>
                      <a:pt x="29" y="357"/>
                    </a:cubicBezTo>
                    <a:cubicBezTo>
                      <a:pt x="33" y="355"/>
                      <a:pt x="33" y="355"/>
                      <a:pt x="33" y="355"/>
                    </a:cubicBezTo>
                    <a:cubicBezTo>
                      <a:pt x="27" y="350"/>
                      <a:pt x="27" y="350"/>
                      <a:pt x="27" y="350"/>
                    </a:cubicBezTo>
                    <a:lnTo>
                      <a:pt x="25" y="352"/>
                    </a:lnTo>
                    <a:close/>
                    <a:moveTo>
                      <a:pt x="28" y="310"/>
                    </a:moveTo>
                    <a:cubicBezTo>
                      <a:pt x="32" y="308"/>
                      <a:pt x="32" y="308"/>
                      <a:pt x="32" y="308"/>
                    </a:cubicBezTo>
                    <a:cubicBezTo>
                      <a:pt x="34" y="297"/>
                      <a:pt x="34" y="297"/>
                      <a:pt x="34" y="297"/>
                    </a:cubicBezTo>
                    <a:cubicBezTo>
                      <a:pt x="33" y="296"/>
                      <a:pt x="33" y="296"/>
                      <a:pt x="33" y="296"/>
                    </a:cubicBezTo>
                    <a:cubicBezTo>
                      <a:pt x="29" y="301"/>
                      <a:pt x="29" y="301"/>
                      <a:pt x="29" y="301"/>
                    </a:cubicBezTo>
                    <a:cubicBezTo>
                      <a:pt x="29" y="301"/>
                      <a:pt x="28" y="301"/>
                      <a:pt x="26" y="302"/>
                    </a:cubicBezTo>
                    <a:cubicBezTo>
                      <a:pt x="24" y="302"/>
                      <a:pt x="24" y="304"/>
                      <a:pt x="24" y="304"/>
                    </a:cubicBezTo>
                    <a:lnTo>
                      <a:pt x="28" y="310"/>
                    </a:lnTo>
                    <a:close/>
                    <a:moveTo>
                      <a:pt x="7" y="280"/>
                    </a:moveTo>
                    <a:cubicBezTo>
                      <a:pt x="10" y="283"/>
                      <a:pt x="10" y="283"/>
                      <a:pt x="10" y="283"/>
                    </a:cubicBezTo>
                    <a:cubicBezTo>
                      <a:pt x="9" y="278"/>
                      <a:pt x="9" y="278"/>
                      <a:pt x="9" y="278"/>
                    </a:cubicBezTo>
                    <a:lnTo>
                      <a:pt x="7" y="280"/>
                    </a:lnTo>
                    <a:close/>
                    <a:moveTo>
                      <a:pt x="10" y="329"/>
                    </a:moveTo>
                    <a:cubicBezTo>
                      <a:pt x="11" y="331"/>
                      <a:pt x="11" y="331"/>
                      <a:pt x="11" y="331"/>
                    </a:cubicBezTo>
                    <a:cubicBezTo>
                      <a:pt x="12" y="331"/>
                      <a:pt x="12" y="331"/>
                      <a:pt x="12" y="331"/>
                    </a:cubicBezTo>
                    <a:cubicBezTo>
                      <a:pt x="14" y="334"/>
                      <a:pt x="14" y="334"/>
                      <a:pt x="14" y="334"/>
                    </a:cubicBezTo>
                    <a:cubicBezTo>
                      <a:pt x="12" y="336"/>
                      <a:pt x="12" y="336"/>
                      <a:pt x="12" y="336"/>
                    </a:cubicBezTo>
                    <a:cubicBezTo>
                      <a:pt x="15" y="337"/>
                      <a:pt x="15" y="337"/>
                      <a:pt x="15" y="337"/>
                    </a:cubicBezTo>
                    <a:cubicBezTo>
                      <a:pt x="16" y="333"/>
                      <a:pt x="16" y="333"/>
                      <a:pt x="16" y="333"/>
                    </a:cubicBezTo>
                    <a:cubicBezTo>
                      <a:pt x="12" y="328"/>
                      <a:pt x="12" y="328"/>
                      <a:pt x="12" y="328"/>
                    </a:cubicBezTo>
                    <a:lnTo>
                      <a:pt x="10" y="329"/>
                    </a:lnTo>
                    <a:close/>
                    <a:moveTo>
                      <a:pt x="9" y="290"/>
                    </a:moveTo>
                    <a:cubicBezTo>
                      <a:pt x="8" y="290"/>
                      <a:pt x="8" y="290"/>
                      <a:pt x="8" y="290"/>
                    </a:cubicBezTo>
                    <a:cubicBezTo>
                      <a:pt x="8" y="290"/>
                      <a:pt x="10" y="294"/>
                      <a:pt x="11" y="295"/>
                    </a:cubicBezTo>
                    <a:cubicBezTo>
                      <a:pt x="12" y="296"/>
                      <a:pt x="14" y="298"/>
                      <a:pt x="14" y="298"/>
                    </a:cubicBezTo>
                    <a:cubicBezTo>
                      <a:pt x="14" y="298"/>
                      <a:pt x="15" y="296"/>
                      <a:pt x="13" y="294"/>
                    </a:cubicBezTo>
                    <a:cubicBezTo>
                      <a:pt x="12" y="292"/>
                      <a:pt x="9" y="290"/>
                      <a:pt x="9" y="290"/>
                    </a:cubicBezTo>
                    <a:close/>
                    <a:moveTo>
                      <a:pt x="13" y="340"/>
                    </a:moveTo>
                    <a:cubicBezTo>
                      <a:pt x="11" y="337"/>
                      <a:pt x="11" y="337"/>
                      <a:pt x="11" y="337"/>
                    </a:cubicBezTo>
                    <a:cubicBezTo>
                      <a:pt x="8" y="340"/>
                      <a:pt x="8" y="340"/>
                      <a:pt x="8" y="340"/>
                    </a:cubicBezTo>
                    <a:cubicBezTo>
                      <a:pt x="9" y="342"/>
                      <a:pt x="9" y="342"/>
                      <a:pt x="9" y="342"/>
                    </a:cubicBezTo>
                    <a:lnTo>
                      <a:pt x="13" y="340"/>
                    </a:lnTo>
                    <a:close/>
                    <a:moveTo>
                      <a:pt x="9" y="324"/>
                    </a:moveTo>
                    <a:cubicBezTo>
                      <a:pt x="11" y="325"/>
                      <a:pt x="13" y="325"/>
                      <a:pt x="13" y="325"/>
                    </a:cubicBezTo>
                    <a:cubicBezTo>
                      <a:pt x="11" y="320"/>
                      <a:pt x="11" y="320"/>
                      <a:pt x="11" y="320"/>
                    </a:cubicBezTo>
                    <a:cubicBezTo>
                      <a:pt x="13" y="318"/>
                      <a:pt x="13" y="318"/>
                      <a:pt x="13" y="318"/>
                    </a:cubicBezTo>
                    <a:cubicBezTo>
                      <a:pt x="10" y="310"/>
                      <a:pt x="10" y="310"/>
                      <a:pt x="10" y="310"/>
                    </a:cubicBezTo>
                    <a:cubicBezTo>
                      <a:pt x="9" y="313"/>
                      <a:pt x="9" y="313"/>
                      <a:pt x="9" y="313"/>
                    </a:cubicBezTo>
                    <a:cubicBezTo>
                      <a:pt x="11" y="317"/>
                      <a:pt x="11" y="317"/>
                      <a:pt x="11" y="317"/>
                    </a:cubicBezTo>
                    <a:cubicBezTo>
                      <a:pt x="7" y="318"/>
                      <a:pt x="7" y="318"/>
                      <a:pt x="7" y="318"/>
                    </a:cubicBezTo>
                    <a:cubicBezTo>
                      <a:pt x="7" y="318"/>
                      <a:pt x="7" y="322"/>
                      <a:pt x="9" y="324"/>
                    </a:cubicBezTo>
                    <a:close/>
                    <a:moveTo>
                      <a:pt x="7" y="286"/>
                    </a:moveTo>
                    <a:cubicBezTo>
                      <a:pt x="11" y="289"/>
                      <a:pt x="11" y="289"/>
                      <a:pt x="11" y="289"/>
                    </a:cubicBezTo>
                    <a:cubicBezTo>
                      <a:pt x="9" y="284"/>
                      <a:pt x="9" y="284"/>
                      <a:pt x="9" y="284"/>
                    </a:cubicBezTo>
                    <a:lnTo>
                      <a:pt x="7" y="286"/>
                    </a:lnTo>
                    <a:close/>
                    <a:moveTo>
                      <a:pt x="11" y="301"/>
                    </a:moveTo>
                    <a:cubicBezTo>
                      <a:pt x="12" y="301"/>
                      <a:pt x="16" y="303"/>
                      <a:pt x="16" y="303"/>
                    </a:cubicBezTo>
                    <a:cubicBezTo>
                      <a:pt x="16" y="301"/>
                      <a:pt x="16" y="301"/>
                      <a:pt x="16" y="301"/>
                    </a:cubicBezTo>
                    <a:cubicBezTo>
                      <a:pt x="16" y="301"/>
                      <a:pt x="11" y="298"/>
                      <a:pt x="10" y="298"/>
                    </a:cubicBezTo>
                    <a:cubicBezTo>
                      <a:pt x="9" y="298"/>
                      <a:pt x="10" y="300"/>
                      <a:pt x="11" y="301"/>
                    </a:cubicBezTo>
                    <a:close/>
                  </a:path>
                </a:pathLst>
              </a:custGeom>
              <a:solidFill>
                <a:srgbClr val="00B050"/>
              </a:solidFill>
              <a:ln w="9525">
                <a:solidFill>
                  <a:srgbClr val="FFFFFF"/>
                </a:solidFill>
                <a:round/>
                <a:headEnd/>
                <a:tailEnd/>
              </a:ln>
            </p:spPr>
            <p:txBody>
              <a:bodyPr/>
              <a:lstStyle/>
              <a:p>
                <a:endParaRPr lang="en-GB" altLang="en-US" dirty="0">
                  <a:latin typeface="Arial" panose="020B0604020202020204" pitchFamily="34" charset="0"/>
                  <a:ea typeface="ＭＳ Ｐゴシック" panose="020B0600070205080204" pitchFamily="34" charset="-128"/>
                </a:endParaRPr>
              </a:p>
            </p:txBody>
          </p:sp>
          <p:sp>
            <p:nvSpPr>
              <p:cNvPr id="71" name="Freeform 295" descr="© INSCALE GmbH, 18.06.2010">
                <a:extLst>
                  <a:ext uri="{FF2B5EF4-FFF2-40B4-BE49-F238E27FC236}">
                    <a16:creationId xmlns:a16="http://schemas.microsoft.com/office/drawing/2014/main" id="{06BE009B-B84F-4003-85AD-F3A14698A422}"/>
                  </a:ext>
                </a:extLst>
              </p:cNvPr>
              <p:cNvSpPr>
                <a:spLocks noChangeAspect="1"/>
              </p:cNvSpPr>
              <p:nvPr/>
            </p:nvSpPr>
            <p:spPr bwMode="auto">
              <a:xfrm>
                <a:off x="2995" y="2920"/>
                <a:ext cx="152" cy="190"/>
              </a:xfrm>
              <a:custGeom>
                <a:avLst/>
                <a:gdLst>
                  <a:gd name="T0" fmla="*/ 5 w 166"/>
                  <a:gd name="T1" fmla="*/ 0 h 208"/>
                  <a:gd name="T2" fmla="*/ 5 w 166"/>
                  <a:gd name="T3" fmla="*/ 5 h 208"/>
                  <a:gd name="T4" fmla="*/ 5 w 166"/>
                  <a:gd name="T5" fmla="*/ 5 h 208"/>
                  <a:gd name="T6" fmla="*/ 5 w 166"/>
                  <a:gd name="T7" fmla="*/ 2 h 208"/>
                  <a:gd name="T8" fmla="*/ 5 w 166"/>
                  <a:gd name="T9" fmla="*/ 5 h 208"/>
                  <a:gd name="T10" fmla="*/ 5 w 166"/>
                  <a:gd name="T11" fmla="*/ 5 h 208"/>
                  <a:gd name="T12" fmla="*/ 5 w 166"/>
                  <a:gd name="T13" fmla="*/ 5 h 208"/>
                  <a:gd name="T14" fmla="*/ 5 w 166"/>
                  <a:gd name="T15" fmla="*/ 5 h 208"/>
                  <a:gd name="T16" fmla="*/ 5 w 166"/>
                  <a:gd name="T17" fmla="*/ 5 h 208"/>
                  <a:gd name="T18" fmla="*/ 2 w 166"/>
                  <a:gd name="T19" fmla="*/ 5 h 208"/>
                  <a:gd name="T20" fmla="*/ 3 w 166"/>
                  <a:gd name="T21" fmla="*/ 6 h 208"/>
                  <a:gd name="T22" fmla="*/ 5 w 166"/>
                  <a:gd name="T23" fmla="*/ 6 h 208"/>
                  <a:gd name="T24" fmla="*/ 5 w 166"/>
                  <a:gd name="T25" fmla="*/ 8 h 208"/>
                  <a:gd name="T26" fmla="*/ 0 w 166"/>
                  <a:gd name="T27" fmla="*/ 8 h 208"/>
                  <a:gd name="T28" fmla="*/ 0 w 166"/>
                  <a:gd name="T29" fmla="*/ 9 h 208"/>
                  <a:gd name="T30" fmla="*/ 5 w 166"/>
                  <a:gd name="T31" fmla="*/ 9 h 208"/>
                  <a:gd name="T32" fmla="*/ 5 w 166"/>
                  <a:gd name="T33" fmla="*/ 8 h 208"/>
                  <a:gd name="T34" fmla="*/ 5 w 166"/>
                  <a:gd name="T35" fmla="*/ 9 h 208"/>
                  <a:gd name="T36" fmla="*/ 5 w 166"/>
                  <a:gd name="T37" fmla="*/ 10 h 208"/>
                  <a:gd name="T38" fmla="*/ 5 w 166"/>
                  <a:gd name="T39" fmla="*/ 11 h 208"/>
                  <a:gd name="T40" fmla="*/ 5 w 166"/>
                  <a:gd name="T41" fmla="*/ 10 h 208"/>
                  <a:gd name="T42" fmla="*/ 5 w 166"/>
                  <a:gd name="T43" fmla="*/ 11 h 208"/>
                  <a:gd name="T44" fmla="*/ 5 w 166"/>
                  <a:gd name="T45" fmla="*/ 12 h 208"/>
                  <a:gd name="T46" fmla="*/ 5 w 166"/>
                  <a:gd name="T47" fmla="*/ 13 h 208"/>
                  <a:gd name="T48" fmla="*/ 5 w 166"/>
                  <a:gd name="T49" fmla="*/ 13 h 208"/>
                  <a:gd name="T50" fmla="*/ 5 w 166"/>
                  <a:gd name="T51" fmla="*/ 13 h 208"/>
                  <a:gd name="T52" fmla="*/ 5 w 166"/>
                  <a:gd name="T53" fmla="*/ 12 h 208"/>
                  <a:gd name="T54" fmla="*/ 5 w 166"/>
                  <a:gd name="T55" fmla="*/ 11 h 208"/>
                  <a:gd name="T56" fmla="*/ 5 w 166"/>
                  <a:gd name="T57" fmla="*/ 11 h 208"/>
                  <a:gd name="T58" fmla="*/ 7 w 166"/>
                  <a:gd name="T59" fmla="*/ 6 h 208"/>
                  <a:gd name="T60" fmla="*/ 8 w 166"/>
                  <a:gd name="T61" fmla="*/ 6 h 208"/>
                  <a:gd name="T62" fmla="*/ 8 w 166"/>
                  <a:gd name="T63" fmla="*/ 7 h 208"/>
                  <a:gd name="T64" fmla="*/ 9 w 166"/>
                  <a:gd name="T65" fmla="*/ 8 h 208"/>
                  <a:gd name="T66" fmla="*/ 10 w 166"/>
                  <a:gd name="T67" fmla="*/ 7 h 208"/>
                  <a:gd name="T68" fmla="*/ 10 w 166"/>
                  <a:gd name="T69" fmla="*/ 7 h 208"/>
                  <a:gd name="T70" fmla="*/ 9 w 166"/>
                  <a:gd name="T71" fmla="*/ 5 h 208"/>
                  <a:gd name="T72" fmla="*/ 9 w 166"/>
                  <a:gd name="T73" fmla="*/ 5 h 208"/>
                  <a:gd name="T74" fmla="*/ 10 w 166"/>
                  <a:gd name="T75" fmla="*/ 5 h 208"/>
                  <a:gd name="T76" fmla="*/ 11 w 166"/>
                  <a:gd name="T77" fmla="*/ 5 h 208"/>
                  <a:gd name="T78" fmla="*/ 11 w 166"/>
                  <a:gd name="T79" fmla="*/ 5 h 208"/>
                  <a:gd name="T80" fmla="*/ 11 w 166"/>
                  <a:gd name="T81" fmla="*/ 5 h 208"/>
                  <a:gd name="T82" fmla="*/ 11 w 166"/>
                  <a:gd name="T83" fmla="*/ 5 h 208"/>
                  <a:gd name="T84" fmla="*/ 11 w 166"/>
                  <a:gd name="T85" fmla="*/ 5 h 208"/>
                  <a:gd name="T86" fmla="*/ 8 w 166"/>
                  <a:gd name="T87" fmla="*/ 5 h 208"/>
                  <a:gd name="T88" fmla="*/ 7 w 166"/>
                  <a:gd name="T89" fmla="*/ 5 h 208"/>
                  <a:gd name="T90" fmla="*/ 5 w 166"/>
                  <a:gd name="T91" fmla="*/ 5 h 208"/>
                  <a:gd name="T92" fmla="*/ 5 w 166"/>
                  <a:gd name="T93" fmla="*/ 5 h 208"/>
                  <a:gd name="T94" fmla="*/ 5 w 166"/>
                  <a:gd name="T95" fmla="*/ 5 h 208"/>
                  <a:gd name="T96" fmla="*/ 5 w 166"/>
                  <a:gd name="T97" fmla="*/ 0 h 2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6"/>
                  <a:gd name="T148" fmla="*/ 0 h 208"/>
                  <a:gd name="T149" fmla="*/ 166 w 166"/>
                  <a:gd name="T150" fmla="*/ 208 h 2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6" h="208">
                    <a:moveTo>
                      <a:pt x="60" y="0"/>
                    </a:moveTo>
                    <a:cubicBezTo>
                      <a:pt x="59" y="9"/>
                      <a:pt x="59" y="9"/>
                      <a:pt x="59" y="9"/>
                    </a:cubicBezTo>
                    <a:cubicBezTo>
                      <a:pt x="44" y="9"/>
                      <a:pt x="44" y="9"/>
                      <a:pt x="44" y="9"/>
                    </a:cubicBezTo>
                    <a:cubicBezTo>
                      <a:pt x="34" y="2"/>
                      <a:pt x="34" y="2"/>
                      <a:pt x="34" y="2"/>
                    </a:cubicBezTo>
                    <a:cubicBezTo>
                      <a:pt x="32" y="13"/>
                      <a:pt x="32" y="13"/>
                      <a:pt x="32" y="13"/>
                    </a:cubicBezTo>
                    <a:cubicBezTo>
                      <a:pt x="32" y="13"/>
                      <a:pt x="53" y="30"/>
                      <a:pt x="49" y="36"/>
                    </a:cubicBezTo>
                    <a:cubicBezTo>
                      <a:pt x="44" y="42"/>
                      <a:pt x="36" y="32"/>
                      <a:pt x="30" y="32"/>
                    </a:cubicBezTo>
                    <a:cubicBezTo>
                      <a:pt x="21" y="32"/>
                      <a:pt x="15" y="40"/>
                      <a:pt x="13" y="43"/>
                    </a:cubicBezTo>
                    <a:cubicBezTo>
                      <a:pt x="9" y="49"/>
                      <a:pt x="19" y="66"/>
                      <a:pt x="15" y="70"/>
                    </a:cubicBezTo>
                    <a:cubicBezTo>
                      <a:pt x="11" y="72"/>
                      <a:pt x="6" y="72"/>
                      <a:pt x="2" y="78"/>
                    </a:cubicBezTo>
                    <a:cubicBezTo>
                      <a:pt x="0" y="83"/>
                      <a:pt x="3" y="108"/>
                      <a:pt x="3" y="108"/>
                    </a:cubicBezTo>
                    <a:cubicBezTo>
                      <a:pt x="9" y="108"/>
                      <a:pt x="9" y="108"/>
                      <a:pt x="9" y="108"/>
                    </a:cubicBezTo>
                    <a:cubicBezTo>
                      <a:pt x="9" y="127"/>
                      <a:pt x="9" y="127"/>
                      <a:pt x="9" y="127"/>
                    </a:cubicBezTo>
                    <a:cubicBezTo>
                      <a:pt x="0" y="133"/>
                      <a:pt x="0" y="133"/>
                      <a:pt x="0" y="133"/>
                    </a:cubicBezTo>
                    <a:cubicBezTo>
                      <a:pt x="0" y="144"/>
                      <a:pt x="0" y="144"/>
                      <a:pt x="0" y="144"/>
                    </a:cubicBezTo>
                    <a:cubicBezTo>
                      <a:pt x="7" y="148"/>
                      <a:pt x="7" y="148"/>
                      <a:pt x="7" y="148"/>
                    </a:cubicBezTo>
                    <a:cubicBezTo>
                      <a:pt x="19" y="136"/>
                      <a:pt x="19" y="136"/>
                      <a:pt x="19" y="136"/>
                    </a:cubicBezTo>
                    <a:cubicBezTo>
                      <a:pt x="28" y="138"/>
                      <a:pt x="28" y="138"/>
                      <a:pt x="28" y="138"/>
                    </a:cubicBezTo>
                    <a:cubicBezTo>
                      <a:pt x="25" y="159"/>
                      <a:pt x="25" y="159"/>
                      <a:pt x="25" y="159"/>
                    </a:cubicBezTo>
                    <a:cubicBezTo>
                      <a:pt x="34" y="165"/>
                      <a:pt x="34" y="165"/>
                      <a:pt x="34" y="165"/>
                    </a:cubicBezTo>
                    <a:cubicBezTo>
                      <a:pt x="47" y="163"/>
                      <a:pt x="47" y="163"/>
                      <a:pt x="47" y="163"/>
                    </a:cubicBezTo>
                    <a:cubicBezTo>
                      <a:pt x="49" y="170"/>
                      <a:pt x="49" y="170"/>
                      <a:pt x="49" y="170"/>
                    </a:cubicBezTo>
                    <a:cubicBezTo>
                      <a:pt x="72" y="189"/>
                      <a:pt x="72" y="189"/>
                      <a:pt x="72" y="189"/>
                    </a:cubicBezTo>
                    <a:cubicBezTo>
                      <a:pt x="72" y="199"/>
                      <a:pt x="72" y="199"/>
                      <a:pt x="72" y="199"/>
                    </a:cubicBezTo>
                    <a:cubicBezTo>
                      <a:pt x="82" y="205"/>
                      <a:pt x="82" y="205"/>
                      <a:pt x="82" y="205"/>
                    </a:cubicBezTo>
                    <a:cubicBezTo>
                      <a:pt x="93" y="208"/>
                      <a:pt x="93" y="208"/>
                      <a:pt x="93" y="208"/>
                    </a:cubicBezTo>
                    <a:cubicBezTo>
                      <a:pt x="91" y="193"/>
                      <a:pt x="91" y="193"/>
                      <a:pt x="91" y="193"/>
                    </a:cubicBezTo>
                    <a:cubicBezTo>
                      <a:pt x="87" y="174"/>
                      <a:pt x="87" y="174"/>
                      <a:pt x="87" y="174"/>
                    </a:cubicBezTo>
                    <a:cubicBezTo>
                      <a:pt x="82" y="172"/>
                      <a:pt x="82" y="172"/>
                      <a:pt x="82" y="172"/>
                    </a:cubicBezTo>
                    <a:cubicBezTo>
                      <a:pt x="116" y="106"/>
                      <a:pt x="116" y="106"/>
                      <a:pt x="116" y="106"/>
                    </a:cubicBezTo>
                    <a:cubicBezTo>
                      <a:pt x="121" y="108"/>
                      <a:pt x="121" y="108"/>
                      <a:pt x="121" y="108"/>
                    </a:cubicBezTo>
                    <a:cubicBezTo>
                      <a:pt x="121" y="121"/>
                      <a:pt x="121" y="121"/>
                      <a:pt x="121" y="121"/>
                    </a:cubicBezTo>
                    <a:cubicBezTo>
                      <a:pt x="135" y="129"/>
                      <a:pt x="135" y="129"/>
                      <a:pt x="135" y="129"/>
                    </a:cubicBezTo>
                    <a:cubicBezTo>
                      <a:pt x="145" y="122"/>
                      <a:pt x="145" y="122"/>
                      <a:pt x="145" y="122"/>
                    </a:cubicBezTo>
                    <a:cubicBezTo>
                      <a:pt x="140" y="116"/>
                      <a:pt x="140" y="116"/>
                      <a:pt x="140" y="116"/>
                    </a:cubicBezTo>
                    <a:cubicBezTo>
                      <a:pt x="130" y="96"/>
                      <a:pt x="130" y="96"/>
                      <a:pt x="130" y="96"/>
                    </a:cubicBezTo>
                    <a:cubicBezTo>
                      <a:pt x="138" y="90"/>
                      <a:pt x="138" y="90"/>
                      <a:pt x="138" y="90"/>
                    </a:cubicBezTo>
                    <a:cubicBezTo>
                      <a:pt x="146" y="90"/>
                      <a:pt x="146" y="90"/>
                      <a:pt x="146" y="90"/>
                    </a:cubicBezTo>
                    <a:cubicBezTo>
                      <a:pt x="153" y="92"/>
                      <a:pt x="153" y="92"/>
                      <a:pt x="153" y="92"/>
                    </a:cubicBezTo>
                    <a:cubicBezTo>
                      <a:pt x="158" y="83"/>
                      <a:pt x="158" y="83"/>
                      <a:pt x="158" y="83"/>
                    </a:cubicBezTo>
                    <a:cubicBezTo>
                      <a:pt x="164" y="78"/>
                      <a:pt x="164" y="78"/>
                      <a:pt x="164" y="78"/>
                    </a:cubicBezTo>
                    <a:cubicBezTo>
                      <a:pt x="166" y="66"/>
                      <a:pt x="166" y="66"/>
                      <a:pt x="166" y="66"/>
                    </a:cubicBezTo>
                    <a:cubicBezTo>
                      <a:pt x="153" y="63"/>
                      <a:pt x="153" y="63"/>
                      <a:pt x="153" y="63"/>
                    </a:cubicBezTo>
                    <a:cubicBezTo>
                      <a:pt x="120" y="47"/>
                      <a:pt x="120" y="47"/>
                      <a:pt x="120" y="47"/>
                    </a:cubicBezTo>
                    <a:cubicBezTo>
                      <a:pt x="109" y="43"/>
                      <a:pt x="109" y="43"/>
                      <a:pt x="109" y="43"/>
                    </a:cubicBezTo>
                    <a:cubicBezTo>
                      <a:pt x="94" y="30"/>
                      <a:pt x="94" y="30"/>
                      <a:pt x="94" y="30"/>
                    </a:cubicBezTo>
                    <a:cubicBezTo>
                      <a:pt x="78" y="19"/>
                      <a:pt x="78" y="19"/>
                      <a:pt x="78" y="19"/>
                    </a:cubicBezTo>
                    <a:cubicBezTo>
                      <a:pt x="66" y="10"/>
                      <a:pt x="66" y="10"/>
                      <a:pt x="66" y="10"/>
                    </a:cubicBezTo>
                    <a:lnTo>
                      <a:pt x="60" y="0"/>
                    </a:lnTo>
                    <a:close/>
                  </a:path>
                </a:pathLst>
              </a:custGeom>
              <a:solidFill>
                <a:srgbClr val="DDDDDD"/>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grpSp>
            <p:nvGrpSpPr>
              <p:cNvPr id="72" name="Group 365">
                <a:extLst>
                  <a:ext uri="{FF2B5EF4-FFF2-40B4-BE49-F238E27FC236}">
                    <a16:creationId xmlns:a16="http://schemas.microsoft.com/office/drawing/2014/main" id="{8C2F192E-5EA8-4791-A784-504C0F59BB55}"/>
                  </a:ext>
                </a:extLst>
              </p:cNvPr>
              <p:cNvGrpSpPr>
                <a:grpSpLocks/>
              </p:cNvGrpSpPr>
              <p:nvPr/>
            </p:nvGrpSpPr>
            <p:grpSpPr bwMode="auto">
              <a:xfrm>
                <a:off x="2991" y="2622"/>
                <a:ext cx="379" cy="487"/>
                <a:chOff x="2991" y="2622"/>
                <a:chExt cx="379" cy="487"/>
              </a:xfrm>
            </p:grpSpPr>
            <p:sp>
              <p:nvSpPr>
                <p:cNvPr id="73" name="Freeform 297" descr="© INSCALE GmbH, 18.06.2010">
                  <a:extLst>
                    <a:ext uri="{FF2B5EF4-FFF2-40B4-BE49-F238E27FC236}">
                      <a16:creationId xmlns:a16="http://schemas.microsoft.com/office/drawing/2014/main" id="{03548887-D123-46CB-87A5-4E1A04C7A2EE}"/>
                    </a:ext>
                  </a:extLst>
                </p:cNvPr>
                <p:cNvSpPr>
                  <a:spLocks/>
                </p:cNvSpPr>
                <p:nvPr/>
              </p:nvSpPr>
              <p:spPr bwMode="auto">
                <a:xfrm>
                  <a:off x="2991" y="2622"/>
                  <a:ext cx="379" cy="425"/>
                </a:xfrm>
                <a:custGeom>
                  <a:avLst/>
                  <a:gdLst>
                    <a:gd name="T0" fmla="*/ 2147483647 w 158"/>
                    <a:gd name="T1" fmla="*/ 2147483647 h 177"/>
                    <a:gd name="T2" fmla="*/ 2147483647 w 158"/>
                    <a:gd name="T3" fmla="*/ 2147483647 h 177"/>
                    <a:gd name="T4" fmla="*/ 2147483647 w 158"/>
                    <a:gd name="T5" fmla="*/ 2147483647 h 177"/>
                    <a:gd name="T6" fmla="*/ 2147483647 w 158"/>
                    <a:gd name="T7" fmla="*/ 2147483647 h 177"/>
                    <a:gd name="T8" fmla="*/ 2147483647 w 158"/>
                    <a:gd name="T9" fmla="*/ 2147483647 h 177"/>
                    <a:gd name="T10" fmla="*/ 2147483647 w 158"/>
                    <a:gd name="T11" fmla="*/ 2147483647 h 177"/>
                    <a:gd name="T12" fmla="*/ 2147483647 w 158"/>
                    <a:gd name="T13" fmla="*/ 2147483647 h 177"/>
                    <a:gd name="T14" fmla="*/ 2147483647 w 158"/>
                    <a:gd name="T15" fmla="*/ 2147483647 h 177"/>
                    <a:gd name="T16" fmla="*/ 2147483647 w 158"/>
                    <a:gd name="T17" fmla="*/ 2147483647 h 177"/>
                    <a:gd name="T18" fmla="*/ 2147483647 w 158"/>
                    <a:gd name="T19" fmla="*/ 2147483647 h 177"/>
                    <a:gd name="T20" fmla="*/ 2147483647 w 158"/>
                    <a:gd name="T21" fmla="*/ 2147483647 h 177"/>
                    <a:gd name="T22" fmla="*/ 2147483647 w 158"/>
                    <a:gd name="T23" fmla="*/ 2147483647 h 177"/>
                    <a:gd name="T24" fmla="*/ 2147483647 w 158"/>
                    <a:gd name="T25" fmla="*/ 2147483647 h 177"/>
                    <a:gd name="T26" fmla="*/ 2147483647 w 158"/>
                    <a:gd name="T27" fmla="*/ 2147483647 h 177"/>
                    <a:gd name="T28" fmla="*/ 0 w 158"/>
                    <a:gd name="T29" fmla="*/ 2147483647 h 177"/>
                    <a:gd name="T30" fmla="*/ 2147483647 w 158"/>
                    <a:gd name="T31" fmla="*/ 2147483647 h 177"/>
                    <a:gd name="T32" fmla="*/ 2147483647 w 158"/>
                    <a:gd name="T33" fmla="*/ 2147483647 h 177"/>
                    <a:gd name="T34" fmla="*/ 2147483647 w 158"/>
                    <a:gd name="T35" fmla="*/ 2147483647 h 177"/>
                    <a:gd name="T36" fmla="*/ 2147483647 w 158"/>
                    <a:gd name="T37" fmla="*/ 2147483647 h 177"/>
                    <a:gd name="T38" fmla="*/ 2147483647 w 158"/>
                    <a:gd name="T39" fmla="*/ 2147483647 h 177"/>
                    <a:gd name="T40" fmla="*/ 2147483647 w 158"/>
                    <a:gd name="T41" fmla="*/ 2147483647 h 177"/>
                    <a:gd name="T42" fmla="*/ 2147483647 w 158"/>
                    <a:gd name="T43" fmla="*/ 2147483647 h 177"/>
                    <a:gd name="T44" fmla="*/ 2147483647 w 158"/>
                    <a:gd name="T45" fmla="*/ 2147483647 h 177"/>
                    <a:gd name="T46" fmla="*/ 2147483647 w 158"/>
                    <a:gd name="T47" fmla="*/ 2147483647 h 177"/>
                    <a:gd name="T48" fmla="*/ 2147483647 w 158"/>
                    <a:gd name="T49" fmla="*/ 2147483647 h 177"/>
                    <a:gd name="T50" fmla="*/ 2147483647 w 158"/>
                    <a:gd name="T51" fmla="*/ 2147483647 h 177"/>
                    <a:gd name="T52" fmla="*/ 2147483647 w 158"/>
                    <a:gd name="T53" fmla="*/ 2147483647 h 177"/>
                    <a:gd name="T54" fmla="*/ 2147483647 w 158"/>
                    <a:gd name="T55" fmla="*/ 2147483647 h 177"/>
                    <a:gd name="T56" fmla="*/ 2147483647 w 158"/>
                    <a:gd name="T57" fmla="*/ 2147483647 h 177"/>
                    <a:gd name="T58" fmla="*/ 2147483647 w 158"/>
                    <a:gd name="T59" fmla="*/ 2147483647 h 177"/>
                    <a:gd name="T60" fmla="*/ 2147483647 w 158"/>
                    <a:gd name="T61" fmla="*/ 2147483647 h 177"/>
                    <a:gd name="T62" fmla="*/ 2147483647 w 158"/>
                    <a:gd name="T63" fmla="*/ 2147483647 h 177"/>
                    <a:gd name="T64" fmla="*/ 2147483647 w 158"/>
                    <a:gd name="T65" fmla="*/ 2147483647 h 177"/>
                    <a:gd name="T66" fmla="*/ 2147483647 w 158"/>
                    <a:gd name="T67" fmla="*/ 2147483647 h 177"/>
                    <a:gd name="T68" fmla="*/ 2147483647 w 158"/>
                    <a:gd name="T69" fmla="*/ 2147483647 h 177"/>
                    <a:gd name="T70" fmla="*/ 2147483647 w 158"/>
                    <a:gd name="T71" fmla="*/ 2147483647 h 177"/>
                    <a:gd name="T72" fmla="*/ 2147483647 w 158"/>
                    <a:gd name="T73" fmla="*/ 2147483647 h 177"/>
                    <a:gd name="T74" fmla="*/ 2147483647 w 158"/>
                    <a:gd name="T75" fmla="*/ 2147483647 h 177"/>
                    <a:gd name="T76" fmla="*/ 2147483647 w 158"/>
                    <a:gd name="T77" fmla="*/ 2147483647 h 177"/>
                    <a:gd name="T78" fmla="*/ 2147483647 w 158"/>
                    <a:gd name="T79" fmla="*/ 2147483647 h 177"/>
                    <a:gd name="T80" fmla="*/ 2147483647 w 158"/>
                    <a:gd name="T81" fmla="*/ 2147483647 h 177"/>
                    <a:gd name="T82" fmla="*/ 2147483647 w 158"/>
                    <a:gd name="T83" fmla="*/ 2147483647 h 177"/>
                    <a:gd name="T84" fmla="*/ 2147483647 w 158"/>
                    <a:gd name="T85" fmla="*/ 2147483647 h 177"/>
                    <a:gd name="T86" fmla="*/ 2147483647 w 158"/>
                    <a:gd name="T87" fmla="*/ 2147483647 h 177"/>
                    <a:gd name="T88" fmla="*/ 2147483647 w 158"/>
                    <a:gd name="T89" fmla="*/ 2147483647 h 177"/>
                    <a:gd name="T90" fmla="*/ 2147483647 w 158"/>
                    <a:gd name="T91" fmla="*/ 2147483647 h 1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8"/>
                    <a:gd name="T139" fmla="*/ 0 h 177"/>
                    <a:gd name="T140" fmla="*/ 158 w 158"/>
                    <a:gd name="T141" fmla="*/ 177 h 1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8" h="177">
                      <a:moveTo>
                        <a:pt x="150" y="119"/>
                      </a:moveTo>
                      <a:cubicBezTo>
                        <a:pt x="148" y="117"/>
                        <a:pt x="139" y="115"/>
                        <a:pt x="139" y="115"/>
                      </a:cubicBezTo>
                      <a:cubicBezTo>
                        <a:pt x="137" y="108"/>
                        <a:pt x="137" y="108"/>
                        <a:pt x="137" y="108"/>
                      </a:cubicBezTo>
                      <a:cubicBezTo>
                        <a:pt x="131" y="102"/>
                        <a:pt x="131" y="102"/>
                        <a:pt x="131" y="102"/>
                      </a:cubicBezTo>
                      <a:cubicBezTo>
                        <a:pt x="132" y="91"/>
                        <a:pt x="132" y="91"/>
                        <a:pt x="132" y="91"/>
                      </a:cubicBezTo>
                      <a:cubicBezTo>
                        <a:pt x="132" y="91"/>
                        <a:pt x="135" y="90"/>
                        <a:pt x="136" y="89"/>
                      </a:cubicBezTo>
                      <a:cubicBezTo>
                        <a:pt x="137" y="87"/>
                        <a:pt x="137" y="83"/>
                        <a:pt x="137" y="83"/>
                      </a:cubicBezTo>
                      <a:cubicBezTo>
                        <a:pt x="137" y="83"/>
                        <a:pt x="140" y="80"/>
                        <a:pt x="139" y="77"/>
                      </a:cubicBezTo>
                      <a:cubicBezTo>
                        <a:pt x="138" y="74"/>
                        <a:pt x="134" y="77"/>
                        <a:pt x="134" y="77"/>
                      </a:cubicBezTo>
                      <a:cubicBezTo>
                        <a:pt x="132" y="69"/>
                        <a:pt x="132" y="69"/>
                        <a:pt x="132" y="69"/>
                      </a:cubicBezTo>
                      <a:cubicBezTo>
                        <a:pt x="134" y="69"/>
                        <a:pt x="134" y="69"/>
                        <a:pt x="134" y="69"/>
                      </a:cubicBezTo>
                      <a:cubicBezTo>
                        <a:pt x="135" y="65"/>
                        <a:pt x="135" y="65"/>
                        <a:pt x="135" y="65"/>
                      </a:cubicBezTo>
                      <a:cubicBezTo>
                        <a:pt x="138" y="66"/>
                        <a:pt x="138" y="66"/>
                        <a:pt x="138" y="66"/>
                      </a:cubicBezTo>
                      <a:cubicBezTo>
                        <a:pt x="139" y="63"/>
                        <a:pt x="139" y="63"/>
                        <a:pt x="139" y="63"/>
                      </a:cubicBezTo>
                      <a:cubicBezTo>
                        <a:pt x="139" y="63"/>
                        <a:pt x="135" y="60"/>
                        <a:pt x="128" y="58"/>
                      </a:cubicBezTo>
                      <a:cubicBezTo>
                        <a:pt x="123" y="58"/>
                        <a:pt x="122" y="71"/>
                        <a:pt x="119" y="71"/>
                      </a:cubicBezTo>
                      <a:cubicBezTo>
                        <a:pt x="116" y="72"/>
                        <a:pt x="116" y="65"/>
                        <a:pt x="113" y="64"/>
                      </a:cubicBezTo>
                      <a:cubicBezTo>
                        <a:pt x="111" y="62"/>
                        <a:pt x="108" y="67"/>
                        <a:pt x="105" y="65"/>
                      </a:cubicBezTo>
                      <a:cubicBezTo>
                        <a:pt x="102" y="65"/>
                        <a:pt x="100" y="61"/>
                        <a:pt x="99" y="60"/>
                      </a:cubicBezTo>
                      <a:cubicBezTo>
                        <a:pt x="97" y="60"/>
                        <a:pt x="90" y="58"/>
                        <a:pt x="90" y="58"/>
                      </a:cubicBezTo>
                      <a:cubicBezTo>
                        <a:pt x="96" y="56"/>
                        <a:pt x="96" y="56"/>
                        <a:pt x="96" y="56"/>
                      </a:cubicBezTo>
                      <a:cubicBezTo>
                        <a:pt x="97" y="53"/>
                        <a:pt x="97" y="53"/>
                        <a:pt x="97" y="53"/>
                      </a:cubicBezTo>
                      <a:cubicBezTo>
                        <a:pt x="90" y="52"/>
                        <a:pt x="90" y="52"/>
                        <a:pt x="90" y="52"/>
                      </a:cubicBezTo>
                      <a:cubicBezTo>
                        <a:pt x="90" y="52"/>
                        <a:pt x="94" y="46"/>
                        <a:pt x="94" y="41"/>
                      </a:cubicBezTo>
                      <a:cubicBezTo>
                        <a:pt x="93" y="35"/>
                        <a:pt x="84" y="39"/>
                        <a:pt x="84" y="39"/>
                      </a:cubicBezTo>
                      <a:cubicBezTo>
                        <a:pt x="81" y="36"/>
                        <a:pt x="81" y="36"/>
                        <a:pt x="81" y="36"/>
                      </a:cubicBezTo>
                      <a:cubicBezTo>
                        <a:pt x="77" y="38"/>
                        <a:pt x="77" y="38"/>
                        <a:pt x="77" y="38"/>
                      </a:cubicBezTo>
                      <a:cubicBezTo>
                        <a:pt x="66" y="30"/>
                        <a:pt x="66" y="30"/>
                        <a:pt x="66" y="30"/>
                      </a:cubicBezTo>
                      <a:cubicBezTo>
                        <a:pt x="69" y="27"/>
                        <a:pt x="69" y="27"/>
                        <a:pt x="69" y="27"/>
                      </a:cubicBezTo>
                      <a:cubicBezTo>
                        <a:pt x="65" y="24"/>
                        <a:pt x="65" y="24"/>
                        <a:pt x="65" y="24"/>
                      </a:cubicBezTo>
                      <a:cubicBezTo>
                        <a:pt x="67" y="16"/>
                        <a:pt x="67" y="16"/>
                        <a:pt x="67" y="16"/>
                      </a:cubicBezTo>
                      <a:cubicBezTo>
                        <a:pt x="67" y="16"/>
                        <a:pt x="63" y="19"/>
                        <a:pt x="61" y="19"/>
                      </a:cubicBezTo>
                      <a:cubicBezTo>
                        <a:pt x="58" y="19"/>
                        <a:pt x="57" y="11"/>
                        <a:pt x="57" y="11"/>
                      </a:cubicBezTo>
                      <a:cubicBezTo>
                        <a:pt x="55" y="11"/>
                        <a:pt x="55" y="11"/>
                        <a:pt x="55" y="11"/>
                      </a:cubicBezTo>
                      <a:cubicBezTo>
                        <a:pt x="53" y="8"/>
                        <a:pt x="53" y="8"/>
                        <a:pt x="53" y="8"/>
                      </a:cubicBezTo>
                      <a:cubicBezTo>
                        <a:pt x="50" y="9"/>
                        <a:pt x="50" y="9"/>
                        <a:pt x="50" y="9"/>
                      </a:cubicBezTo>
                      <a:cubicBezTo>
                        <a:pt x="45" y="1"/>
                        <a:pt x="45" y="1"/>
                        <a:pt x="45" y="1"/>
                      </a:cubicBezTo>
                      <a:cubicBezTo>
                        <a:pt x="39" y="1"/>
                        <a:pt x="39" y="1"/>
                        <a:pt x="39" y="1"/>
                      </a:cubicBezTo>
                      <a:cubicBezTo>
                        <a:pt x="32" y="0"/>
                        <a:pt x="31" y="5"/>
                        <a:pt x="31" y="5"/>
                      </a:cubicBezTo>
                      <a:cubicBezTo>
                        <a:pt x="31" y="5"/>
                        <a:pt x="28" y="3"/>
                        <a:pt x="26" y="3"/>
                      </a:cubicBezTo>
                      <a:cubicBezTo>
                        <a:pt x="24" y="3"/>
                        <a:pt x="21" y="6"/>
                        <a:pt x="19" y="8"/>
                      </a:cubicBezTo>
                      <a:cubicBezTo>
                        <a:pt x="17" y="11"/>
                        <a:pt x="11" y="14"/>
                        <a:pt x="11" y="14"/>
                      </a:cubicBezTo>
                      <a:cubicBezTo>
                        <a:pt x="7" y="13"/>
                        <a:pt x="7" y="13"/>
                        <a:pt x="7" y="13"/>
                      </a:cubicBezTo>
                      <a:cubicBezTo>
                        <a:pt x="6" y="16"/>
                        <a:pt x="6" y="16"/>
                        <a:pt x="6" y="16"/>
                      </a:cubicBezTo>
                      <a:cubicBezTo>
                        <a:pt x="0" y="19"/>
                        <a:pt x="0" y="19"/>
                        <a:pt x="0" y="19"/>
                      </a:cubicBezTo>
                      <a:cubicBezTo>
                        <a:pt x="2" y="21"/>
                        <a:pt x="4" y="24"/>
                        <a:pt x="4" y="24"/>
                      </a:cubicBezTo>
                      <a:cubicBezTo>
                        <a:pt x="4" y="28"/>
                        <a:pt x="0" y="32"/>
                        <a:pt x="2" y="33"/>
                      </a:cubicBezTo>
                      <a:cubicBezTo>
                        <a:pt x="5" y="37"/>
                        <a:pt x="5" y="33"/>
                        <a:pt x="8" y="33"/>
                      </a:cubicBezTo>
                      <a:cubicBezTo>
                        <a:pt x="12" y="33"/>
                        <a:pt x="11" y="37"/>
                        <a:pt x="6" y="39"/>
                      </a:cubicBezTo>
                      <a:cubicBezTo>
                        <a:pt x="2" y="40"/>
                        <a:pt x="6" y="43"/>
                        <a:pt x="6" y="43"/>
                      </a:cubicBezTo>
                      <a:cubicBezTo>
                        <a:pt x="14" y="48"/>
                        <a:pt x="14" y="48"/>
                        <a:pt x="14" y="48"/>
                      </a:cubicBezTo>
                      <a:cubicBezTo>
                        <a:pt x="22" y="48"/>
                        <a:pt x="22" y="48"/>
                        <a:pt x="22" y="48"/>
                      </a:cubicBezTo>
                      <a:cubicBezTo>
                        <a:pt x="22" y="50"/>
                        <a:pt x="22" y="50"/>
                        <a:pt x="22" y="50"/>
                      </a:cubicBezTo>
                      <a:cubicBezTo>
                        <a:pt x="14" y="50"/>
                        <a:pt x="14" y="50"/>
                        <a:pt x="14" y="50"/>
                      </a:cubicBezTo>
                      <a:cubicBezTo>
                        <a:pt x="11" y="54"/>
                        <a:pt x="11" y="54"/>
                        <a:pt x="11" y="54"/>
                      </a:cubicBezTo>
                      <a:cubicBezTo>
                        <a:pt x="13" y="62"/>
                        <a:pt x="13" y="62"/>
                        <a:pt x="13" y="62"/>
                      </a:cubicBezTo>
                      <a:cubicBezTo>
                        <a:pt x="24" y="64"/>
                        <a:pt x="24" y="64"/>
                        <a:pt x="24" y="64"/>
                      </a:cubicBezTo>
                      <a:cubicBezTo>
                        <a:pt x="21" y="66"/>
                        <a:pt x="21" y="66"/>
                        <a:pt x="21" y="66"/>
                      </a:cubicBezTo>
                      <a:cubicBezTo>
                        <a:pt x="21" y="66"/>
                        <a:pt x="21" y="73"/>
                        <a:pt x="19" y="75"/>
                      </a:cubicBezTo>
                      <a:cubicBezTo>
                        <a:pt x="18" y="78"/>
                        <a:pt x="15" y="82"/>
                        <a:pt x="15" y="82"/>
                      </a:cubicBezTo>
                      <a:cubicBezTo>
                        <a:pt x="16" y="85"/>
                        <a:pt x="16" y="85"/>
                        <a:pt x="16" y="85"/>
                      </a:cubicBezTo>
                      <a:cubicBezTo>
                        <a:pt x="16" y="85"/>
                        <a:pt x="13" y="90"/>
                        <a:pt x="15" y="91"/>
                      </a:cubicBezTo>
                      <a:cubicBezTo>
                        <a:pt x="18" y="92"/>
                        <a:pt x="24" y="92"/>
                        <a:pt x="24" y="92"/>
                      </a:cubicBezTo>
                      <a:cubicBezTo>
                        <a:pt x="34" y="101"/>
                        <a:pt x="34" y="101"/>
                        <a:pt x="34" y="101"/>
                      </a:cubicBezTo>
                      <a:cubicBezTo>
                        <a:pt x="34" y="101"/>
                        <a:pt x="34" y="106"/>
                        <a:pt x="31" y="106"/>
                      </a:cubicBezTo>
                      <a:cubicBezTo>
                        <a:pt x="27" y="106"/>
                        <a:pt x="21" y="106"/>
                        <a:pt x="21" y="106"/>
                      </a:cubicBezTo>
                      <a:cubicBezTo>
                        <a:pt x="27" y="114"/>
                        <a:pt x="27" y="114"/>
                        <a:pt x="27" y="114"/>
                      </a:cubicBezTo>
                      <a:cubicBezTo>
                        <a:pt x="27" y="114"/>
                        <a:pt x="37" y="122"/>
                        <a:pt x="32" y="124"/>
                      </a:cubicBezTo>
                      <a:cubicBezTo>
                        <a:pt x="28" y="128"/>
                        <a:pt x="24" y="124"/>
                        <a:pt x="24" y="124"/>
                      </a:cubicBezTo>
                      <a:cubicBezTo>
                        <a:pt x="24" y="125"/>
                        <a:pt x="24" y="125"/>
                        <a:pt x="24" y="125"/>
                      </a:cubicBezTo>
                      <a:cubicBezTo>
                        <a:pt x="26" y="129"/>
                        <a:pt x="26" y="129"/>
                        <a:pt x="26" y="129"/>
                      </a:cubicBezTo>
                      <a:cubicBezTo>
                        <a:pt x="31" y="132"/>
                        <a:pt x="31" y="132"/>
                        <a:pt x="31" y="132"/>
                      </a:cubicBezTo>
                      <a:cubicBezTo>
                        <a:pt x="37" y="136"/>
                        <a:pt x="37" y="136"/>
                        <a:pt x="37" y="136"/>
                      </a:cubicBezTo>
                      <a:cubicBezTo>
                        <a:pt x="43" y="141"/>
                        <a:pt x="43" y="141"/>
                        <a:pt x="43" y="141"/>
                      </a:cubicBezTo>
                      <a:cubicBezTo>
                        <a:pt x="47" y="143"/>
                        <a:pt x="47" y="143"/>
                        <a:pt x="47" y="143"/>
                      </a:cubicBezTo>
                      <a:cubicBezTo>
                        <a:pt x="60" y="149"/>
                        <a:pt x="60" y="149"/>
                        <a:pt x="60" y="149"/>
                      </a:cubicBezTo>
                      <a:cubicBezTo>
                        <a:pt x="64" y="150"/>
                        <a:pt x="64" y="150"/>
                        <a:pt x="64" y="150"/>
                      </a:cubicBezTo>
                      <a:cubicBezTo>
                        <a:pt x="64" y="155"/>
                        <a:pt x="64" y="155"/>
                        <a:pt x="64" y="155"/>
                      </a:cubicBezTo>
                      <a:cubicBezTo>
                        <a:pt x="61" y="156"/>
                        <a:pt x="61" y="156"/>
                        <a:pt x="61" y="156"/>
                      </a:cubicBezTo>
                      <a:cubicBezTo>
                        <a:pt x="61" y="157"/>
                        <a:pt x="61" y="157"/>
                        <a:pt x="61" y="158"/>
                      </a:cubicBezTo>
                      <a:cubicBezTo>
                        <a:pt x="65" y="158"/>
                        <a:pt x="65" y="158"/>
                        <a:pt x="65" y="158"/>
                      </a:cubicBezTo>
                      <a:cubicBezTo>
                        <a:pt x="69" y="158"/>
                        <a:pt x="69" y="158"/>
                        <a:pt x="69" y="158"/>
                      </a:cubicBezTo>
                      <a:cubicBezTo>
                        <a:pt x="69" y="158"/>
                        <a:pt x="71" y="157"/>
                        <a:pt x="71" y="157"/>
                      </a:cubicBezTo>
                      <a:cubicBezTo>
                        <a:pt x="72" y="156"/>
                        <a:pt x="72" y="155"/>
                        <a:pt x="73" y="154"/>
                      </a:cubicBezTo>
                      <a:cubicBezTo>
                        <a:pt x="73" y="154"/>
                        <a:pt x="72" y="153"/>
                        <a:pt x="73" y="152"/>
                      </a:cubicBezTo>
                      <a:cubicBezTo>
                        <a:pt x="74" y="151"/>
                        <a:pt x="76" y="149"/>
                        <a:pt x="76" y="149"/>
                      </a:cubicBezTo>
                      <a:cubicBezTo>
                        <a:pt x="76" y="149"/>
                        <a:pt x="77" y="145"/>
                        <a:pt x="77" y="145"/>
                      </a:cubicBezTo>
                      <a:cubicBezTo>
                        <a:pt x="76" y="144"/>
                        <a:pt x="76" y="143"/>
                        <a:pt x="75" y="143"/>
                      </a:cubicBezTo>
                      <a:cubicBezTo>
                        <a:pt x="75" y="142"/>
                        <a:pt x="76" y="139"/>
                        <a:pt x="76" y="139"/>
                      </a:cubicBezTo>
                      <a:cubicBezTo>
                        <a:pt x="76" y="139"/>
                        <a:pt x="77" y="138"/>
                        <a:pt x="78" y="138"/>
                      </a:cubicBezTo>
                      <a:cubicBezTo>
                        <a:pt x="79" y="137"/>
                        <a:pt x="80" y="138"/>
                        <a:pt x="81" y="138"/>
                      </a:cubicBezTo>
                      <a:cubicBezTo>
                        <a:pt x="81" y="138"/>
                        <a:pt x="82" y="135"/>
                        <a:pt x="82" y="135"/>
                      </a:cubicBezTo>
                      <a:cubicBezTo>
                        <a:pt x="82" y="136"/>
                        <a:pt x="82" y="134"/>
                        <a:pt x="83" y="134"/>
                      </a:cubicBezTo>
                      <a:cubicBezTo>
                        <a:pt x="84" y="134"/>
                        <a:pt x="84" y="136"/>
                        <a:pt x="84" y="136"/>
                      </a:cubicBezTo>
                      <a:cubicBezTo>
                        <a:pt x="84" y="136"/>
                        <a:pt x="85" y="137"/>
                        <a:pt x="85" y="138"/>
                      </a:cubicBezTo>
                      <a:cubicBezTo>
                        <a:pt x="84" y="139"/>
                        <a:pt x="83" y="140"/>
                        <a:pt x="83" y="140"/>
                      </a:cubicBezTo>
                      <a:cubicBezTo>
                        <a:pt x="83" y="140"/>
                        <a:pt x="84" y="141"/>
                        <a:pt x="84" y="141"/>
                      </a:cubicBezTo>
                      <a:cubicBezTo>
                        <a:pt x="85" y="141"/>
                        <a:pt x="85" y="141"/>
                        <a:pt x="85" y="141"/>
                      </a:cubicBezTo>
                      <a:cubicBezTo>
                        <a:pt x="88" y="141"/>
                        <a:pt x="88" y="141"/>
                        <a:pt x="88" y="141"/>
                      </a:cubicBezTo>
                      <a:cubicBezTo>
                        <a:pt x="88" y="141"/>
                        <a:pt x="88" y="142"/>
                        <a:pt x="88" y="142"/>
                      </a:cubicBezTo>
                      <a:cubicBezTo>
                        <a:pt x="89" y="142"/>
                        <a:pt x="89" y="142"/>
                        <a:pt x="90" y="143"/>
                      </a:cubicBezTo>
                      <a:cubicBezTo>
                        <a:pt x="90" y="143"/>
                        <a:pt x="90" y="143"/>
                        <a:pt x="90" y="143"/>
                      </a:cubicBezTo>
                      <a:cubicBezTo>
                        <a:pt x="91" y="144"/>
                        <a:pt x="93" y="143"/>
                        <a:pt x="94" y="143"/>
                      </a:cubicBezTo>
                      <a:cubicBezTo>
                        <a:pt x="95" y="143"/>
                        <a:pt x="95" y="145"/>
                        <a:pt x="95" y="145"/>
                      </a:cubicBezTo>
                      <a:cubicBezTo>
                        <a:pt x="95" y="145"/>
                        <a:pt x="97" y="145"/>
                        <a:pt x="98" y="146"/>
                      </a:cubicBezTo>
                      <a:cubicBezTo>
                        <a:pt x="98" y="146"/>
                        <a:pt x="98" y="149"/>
                        <a:pt x="98" y="149"/>
                      </a:cubicBezTo>
                      <a:cubicBezTo>
                        <a:pt x="98" y="149"/>
                        <a:pt x="99" y="150"/>
                        <a:pt x="100" y="150"/>
                      </a:cubicBezTo>
                      <a:cubicBezTo>
                        <a:pt x="101" y="150"/>
                        <a:pt x="102" y="150"/>
                        <a:pt x="102" y="150"/>
                      </a:cubicBezTo>
                      <a:cubicBezTo>
                        <a:pt x="102" y="150"/>
                        <a:pt x="103" y="152"/>
                        <a:pt x="103" y="152"/>
                      </a:cubicBezTo>
                      <a:cubicBezTo>
                        <a:pt x="105" y="153"/>
                        <a:pt x="105" y="153"/>
                        <a:pt x="105" y="153"/>
                      </a:cubicBezTo>
                      <a:cubicBezTo>
                        <a:pt x="107" y="154"/>
                        <a:pt x="107" y="154"/>
                        <a:pt x="107" y="154"/>
                      </a:cubicBezTo>
                      <a:cubicBezTo>
                        <a:pt x="110" y="155"/>
                        <a:pt x="110" y="155"/>
                        <a:pt x="110" y="155"/>
                      </a:cubicBezTo>
                      <a:cubicBezTo>
                        <a:pt x="111" y="155"/>
                        <a:pt x="111" y="155"/>
                        <a:pt x="111" y="155"/>
                      </a:cubicBezTo>
                      <a:cubicBezTo>
                        <a:pt x="112" y="156"/>
                        <a:pt x="112" y="156"/>
                        <a:pt x="112" y="156"/>
                      </a:cubicBezTo>
                      <a:cubicBezTo>
                        <a:pt x="114" y="157"/>
                        <a:pt x="114" y="157"/>
                        <a:pt x="114" y="157"/>
                      </a:cubicBezTo>
                      <a:cubicBezTo>
                        <a:pt x="114" y="157"/>
                        <a:pt x="116" y="157"/>
                        <a:pt x="117" y="158"/>
                      </a:cubicBezTo>
                      <a:cubicBezTo>
                        <a:pt x="117" y="158"/>
                        <a:pt x="118" y="161"/>
                        <a:pt x="118" y="161"/>
                      </a:cubicBezTo>
                      <a:cubicBezTo>
                        <a:pt x="118" y="161"/>
                        <a:pt x="119" y="163"/>
                        <a:pt x="119" y="163"/>
                      </a:cubicBezTo>
                      <a:cubicBezTo>
                        <a:pt x="119" y="164"/>
                        <a:pt x="118" y="166"/>
                        <a:pt x="118" y="166"/>
                      </a:cubicBezTo>
                      <a:cubicBezTo>
                        <a:pt x="116" y="170"/>
                        <a:pt x="116" y="170"/>
                        <a:pt x="116" y="170"/>
                      </a:cubicBezTo>
                      <a:cubicBezTo>
                        <a:pt x="116" y="170"/>
                        <a:pt x="115" y="172"/>
                        <a:pt x="115" y="172"/>
                      </a:cubicBezTo>
                      <a:cubicBezTo>
                        <a:pt x="115" y="173"/>
                        <a:pt x="114" y="174"/>
                        <a:pt x="114" y="174"/>
                      </a:cubicBezTo>
                      <a:cubicBezTo>
                        <a:pt x="114" y="174"/>
                        <a:pt x="114" y="175"/>
                        <a:pt x="114" y="176"/>
                      </a:cubicBezTo>
                      <a:cubicBezTo>
                        <a:pt x="114" y="176"/>
                        <a:pt x="113" y="176"/>
                        <a:pt x="112" y="177"/>
                      </a:cubicBezTo>
                      <a:cubicBezTo>
                        <a:pt x="114" y="177"/>
                        <a:pt x="115" y="177"/>
                        <a:pt x="116" y="177"/>
                      </a:cubicBezTo>
                      <a:cubicBezTo>
                        <a:pt x="120" y="177"/>
                        <a:pt x="125" y="172"/>
                        <a:pt x="125" y="172"/>
                      </a:cubicBezTo>
                      <a:cubicBezTo>
                        <a:pt x="132" y="173"/>
                        <a:pt x="132" y="173"/>
                        <a:pt x="132" y="173"/>
                      </a:cubicBezTo>
                      <a:cubicBezTo>
                        <a:pt x="137" y="168"/>
                        <a:pt x="137" y="168"/>
                        <a:pt x="137" y="168"/>
                      </a:cubicBezTo>
                      <a:cubicBezTo>
                        <a:pt x="140" y="170"/>
                        <a:pt x="140" y="170"/>
                        <a:pt x="140" y="170"/>
                      </a:cubicBezTo>
                      <a:cubicBezTo>
                        <a:pt x="146" y="162"/>
                        <a:pt x="146" y="162"/>
                        <a:pt x="146" y="162"/>
                      </a:cubicBezTo>
                      <a:cubicBezTo>
                        <a:pt x="140" y="156"/>
                        <a:pt x="140" y="156"/>
                        <a:pt x="140" y="156"/>
                      </a:cubicBezTo>
                      <a:cubicBezTo>
                        <a:pt x="143" y="150"/>
                        <a:pt x="143" y="150"/>
                        <a:pt x="143" y="150"/>
                      </a:cubicBezTo>
                      <a:cubicBezTo>
                        <a:pt x="139" y="148"/>
                        <a:pt x="139" y="148"/>
                        <a:pt x="139" y="148"/>
                      </a:cubicBezTo>
                      <a:cubicBezTo>
                        <a:pt x="139" y="148"/>
                        <a:pt x="139" y="146"/>
                        <a:pt x="142" y="144"/>
                      </a:cubicBezTo>
                      <a:cubicBezTo>
                        <a:pt x="145" y="141"/>
                        <a:pt x="148" y="143"/>
                        <a:pt x="150" y="142"/>
                      </a:cubicBezTo>
                      <a:cubicBezTo>
                        <a:pt x="151" y="141"/>
                        <a:pt x="152" y="139"/>
                        <a:pt x="152" y="139"/>
                      </a:cubicBezTo>
                      <a:cubicBezTo>
                        <a:pt x="158" y="128"/>
                        <a:pt x="158" y="128"/>
                        <a:pt x="158" y="128"/>
                      </a:cubicBezTo>
                      <a:cubicBezTo>
                        <a:pt x="158" y="128"/>
                        <a:pt x="155" y="121"/>
                        <a:pt x="150" y="119"/>
                      </a:cubicBezTo>
                      <a:close/>
                    </a:path>
                  </a:pathLst>
                </a:custGeom>
                <a:solidFill>
                  <a:srgbClr val="DDDDDD"/>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sp>
              <p:nvSpPr>
                <p:cNvPr id="74" name="Freeform 298" descr="© INSCALE GmbH, 18.06.2010">
                  <a:extLst>
                    <a:ext uri="{FF2B5EF4-FFF2-40B4-BE49-F238E27FC236}">
                      <a16:creationId xmlns:a16="http://schemas.microsoft.com/office/drawing/2014/main" id="{B7D7E725-0B4C-4C14-AEF4-0031FB52F81E}"/>
                    </a:ext>
                  </a:extLst>
                </p:cNvPr>
                <p:cNvSpPr>
                  <a:spLocks/>
                </p:cNvSpPr>
                <p:nvPr/>
              </p:nvSpPr>
              <p:spPr bwMode="auto">
                <a:xfrm>
                  <a:off x="3114" y="2943"/>
                  <a:ext cx="163" cy="166"/>
                </a:xfrm>
                <a:custGeom>
                  <a:avLst/>
                  <a:gdLst>
                    <a:gd name="T0" fmla="*/ 2147483647 w 68"/>
                    <a:gd name="T1" fmla="*/ 2147483647 h 69"/>
                    <a:gd name="T2" fmla="*/ 2147483647 w 68"/>
                    <a:gd name="T3" fmla="*/ 2147483647 h 69"/>
                    <a:gd name="T4" fmla="*/ 2147483647 w 68"/>
                    <a:gd name="T5" fmla="*/ 2147483647 h 69"/>
                    <a:gd name="T6" fmla="*/ 2147483647 w 68"/>
                    <a:gd name="T7" fmla="*/ 2147483647 h 69"/>
                    <a:gd name="T8" fmla="*/ 2147483647 w 68"/>
                    <a:gd name="T9" fmla="*/ 2147483647 h 69"/>
                    <a:gd name="T10" fmla="*/ 2147483647 w 68"/>
                    <a:gd name="T11" fmla="*/ 2147483647 h 69"/>
                    <a:gd name="T12" fmla="*/ 2147483647 w 68"/>
                    <a:gd name="T13" fmla="*/ 2147483647 h 69"/>
                    <a:gd name="T14" fmla="*/ 2147483647 w 68"/>
                    <a:gd name="T15" fmla="*/ 2147483647 h 69"/>
                    <a:gd name="T16" fmla="*/ 2147483647 w 68"/>
                    <a:gd name="T17" fmla="*/ 2147483647 h 69"/>
                    <a:gd name="T18" fmla="*/ 2147483647 w 68"/>
                    <a:gd name="T19" fmla="*/ 2147483647 h 69"/>
                    <a:gd name="T20" fmla="*/ 2147483647 w 68"/>
                    <a:gd name="T21" fmla="*/ 2147483647 h 69"/>
                    <a:gd name="T22" fmla="*/ 2147483647 w 68"/>
                    <a:gd name="T23" fmla="*/ 2147483647 h 69"/>
                    <a:gd name="T24" fmla="*/ 2147483647 w 68"/>
                    <a:gd name="T25" fmla="*/ 2147483647 h 69"/>
                    <a:gd name="T26" fmla="*/ 2147483647 w 68"/>
                    <a:gd name="T27" fmla="*/ 2147483647 h 69"/>
                    <a:gd name="T28" fmla="*/ 2147483647 w 68"/>
                    <a:gd name="T29" fmla="*/ 2147483647 h 69"/>
                    <a:gd name="T30" fmla="*/ 2147483647 w 68"/>
                    <a:gd name="T31" fmla="*/ 2147483647 h 69"/>
                    <a:gd name="T32" fmla="*/ 2147483647 w 68"/>
                    <a:gd name="T33" fmla="*/ 2147483647 h 69"/>
                    <a:gd name="T34" fmla="*/ 2147483647 w 68"/>
                    <a:gd name="T35" fmla="*/ 2147483647 h 69"/>
                    <a:gd name="T36" fmla="*/ 2147483647 w 68"/>
                    <a:gd name="T37" fmla="*/ 2147483647 h 69"/>
                    <a:gd name="T38" fmla="*/ 2147483647 w 68"/>
                    <a:gd name="T39" fmla="*/ 2147483647 h 69"/>
                    <a:gd name="T40" fmla="*/ 2147483647 w 68"/>
                    <a:gd name="T41" fmla="*/ 2147483647 h 69"/>
                    <a:gd name="T42" fmla="*/ 2147483647 w 68"/>
                    <a:gd name="T43" fmla="*/ 2147483647 h 69"/>
                    <a:gd name="T44" fmla="*/ 2147483647 w 68"/>
                    <a:gd name="T45" fmla="*/ 2147483647 h 69"/>
                    <a:gd name="T46" fmla="*/ 0 w 68"/>
                    <a:gd name="T47" fmla="*/ 2147483647 h 69"/>
                    <a:gd name="T48" fmla="*/ 2147483647 w 68"/>
                    <a:gd name="T49" fmla="*/ 2147483647 h 69"/>
                    <a:gd name="T50" fmla="*/ 2147483647 w 68"/>
                    <a:gd name="T51" fmla="*/ 2147483647 h 69"/>
                    <a:gd name="T52" fmla="*/ 2147483647 w 68"/>
                    <a:gd name="T53" fmla="*/ 2147483647 h 69"/>
                    <a:gd name="T54" fmla="*/ 2147483647 w 68"/>
                    <a:gd name="T55" fmla="*/ 2147483647 h 69"/>
                    <a:gd name="T56" fmla="*/ 2147483647 w 68"/>
                    <a:gd name="T57" fmla="*/ 2147483647 h 69"/>
                    <a:gd name="T58" fmla="*/ 2147483647 w 68"/>
                    <a:gd name="T59" fmla="*/ 2147483647 h 69"/>
                    <a:gd name="T60" fmla="*/ 2147483647 w 68"/>
                    <a:gd name="T61" fmla="*/ 2147483647 h 69"/>
                    <a:gd name="T62" fmla="*/ 2147483647 w 68"/>
                    <a:gd name="T63" fmla="*/ 2147483647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8"/>
                    <a:gd name="T97" fmla="*/ 0 h 69"/>
                    <a:gd name="T98" fmla="*/ 68 w 68"/>
                    <a:gd name="T99" fmla="*/ 69 h 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8" h="69">
                      <a:moveTo>
                        <a:pt x="63" y="42"/>
                      </a:moveTo>
                      <a:cubicBezTo>
                        <a:pt x="63" y="41"/>
                        <a:pt x="63" y="40"/>
                        <a:pt x="63" y="40"/>
                      </a:cubicBezTo>
                      <a:cubicBezTo>
                        <a:pt x="63" y="40"/>
                        <a:pt x="64" y="39"/>
                        <a:pt x="64" y="38"/>
                      </a:cubicBezTo>
                      <a:cubicBezTo>
                        <a:pt x="64" y="38"/>
                        <a:pt x="65" y="36"/>
                        <a:pt x="65" y="36"/>
                      </a:cubicBezTo>
                      <a:cubicBezTo>
                        <a:pt x="67" y="32"/>
                        <a:pt x="67" y="32"/>
                        <a:pt x="67" y="32"/>
                      </a:cubicBezTo>
                      <a:cubicBezTo>
                        <a:pt x="67" y="32"/>
                        <a:pt x="68" y="30"/>
                        <a:pt x="68" y="29"/>
                      </a:cubicBezTo>
                      <a:cubicBezTo>
                        <a:pt x="68" y="29"/>
                        <a:pt x="67" y="27"/>
                        <a:pt x="67" y="27"/>
                      </a:cubicBezTo>
                      <a:cubicBezTo>
                        <a:pt x="67" y="27"/>
                        <a:pt x="66" y="24"/>
                        <a:pt x="66" y="24"/>
                      </a:cubicBezTo>
                      <a:cubicBezTo>
                        <a:pt x="65" y="23"/>
                        <a:pt x="63" y="23"/>
                        <a:pt x="63" y="23"/>
                      </a:cubicBezTo>
                      <a:cubicBezTo>
                        <a:pt x="61" y="22"/>
                        <a:pt x="61" y="22"/>
                        <a:pt x="61" y="22"/>
                      </a:cubicBezTo>
                      <a:cubicBezTo>
                        <a:pt x="60" y="21"/>
                        <a:pt x="60" y="21"/>
                        <a:pt x="60" y="21"/>
                      </a:cubicBezTo>
                      <a:cubicBezTo>
                        <a:pt x="59" y="21"/>
                        <a:pt x="59" y="21"/>
                        <a:pt x="59" y="21"/>
                      </a:cubicBezTo>
                      <a:cubicBezTo>
                        <a:pt x="56" y="20"/>
                        <a:pt x="56" y="20"/>
                        <a:pt x="56" y="20"/>
                      </a:cubicBezTo>
                      <a:cubicBezTo>
                        <a:pt x="54" y="19"/>
                        <a:pt x="54" y="19"/>
                        <a:pt x="54" y="19"/>
                      </a:cubicBezTo>
                      <a:cubicBezTo>
                        <a:pt x="52" y="18"/>
                        <a:pt x="52" y="18"/>
                        <a:pt x="52" y="18"/>
                      </a:cubicBezTo>
                      <a:cubicBezTo>
                        <a:pt x="52" y="18"/>
                        <a:pt x="51" y="16"/>
                        <a:pt x="51" y="16"/>
                      </a:cubicBezTo>
                      <a:cubicBezTo>
                        <a:pt x="51" y="16"/>
                        <a:pt x="50" y="16"/>
                        <a:pt x="49" y="16"/>
                      </a:cubicBezTo>
                      <a:cubicBezTo>
                        <a:pt x="48" y="16"/>
                        <a:pt x="47" y="15"/>
                        <a:pt x="47" y="15"/>
                      </a:cubicBezTo>
                      <a:cubicBezTo>
                        <a:pt x="47" y="15"/>
                        <a:pt x="47" y="12"/>
                        <a:pt x="47" y="12"/>
                      </a:cubicBezTo>
                      <a:cubicBezTo>
                        <a:pt x="46" y="11"/>
                        <a:pt x="44" y="11"/>
                        <a:pt x="44" y="11"/>
                      </a:cubicBezTo>
                      <a:cubicBezTo>
                        <a:pt x="44" y="11"/>
                        <a:pt x="44" y="9"/>
                        <a:pt x="43" y="9"/>
                      </a:cubicBezTo>
                      <a:cubicBezTo>
                        <a:pt x="42" y="9"/>
                        <a:pt x="40" y="10"/>
                        <a:pt x="39" y="9"/>
                      </a:cubicBezTo>
                      <a:cubicBezTo>
                        <a:pt x="39" y="9"/>
                        <a:pt x="39" y="9"/>
                        <a:pt x="39" y="9"/>
                      </a:cubicBezTo>
                      <a:cubicBezTo>
                        <a:pt x="38" y="8"/>
                        <a:pt x="38" y="8"/>
                        <a:pt x="37" y="8"/>
                      </a:cubicBezTo>
                      <a:cubicBezTo>
                        <a:pt x="37" y="8"/>
                        <a:pt x="37" y="7"/>
                        <a:pt x="37" y="7"/>
                      </a:cubicBezTo>
                      <a:cubicBezTo>
                        <a:pt x="34" y="7"/>
                        <a:pt x="34" y="7"/>
                        <a:pt x="34" y="7"/>
                      </a:cubicBezTo>
                      <a:cubicBezTo>
                        <a:pt x="33" y="7"/>
                        <a:pt x="33" y="7"/>
                        <a:pt x="33" y="7"/>
                      </a:cubicBezTo>
                      <a:cubicBezTo>
                        <a:pt x="33" y="7"/>
                        <a:pt x="32" y="6"/>
                        <a:pt x="32" y="6"/>
                      </a:cubicBezTo>
                      <a:cubicBezTo>
                        <a:pt x="32" y="6"/>
                        <a:pt x="33" y="5"/>
                        <a:pt x="34" y="4"/>
                      </a:cubicBezTo>
                      <a:cubicBezTo>
                        <a:pt x="34" y="3"/>
                        <a:pt x="33" y="2"/>
                        <a:pt x="33" y="2"/>
                      </a:cubicBezTo>
                      <a:cubicBezTo>
                        <a:pt x="33" y="2"/>
                        <a:pt x="33" y="0"/>
                        <a:pt x="32" y="0"/>
                      </a:cubicBezTo>
                      <a:cubicBezTo>
                        <a:pt x="31" y="0"/>
                        <a:pt x="31" y="2"/>
                        <a:pt x="31" y="1"/>
                      </a:cubicBezTo>
                      <a:cubicBezTo>
                        <a:pt x="31" y="1"/>
                        <a:pt x="30" y="4"/>
                        <a:pt x="30" y="4"/>
                      </a:cubicBezTo>
                      <a:cubicBezTo>
                        <a:pt x="29" y="4"/>
                        <a:pt x="28" y="3"/>
                        <a:pt x="27" y="4"/>
                      </a:cubicBezTo>
                      <a:cubicBezTo>
                        <a:pt x="26" y="4"/>
                        <a:pt x="25" y="5"/>
                        <a:pt x="25" y="5"/>
                      </a:cubicBezTo>
                      <a:cubicBezTo>
                        <a:pt x="25" y="5"/>
                        <a:pt x="24" y="8"/>
                        <a:pt x="24" y="9"/>
                      </a:cubicBezTo>
                      <a:cubicBezTo>
                        <a:pt x="25" y="9"/>
                        <a:pt x="25" y="10"/>
                        <a:pt x="26" y="11"/>
                      </a:cubicBezTo>
                      <a:cubicBezTo>
                        <a:pt x="26" y="11"/>
                        <a:pt x="25" y="15"/>
                        <a:pt x="25" y="15"/>
                      </a:cubicBezTo>
                      <a:cubicBezTo>
                        <a:pt x="25" y="15"/>
                        <a:pt x="23" y="17"/>
                        <a:pt x="22" y="18"/>
                      </a:cubicBezTo>
                      <a:cubicBezTo>
                        <a:pt x="21" y="19"/>
                        <a:pt x="22" y="20"/>
                        <a:pt x="22" y="20"/>
                      </a:cubicBezTo>
                      <a:cubicBezTo>
                        <a:pt x="21" y="21"/>
                        <a:pt x="21" y="22"/>
                        <a:pt x="20" y="23"/>
                      </a:cubicBezTo>
                      <a:cubicBezTo>
                        <a:pt x="20" y="23"/>
                        <a:pt x="18" y="24"/>
                        <a:pt x="18" y="24"/>
                      </a:cubicBezTo>
                      <a:cubicBezTo>
                        <a:pt x="14" y="24"/>
                        <a:pt x="14" y="24"/>
                        <a:pt x="14" y="24"/>
                      </a:cubicBezTo>
                      <a:cubicBezTo>
                        <a:pt x="10" y="24"/>
                        <a:pt x="10" y="24"/>
                        <a:pt x="10" y="24"/>
                      </a:cubicBezTo>
                      <a:cubicBezTo>
                        <a:pt x="9" y="26"/>
                        <a:pt x="9" y="26"/>
                        <a:pt x="9" y="26"/>
                      </a:cubicBezTo>
                      <a:cubicBezTo>
                        <a:pt x="6" y="25"/>
                        <a:pt x="6" y="25"/>
                        <a:pt x="6" y="25"/>
                      </a:cubicBezTo>
                      <a:cubicBezTo>
                        <a:pt x="3" y="25"/>
                        <a:pt x="3" y="25"/>
                        <a:pt x="3" y="25"/>
                      </a:cubicBezTo>
                      <a:cubicBezTo>
                        <a:pt x="0" y="27"/>
                        <a:pt x="0" y="27"/>
                        <a:pt x="0" y="27"/>
                      </a:cubicBezTo>
                      <a:cubicBezTo>
                        <a:pt x="4" y="35"/>
                        <a:pt x="4" y="35"/>
                        <a:pt x="4" y="35"/>
                      </a:cubicBezTo>
                      <a:cubicBezTo>
                        <a:pt x="5" y="37"/>
                        <a:pt x="5" y="37"/>
                        <a:pt x="5" y="37"/>
                      </a:cubicBezTo>
                      <a:cubicBezTo>
                        <a:pt x="9" y="35"/>
                        <a:pt x="9" y="35"/>
                        <a:pt x="9" y="35"/>
                      </a:cubicBezTo>
                      <a:cubicBezTo>
                        <a:pt x="9" y="35"/>
                        <a:pt x="11" y="36"/>
                        <a:pt x="12" y="38"/>
                      </a:cubicBezTo>
                      <a:cubicBezTo>
                        <a:pt x="14" y="40"/>
                        <a:pt x="15" y="45"/>
                        <a:pt x="15" y="45"/>
                      </a:cubicBezTo>
                      <a:cubicBezTo>
                        <a:pt x="15" y="45"/>
                        <a:pt x="23" y="46"/>
                        <a:pt x="26" y="48"/>
                      </a:cubicBezTo>
                      <a:cubicBezTo>
                        <a:pt x="28" y="52"/>
                        <a:pt x="31" y="59"/>
                        <a:pt x="31" y="59"/>
                      </a:cubicBezTo>
                      <a:cubicBezTo>
                        <a:pt x="29" y="69"/>
                        <a:pt x="29" y="69"/>
                        <a:pt x="29" y="69"/>
                      </a:cubicBezTo>
                      <a:cubicBezTo>
                        <a:pt x="36" y="65"/>
                        <a:pt x="36" y="65"/>
                        <a:pt x="36" y="65"/>
                      </a:cubicBezTo>
                      <a:cubicBezTo>
                        <a:pt x="36" y="65"/>
                        <a:pt x="33" y="58"/>
                        <a:pt x="35" y="55"/>
                      </a:cubicBezTo>
                      <a:cubicBezTo>
                        <a:pt x="37" y="51"/>
                        <a:pt x="42" y="51"/>
                        <a:pt x="42" y="51"/>
                      </a:cubicBezTo>
                      <a:cubicBezTo>
                        <a:pt x="46" y="47"/>
                        <a:pt x="46" y="47"/>
                        <a:pt x="46" y="47"/>
                      </a:cubicBezTo>
                      <a:cubicBezTo>
                        <a:pt x="52" y="54"/>
                        <a:pt x="52" y="54"/>
                        <a:pt x="52" y="54"/>
                      </a:cubicBezTo>
                      <a:cubicBezTo>
                        <a:pt x="58" y="43"/>
                        <a:pt x="58" y="43"/>
                        <a:pt x="58" y="43"/>
                      </a:cubicBezTo>
                      <a:cubicBezTo>
                        <a:pt x="58" y="43"/>
                        <a:pt x="60" y="43"/>
                        <a:pt x="61" y="43"/>
                      </a:cubicBezTo>
                      <a:cubicBezTo>
                        <a:pt x="62" y="42"/>
                        <a:pt x="63" y="42"/>
                        <a:pt x="63" y="42"/>
                      </a:cubicBezTo>
                      <a:close/>
                    </a:path>
                  </a:pathLst>
                </a:custGeom>
                <a:solidFill>
                  <a:srgbClr val="DDDDDD"/>
                </a:solidFill>
                <a:ln w="9525">
                  <a:solidFill>
                    <a:srgbClr val="FFFFFF"/>
                  </a:solidFill>
                  <a:round/>
                  <a:headEnd/>
                  <a:tailEnd/>
                </a:ln>
              </p:spPr>
              <p:txBody>
                <a:bodyPr/>
                <a:lstStyle/>
                <a:p>
                  <a:endParaRPr lang="en-GB" altLang="en-US" dirty="0">
                    <a:latin typeface="Arial" panose="020B0604020202020204" pitchFamily="34" charset="0"/>
                    <a:ea typeface="ＭＳ Ｐゴシック" panose="020B0600070205080204" pitchFamily="34" charset="-128"/>
                  </a:endParaRPr>
                </a:p>
              </p:txBody>
            </p:sp>
          </p:grpSp>
        </p:grpSp>
        <p:sp>
          <p:nvSpPr>
            <p:cNvPr id="15" name="Freeform 32">
              <a:extLst>
                <a:ext uri="{FF2B5EF4-FFF2-40B4-BE49-F238E27FC236}">
                  <a16:creationId xmlns:a16="http://schemas.microsoft.com/office/drawing/2014/main" id="{5A27FCA9-349F-48F0-9B1E-70D6142189A5}"/>
                </a:ext>
              </a:extLst>
            </p:cNvPr>
            <p:cNvSpPr>
              <a:spLocks/>
            </p:cNvSpPr>
            <p:nvPr/>
          </p:nvSpPr>
          <p:spPr bwMode="auto">
            <a:xfrm>
              <a:off x="571472" y="1714488"/>
              <a:ext cx="849481" cy="344123"/>
            </a:xfrm>
            <a:custGeom>
              <a:avLst/>
              <a:gdLst>
                <a:gd name="T0" fmla="*/ 2147483647 w 259"/>
                <a:gd name="T1" fmla="*/ 2147483647 h 98"/>
                <a:gd name="T2" fmla="*/ 2147483647 w 259"/>
                <a:gd name="T3" fmla="*/ 2147483647 h 98"/>
                <a:gd name="T4" fmla="*/ 2147483647 w 259"/>
                <a:gd name="T5" fmla="*/ 2147483647 h 98"/>
                <a:gd name="T6" fmla="*/ 2147483647 w 259"/>
                <a:gd name="T7" fmla="*/ 2147483647 h 98"/>
                <a:gd name="T8" fmla="*/ 2147483647 w 259"/>
                <a:gd name="T9" fmla="*/ 2147483647 h 98"/>
                <a:gd name="T10" fmla="*/ 2147483647 w 259"/>
                <a:gd name="T11" fmla="*/ 2147483647 h 98"/>
                <a:gd name="T12" fmla="*/ 2147483647 w 259"/>
                <a:gd name="T13" fmla="*/ 2147483647 h 98"/>
                <a:gd name="T14" fmla="*/ 2147483647 w 259"/>
                <a:gd name="T15" fmla="*/ 2147483647 h 98"/>
                <a:gd name="T16" fmla="*/ 2147483647 w 259"/>
                <a:gd name="T17" fmla="*/ 2147483647 h 98"/>
                <a:gd name="T18" fmla="*/ 2147483647 w 259"/>
                <a:gd name="T19" fmla="*/ 2147483647 h 98"/>
                <a:gd name="T20" fmla="*/ 2147483647 w 259"/>
                <a:gd name="T21" fmla="*/ 2147483647 h 98"/>
                <a:gd name="T22" fmla="*/ 2147483647 w 259"/>
                <a:gd name="T23" fmla="*/ 2147483647 h 98"/>
                <a:gd name="T24" fmla="*/ 2147483647 w 259"/>
                <a:gd name="T25" fmla="*/ 2147483647 h 98"/>
                <a:gd name="T26" fmla="*/ 2147483647 w 259"/>
                <a:gd name="T27" fmla="*/ 2147483647 h 98"/>
                <a:gd name="T28" fmla="*/ 2147483647 w 259"/>
                <a:gd name="T29" fmla="*/ 2147483647 h 98"/>
                <a:gd name="T30" fmla="*/ 2147483647 w 259"/>
                <a:gd name="T31" fmla="*/ 2147483647 h 98"/>
                <a:gd name="T32" fmla="*/ 2147483647 w 259"/>
                <a:gd name="T33" fmla="*/ 2147483647 h 98"/>
                <a:gd name="T34" fmla="*/ 2147483647 w 259"/>
                <a:gd name="T35" fmla="*/ 2147483647 h 98"/>
                <a:gd name="T36" fmla="*/ 2147483647 w 259"/>
                <a:gd name="T37" fmla="*/ 2147483647 h 98"/>
                <a:gd name="T38" fmla="*/ 2147483647 w 259"/>
                <a:gd name="T39" fmla="*/ 2147483647 h 98"/>
                <a:gd name="T40" fmla="*/ 2147483647 w 259"/>
                <a:gd name="T41" fmla="*/ 2147483647 h 98"/>
                <a:gd name="T42" fmla="*/ 2147483647 w 259"/>
                <a:gd name="T43" fmla="*/ 2147483647 h 98"/>
                <a:gd name="T44" fmla="*/ 2147483647 w 259"/>
                <a:gd name="T45" fmla="*/ 2147483647 h 98"/>
                <a:gd name="T46" fmla="*/ 2147483647 w 259"/>
                <a:gd name="T47" fmla="*/ 2147483647 h 98"/>
                <a:gd name="T48" fmla="*/ 2147483647 w 259"/>
                <a:gd name="T49" fmla="*/ 2147483647 h 98"/>
                <a:gd name="T50" fmla="*/ 2147483647 w 259"/>
                <a:gd name="T51" fmla="*/ 2147483647 h 98"/>
                <a:gd name="T52" fmla="*/ 2147483647 w 259"/>
                <a:gd name="T53" fmla="*/ 2147483647 h 98"/>
                <a:gd name="T54" fmla="*/ 2147483647 w 259"/>
                <a:gd name="T55" fmla="*/ 2147483647 h 98"/>
                <a:gd name="T56" fmla="*/ 2147483647 w 259"/>
                <a:gd name="T57" fmla="*/ 2147483647 h 98"/>
                <a:gd name="T58" fmla="*/ 2147483647 w 259"/>
                <a:gd name="T59" fmla="*/ 2147483647 h 98"/>
                <a:gd name="T60" fmla="*/ 2147483647 w 259"/>
                <a:gd name="T61" fmla="*/ 2147483647 h 98"/>
                <a:gd name="T62" fmla="*/ 2147483647 w 259"/>
                <a:gd name="T63" fmla="*/ 2147483647 h 98"/>
                <a:gd name="T64" fmla="*/ 2147483647 w 259"/>
                <a:gd name="T65" fmla="*/ 2147483647 h 98"/>
                <a:gd name="T66" fmla="*/ 2147483647 w 259"/>
                <a:gd name="T67" fmla="*/ 2147483647 h 98"/>
                <a:gd name="T68" fmla="*/ 2147483647 w 259"/>
                <a:gd name="T69" fmla="*/ 0 h 98"/>
                <a:gd name="T70" fmla="*/ 2147483647 w 259"/>
                <a:gd name="T71" fmla="*/ 2147483647 h 98"/>
                <a:gd name="T72" fmla="*/ 2147483647 w 259"/>
                <a:gd name="T73" fmla="*/ 2147483647 h 98"/>
                <a:gd name="T74" fmla="*/ 2147483647 w 259"/>
                <a:gd name="T75" fmla="*/ 2147483647 h 98"/>
                <a:gd name="T76" fmla="*/ 2147483647 w 259"/>
                <a:gd name="T77" fmla="*/ 2147483647 h 98"/>
                <a:gd name="T78" fmla="*/ 2147483647 w 259"/>
                <a:gd name="T79" fmla="*/ 2147483647 h 98"/>
                <a:gd name="T80" fmla="*/ 2147483647 w 259"/>
                <a:gd name="T81" fmla="*/ 2147483647 h 98"/>
                <a:gd name="T82" fmla="*/ 2147483647 w 259"/>
                <a:gd name="T83" fmla="*/ 2147483647 h 98"/>
                <a:gd name="T84" fmla="*/ 2147483647 w 259"/>
                <a:gd name="T85" fmla="*/ 2147483647 h 98"/>
                <a:gd name="T86" fmla="*/ 2147483647 w 259"/>
                <a:gd name="T87" fmla="*/ 2147483647 h 98"/>
                <a:gd name="T88" fmla="*/ 2147483647 w 259"/>
                <a:gd name="T89" fmla="*/ 2147483647 h 98"/>
                <a:gd name="T90" fmla="*/ 2147483647 w 259"/>
                <a:gd name="T91" fmla="*/ 2147483647 h 98"/>
                <a:gd name="T92" fmla="*/ 2147483647 w 259"/>
                <a:gd name="T93" fmla="*/ 2147483647 h 98"/>
                <a:gd name="T94" fmla="*/ 2147483647 w 259"/>
                <a:gd name="T95" fmla="*/ 0 h 98"/>
                <a:gd name="T96" fmla="*/ 2147483647 w 259"/>
                <a:gd name="T97" fmla="*/ 2147483647 h 98"/>
                <a:gd name="T98" fmla="*/ 2147483647 w 259"/>
                <a:gd name="T99" fmla="*/ 2147483647 h 98"/>
                <a:gd name="T100" fmla="*/ 2147483647 w 259"/>
                <a:gd name="T101" fmla="*/ 2147483647 h 98"/>
                <a:gd name="T102" fmla="*/ 2147483647 w 259"/>
                <a:gd name="T103" fmla="*/ 2147483647 h 98"/>
                <a:gd name="T104" fmla="*/ 2147483647 w 259"/>
                <a:gd name="T105" fmla="*/ 2147483647 h 98"/>
                <a:gd name="T106" fmla="*/ 2147483647 w 259"/>
                <a:gd name="T107" fmla="*/ 2147483647 h 98"/>
                <a:gd name="T108" fmla="*/ 2147483647 w 259"/>
                <a:gd name="T109" fmla="*/ 2147483647 h 98"/>
                <a:gd name="T110" fmla="*/ 2147483647 w 259"/>
                <a:gd name="T111" fmla="*/ 2147483647 h 98"/>
                <a:gd name="T112" fmla="*/ 2147483647 w 259"/>
                <a:gd name="T113" fmla="*/ 2147483647 h 98"/>
                <a:gd name="T114" fmla="*/ 0 w 259"/>
                <a:gd name="T115" fmla="*/ 2147483647 h 98"/>
                <a:gd name="T116" fmla="*/ 2147483647 w 259"/>
                <a:gd name="T117" fmla="*/ 2147483647 h 9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9"/>
                <a:gd name="T178" fmla="*/ 0 h 98"/>
                <a:gd name="T179" fmla="*/ 259 w 259"/>
                <a:gd name="T180" fmla="*/ 98 h 9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9" h="98">
                  <a:moveTo>
                    <a:pt x="14" y="34"/>
                  </a:moveTo>
                  <a:lnTo>
                    <a:pt x="14" y="34"/>
                  </a:lnTo>
                  <a:lnTo>
                    <a:pt x="29" y="29"/>
                  </a:lnTo>
                  <a:lnTo>
                    <a:pt x="32" y="29"/>
                  </a:lnTo>
                  <a:lnTo>
                    <a:pt x="35" y="29"/>
                  </a:lnTo>
                  <a:lnTo>
                    <a:pt x="35" y="26"/>
                  </a:lnTo>
                  <a:lnTo>
                    <a:pt x="40" y="26"/>
                  </a:lnTo>
                  <a:lnTo>
                    <a:pt x="40" y="29"/>
                  </a:lnTo>
                  <a:lnTo>
                    <a:pt x="48" y="26"/>
                  </a:lnTo>
                  <a:lnTo>
                    <a:pt x="48" y="29"/>
                  </a:lnTo>
                  <a:lnTo>
                    <a:pt x="51" y="29"/>
                  </a:lnTo>
                  <a:lnTo>
                    <a:pt x="56" y="26"/>
                  </a:lnTo>
                  <a:lnTo>
                    <a:pt x="51" y="29"/>
                  </a:lnTo>
                  <a:lnTo>
                    <a:pt x="56" y="29"/>
                  </a:lnTo>
                  <a:lnTo>
                    <a:pt x="66" y="29"/>
                  </a:lnTo>
                  <a:lnTo>
                    <a:pt x="56" y="34"/>
                  </a:lnTo>
                  <a:lnTo>
                    <a:pt x="43" y="40"/>
                  </a:lnTo>
                  <a:lnTo>
                    <a:pt x="51" y="40"/>
                  </a:lnTo>
                  <a:lnTo>
                    <a:pt x="61" y="40"/>
                  </a:lnTo>
                  <a:lnTo>
                    <a:pt x="56" y="45"/>
                  </a:lnTo>
                  <a:lnTo>
                    <a:pt x="43" y="45"/>
                  </a:lnTo>
                  <a:lnTo>
                    <a:pt x="35" y="45"/>
                  </a:lnTo>
                  <a:lnTo>
                    <a:pt x="29" y="47"/>
                  </a:lnTo>
                  <a:lnTo>
                    <a:pt x="24" y="45"/>
                  </a:lnTo>
                  <a:lnTo>
                    <a:pt x="22" y="47"/>
                  </a:lnTo>
                  <a:lnTo>
                    <a:pt x="8" y="47"/>
                  </a:lnTo>
                  <a:lnTo>
                    <a:pt x="6" y="47"/>
                  </a:lnTo>
                  <a:lnTo>
                    <a:pt x="6" y="53"/>
                  </a:lnTo>
                  <a:lnTo>
                    <a:pt x="8" y="53"/>
                  </a:lnTo>
                  <a:lnTo>
                    <a:pt x="14" y="53"/>
                  </a:lnTo>
                  <a:lnTo>
                    <a:pt x="29" y="53"/>
                  </a:lnTo>
                  <a:lnTo>
                    <a:pt x="35" y="53"/>
                  </a:lnTo>
                  <a:lnTo>
                    <a:pt x="43" y="53"/>
                  </a:lnTo>
                  <a:lnTo>
                    <a:pt x="48" y="53"/>
                  </a:lnTo>
                  <a:lnTo>
                    <a:pt x="43" y="61"/>
                  </a:lnTo>
                  <a:lnTo>
                    <a:pt x="48" y="63"/>
                  </a:lnTo>
                  <a:lnTo>
                    <a:pt x="56" y="61"/>
                  </a:lnTo>
                  <a:lnTo>
                    <a:pt x="61" y="55"/>
                  </a:lnTo>
                  <a:lnTo>
                    <a:pt x="59" y="61"/>
                  </a:lnTo>
                  <a:lnTo>
                    <a:pt x="56" y="61"/>
                  </a:lnTo>
                  <a:lnTo>
                    <a:pt x="51" y="63"/>
                  </a:lnTo>
                  <a:lnTo>
                    <a:pt x="56" y="63"/>
                  </a:lnTo>
                  <a:lnTo>
                    <a:pt x="48" y="66"/>
                  </a:lnTo>
                  <a:lnTo>
                    <a:pt x="56" y="66"/>
                  </a:lnTo>
                  <a:lnTo>
                    <a:pt x="61" y="63"/>
                  </a:lnTo>
                  <a:lnTo>
                    <a:pt x="56" y="66"/>
                  </a:lnTo>
                  <a:lnTo>
                    <a:pt x="51" y="71"/>
                  </a:lnTo>
                  <a:lnTo>
                    <a:pt x="56" y="71"/>
                  </a:lnTo>
                  <a:lnTo>
                    <a:pt x="48" y="71"/>
                  </a:lnTo>
                  <a:lnTo>
                    <a:pt x="43" y="74"/>
                  </a:lnTo>
                  <a:lnTo>
                    <a:pt x="40" y="74"/>
                  </a:lnTo>
                  <a:lnTo>
                    <a:pt x="32" y="79"/>
                  </a:lnTo>
                  <a:lnTo>
                    <a:pt x="32" y="74"/>
                  </a:lnTo>
                  <a:lnTo>
                    <a:pt x="29" y="79"/>
                  </a:lnTo>
                  <a:lnTo>
                    <a:pt x="29" y="82"/>
                  </a:lnTo>
                  <a:lnTo>
                    <a:pt x="51" y="82"/>
                  </a:lnTo>
                  <a:lnTo>
                    <a:pt x="59" y="82"/>
                  </a:lnTo>
                  <a:lnTo>
                    <a:pt x="66" y="79"/>
                  </a:lnTo>
                  <a:lnTo>
                    <a:pt x="69" y="79"/>
                  </a:lnTo>
                  <a:lnTo>
                    <a:pt x="66" y="82"/>
                  </a:lnTo>
                  <a:lnTo>
                    <a:pt x="69" y="82"/>
                  </a:lnTo>
                  <a:lnTo>
                    <a:pt x="74" y="82"/>
                  </a:lnTo>
                  <a:lnTo>
                    <a:pt x="77" y="82"/>
                  </a:lnTo>
                  <a:lnTo>
                    <a:pt x="74" y="87"/>
                  </a:lnTo>
                  <a:lnTo>
                    <a:pt x="82" y="87"/>
                  </a:lnTo>
                  <a:lnTo>
                    <a:pt x="85" y="82"/>
                  </a:lnTo>
                  <a:lnTo>
                    <a:pt x="85" y="87"/>
                  </a:lnTo>
                  <a:lnTo>
                    <a:pt x="82" y="87"/>
                  </a:lnTo>
                  <a:lnTo>
                    <a:pt x="85" y="90"/>
                  </a:lnTo>
                  <a:lnTo>
                    <a:pt x="88" y="90"/>
                  </a:lnTo>
                  <a:lnTo>
                    <a:pt x="95" y="92"/>
                  </a:lnTo>
                  <a:lnTo>
                    <a:pt x="119" y="98"/>
                  </a:lnTo>
                  <a:lnTo>
                    <a:pt x="135" y="92"/>
                  </a:lnTo>
                  <a:lnTo>
                    <a:pt x="143" y="92"/>
                  </a:lnTo>
                  <a:lnTo>
                    <a:pt x="146" y="90"/>
                  </a:lnTo>
                  <a:lnTo>
                    <a:pt x="146" y="87"/>
                  </a:lnTo>
                  <a:lnTo>
                    <a:pt x="156" y="87"/>
                  </a:lnTo>
                  <a:lnTo>
                    <a:pt x="164" y="82"/>
                  </a:lnTo>
                  <a:lnTo>
                    <a:pt x="169" y="79"/>
                  </a:lnTo>
                  <a:lnTo>
                    <a:pt x="172" y="82"/>
                  </a:lnTo>
                  <a:lnTo>
                    <a:pt x="175" y="82"/>
                  </a:lnTo>
                  <a:lnTo>
                    <a:pt x="188" y="79"/>
                  </a:lnTo>
                  <a:lnTo>
                    <a:pt x="209" y="66"/>
                  </a:lnTo>
                  <a:lnTo>
                    <a:pt x="214" y="66"/>
                  </a:lnTo>
                  <a:lnTo>
                    <a:pt x="222" y="66"/>
                  </a:lnTo>
                  <a:lnTo>
                    <a:pt x="228" y="63"/>
                  </a:lnTo>
                  <a:lnTo>
                    <a:pt x="233" y="61"/>
                  </a:lnTo>
                  <a:lnTo>
                    <a:pt x="235" y="55"/>
                  </a:lnTo>
                  <a:lnTo>
                    <a:pt x="235" y="53"/>
                  </a:lnTo>
                  <a:lnTo>
                    <a:pt x="241" y="55"/>
                  </a:lnTo>
                  <a:lnTo>
                    <a:pt x="243" y="53"/>
                  </a:lnTo>
                  <a:lnTo>
                    <a:pt x="251" y="53"/>
                  </a:lnTo>
                  <a:lnTo>
                    <a:pt x="249" y="47"/>
                  </a:lnTo>
                  <a:lnTo>
                    <a:pt x="251" y="47"/>
                  </a:lnTo>
                  <a:lnTo>
                    <a:pt x="249" y="47"/>
                  </a:lnTo>
                  <a:lnTo>
                    <a:pt x="257" y="47"/>
                  </a:lnTo>
                  <a:lnTo>
                    <a:pt x="243" y="45"/>
                  </a:lnTo>
                  <a:lnTo>
                    <a:pt x="249" y="45"/>
                  </a:lnTo>
                  <a:lnTo>
                    <a:pt x="251" y="45"/>
                  </a:lnTo>
                  <a:lnTo>
                    <a:pt x="257" y="45"/>
                  </a:lnTo>
                  <a:lnTo>
                    <a:pt x="259" y="45"/>
                  </a:lnTo>
                  <a:lnTo>
                    <a:pt x="259" y="40"/>
                  </a:lnTo>
                  <a:lnTo>
                    <a:pt x="251" y="40"/>
                  </a:lnTo>
                  <a:lnTo>
                    <a:pt x="259" y="37"/>
                  </a:lnTo>
                  <a:lnTo>
                    <a:pt x="251" y="37"/>
                  </a:lnTo>
                  <a:lnTo>
                    <a:pt x="257" y="34"/>
                  </a:lnTo>
                  <a:lnTo>
                    <a:pt x="259" y="34"/>
                  </a:lnTo>
                  <a:lnTo>
                    <a:pt x="259" y="29"/>
                  </a:lnTo>
                  <a:lnTo>
                    <a:pt x="257" y="29"/>
                  </a:lnTo>
                  <a:lnTo>
                    <a:pt x="249" y="26"/>
                  </a:lnTo>
                  <a:lnTo>
                    <a:pt x="243" y="26"/>
                  </a:lnTo>
                  <a:lnTo>
                    <a:pt x="235" y="29"/>
                  </a:lnTo>
                  <a:lnTo>
                    <a:pt x="243" y="26"/>
                  </a:lnTo>
                  <a:lnTo>
                    <a:pt x="243" y="21"/>
                  </a:lnTo>
                  <a:lnTo>
                    <a:pt x="233" y="21"/>
                  </a:lnTo>
                  <a:lnTo>
                    <a:pt x="235" y="18"/>
                  </a:lnTo>
                  <a:lnTo>
                    <a:pt x="241" y="13"/>
                  </a:lnTo>
                  <a:lnTo>
                    <a:pt x="233" y="11"/>
                  </a:lnTo>
                  <a:lnTo>
                    <a:pt x="228" y="11"/>
                  </a:lnTo>
                  <a:lnTo>
                    <a:pt x="233" y="5"/>
                  </a:lnTo>
                  <a:lnTo>
                    <a:pt x="235" y="3"/>
                  </a:lnTo>
                  <a:lnTo>
                    <a:pt x="243" y="3"/>
                  </a:lnTo>
                  <a:lnTo>
                    <a:pt x="228" y="3"/>
                  </a:lnTo>
                  <a:lnTo>
                    <a:pt x="225" y="5"/>
                  </a:lnTo>
                  <a:lnTo>
                    <a:pt x="222" y="11"/>
                  </a:lnTo>
                  <a:lnTo>
                    <a:pt x="217" y="5"/>
                  </a:lnTo>
                  <a:lnTo>
                    <a:pt x="214" y="3"/>
                  </a:lnTo>
                  <a:lnTo>
                    <a:pt x="214" y="0"/>
                  </a:lnTo>
                  <a:lnTo>
                    <a:pt x="209" y="0"/>
                  </a:lnTo>
                  <a:lnTo>
                    <a:pt x="201" y="0"/>
                  </a:lnTo>
                  <a:lnTo>
                    <a:pt x="198" y="0"/>
                  </a:lnTo>
                  <a:lnTo>
                    <a:pt x="196" y="5"/>
                  </a:lnTo>
                  <a:lnTo>
                    <a:pt x="196" y="11"/>
                  </a:lnTo>
                  <a:lnTo>
                    <a:pt x="180" y="5"/>
                  </a:lnTo>
                  <a:lnTo>
                    <a:pt x="175" y="11"/>
                  </a:lnTo>
                  <a:lnTo>
                    <a:pt x="169" y="18"/>
                  </a:lnTo>
                  <a:lnTo>
                    <a:pt x="162" y="11"/>
                  </a:lnTo>
                  <a:lnTo>
                    <a:pt x="156" y="5"/>
                  </a:lnTo>
                  <a:lnTo>
                    <a:pt x="154" y="11"/>
                  </a:lnTo>
                  <a:lnTo>
                    <a:pt x="154" y="13"/>
                  </a:lnTo>
                  <a:lnTo>
                    <a:pt x="156" y="18"/>
                  </a:lnTo>
                  <a:lnTo>
                    <a:pt x="154" y="26"/>
                  </a:lnTo>
                  <a:lnTo>
                    <a:pt x="148" y="13"/>
                  </a:lnTo>
                  <a:lnTo>
                    <a:pt x="146" y="11"/>
                  </a:lnTo>
                  <a:lnTo>
                    <a:pt x="138" y="5"/>
                  </a:lnTo>
                  <a:lnTo>
                    <a:pt x="135" y="11"/>
                  </a:lnTo>
                  <a:lnTo>
                    <a:pt x="127" y="11"/>
                  </a:lnTo>
                  <a:lnTo>
                    <a:pt x="122" y="13"/>
                  </a:lnTo>
                  <a:lnTo>
                    <a:pt x="122" y="21"/>
                  </a:lnTo>
                  <a:lnTo>
                    <a:pt x="119" y="21"/>
                  </a:lnTo>
                  <a:lnTo>
                    <a:pt x="114" y="18"/>
                  </a:lnTo>
                  <a:lnTo>
                    <a:pt x="109" y="11"/>
                  </a:lnTo>
                  <a:lnTo>
                    <a:pt x="103" y="11"/>
                  </a:lnTo>
                  <a:lnTo>
                    <a:pt x="101" y="18"/>
                  </a:lnTo>
                  <a:lnTo>
                    <a:pt x="101" y="26"/>
                  </a:lnTo>
                  <a:lnTo>
                    <a:pt x="95" y="26"/>
                  </a:lnTo>
                  <a:lnTo>
                    <a:pt x="95" y="29"/>
                  </a:lnTo>
                  <a:lnTo>
                    <a:pt x="93" y="29"/>
                  </a:lnTo>
                  <a:lnTo>
                    <a:pt x="88" y="26"/>
                  </a:lnTo>
                  <a:lnTo>
                    <a:pt x="85" y="26"/>
                  </a:lnTo>
                  <a:lnTo>
                    <a:pt x="85" y="29"/>
                  </a:lnTo>
                  <a:lnTo>
                    <a:pt x="82" y="34"/>
                  </a:lnTo>
                  <a:lnTo>
                    <a:pt x="82" y="29"/>
                  </a:lnTo>
                  <a:lnTo>
                    <a:pt x="77" y="40"/>
                  </a:lnTo>
                  <a:lnTo>
                    <a:pt x="77" y="34"/>
                  </a:lnTo>
                  <a:lnTo>
                    <a:pt x="74" y="29"/>
                  </a:lnTo>
                  <a:lnTo>
                    <a:pt x="69" y="29"/>
                  </a:lnTo>
                  <a:lnTo>
                    <a:pt x="74" y="29"/>
                  </a:lnTo>
                  <a:lnTo>
                    <a:pt x="74" y="26"/>
                  </a:lnTo>
                  <a:lnTo>
                    <a:pt x="66" y="21"/>
                  </a:lnTo>
                  <a:lnTo>
                    <a:pt x="74" y="21"/>
                  </a:lnTo>
                  <a:lnTo>
                    <a:pt x="77" y="21"/>
                  </a:lnTo>
                  <a:lnTo>
                    <a:pt x="77" y="13"/>
                  </a:lnTo>
                  <a:lnTo>
                    <a:pt x="74" y="13"/>
                  </a:lnTo>
                  <a:lnTo>
                    <a:pt x="77" y="13"/>
                  </a:lnTo>
                  <a:lnTo>
                    <a:pt x="74" y="11"/>
                  </a:lnTo>
                  <a:lnTo>
                    <a:pt x="69" y="11"/>
                  </a:lnTo>
                  <a:lnTo>
                    <a:pt x="66" y="5"/>
                  </a:lnTo>
                  <a:lnTo>
                    <a:pt x="61" y="3"/>
                  </a:lnTo>
                  <a:lnTo>
                    <a:pt x="59" y="3"/>
                  </a:lnTo>
                  <a:lnTo>
                    <a:pt x="51" y="0"/>
                  </a:lnTo>
                  <a:lnTo>
                    <a:pt x="43" y="0"/>
                  </a:lnTo>
                  <a:lnTo>
                    <a:pt x="40" y="3"/>
                  </a:lnTo>
                  <a:lnTo>
                    <a:pt x="48" y="5"/>
                  </a:lnTo>
                  <a:lnTo>
                    <a:pt x="56" y="5"/>
                  </a:lnTo>
                  <a:lnTo>
                    <a:pt x="48" y="5"/>
                  </a:lnTo>
                  <a:lnTo>
                    <a:pt x="43" y="5"/>
                  </a:lnTo>
                  <a:lnTo>
                    <a:pt x="48" y="11"/>
                  </a:lnTo>
                  <a:lnTo>
                    <a:pt x="51" y="13"/>
                  </a:lnTo>
                  <a:lnTo>
                    <a:pt x="51" y="18"/>
                  </a:lnTo>
                  <a:lnTo>
                    <a:pt x="48" y="18"/>
                  </a:lnTo>
                  <a:lnTo>
                    <a:pt x="48" y="13"/>
                  </a:lnTo>
                  <a:lnTo>
                    <a:pt x="40" y="13"/>
                  </a:lnTo>
                  <a:lnTo>
                    <a:pt x="40" y="11"/>
                  </a:lnTo>
                  <a:lnTo>
                    <a:pt x="40" y="13"/>
                  </a:lnTo>
                  <a:lnTo>
                    <a:pt x="40" y="11"/>
                  </a:lnTo>
                  <a:lnTo>
                    <a:pt x="32" y="5"/>
                  </a:lnTo>
                  <a:lnTo>
                    <a:pt x="29" y="5"/>
                  </a:lnTo>
                  <a:lnTo>
                    <a:pt x="29" y="11"/>
                  </a:lnTo>
                  <a:lnTo>
                    <a:pt x="29" y="13"/>
                  </a:lnTo>
                  <a:lnTo>
                    <a:pt x="22" y="11"/>
                  </a:lnTo>
                  <a:lnTo>
                    <a:pt x="22" y="13"/>
                  </a:lnTo>
                  <a:lnTo>
                    <a:pt x="24" y="18"/>
                  </a:lnTo>
                  <a:lnTo>
                    <a:pt x="29" y="18"/>
                  </a:lnTo>
                  <a:lnTo>
                    <a:pt x="24" y="18"/>
                  </a:lnTo>
                  <a:lnTo>
                    <a:pt x="16" y="18"/>
                  </a:lnTo>
                  <a:lnTo>
                    <a:pt x="29" y="21"/>
                  </a:lnTo>
                  <a:lnTo>
                    <a:pt x="24" y="21"/>
                  </a:lnTo>
                  <a:lnTo>
                    <a:pt x="29" y="26"/>
                  </a:lnTo>
                  <a:lnTo>
                    <a:pt x="24" y="26"/>
                  </a:lnTo>
                  <a:lnTo>
                    <a:pt x="22" y="21"/>
                  </a:lnTo>
                  <a:lnTo>
                    <a:pt x="14" y="21"/>
                  </a:lnTo>
                  <a:lnTo>
                    <a:pt x="8" y="21"/>
                  </a:lnTo>
                  <a:lnTo>
                    <a:pt x="14" y="26"/>
                  </a:lnTo>
                  <a:lnTo>
                    <a:pt x="14" y="29"/>
                  </a:lnTo>
                  <a:lnTo>
                    <a:pt x="6" y="26"/>
                  </a:lnTo>
                  <a:lnTo>
                    <a:pt x="0" y="26"/>
                  </a:lnTo>
                  <a:lnTo>
                    <a:pt x="0" y="29"/>
                  </a:lnTo>
                  <a:lnTo>
                    <a:pt x="6" y="29"/>
                  </a:lnTo>
                  <a:lnTo>
                    <a:pt x="14" y="34"/>
                  </a:lnTo>
                  <a:close/>
                </a:path>
              </a:pathLst>
            </a:custGeom>
            <a:solidFill>
              <a:srgbClr val="00B050"/>
            </a:solidFill>
            <a:ln w="9525">
              <a:solidFill>
                <a:srgbClr val="FFFFFF"/>
              </a:solidFill>
              <a:round/>
              <a:headEnd/>
              <a:tailEnd/>
            </a:ln>
          </p:spPr>
          <p:txBody>
            <a:bodyPr/>
            <a:lstStyle/>
            <a:p>
              <a:endParaRPr lang="en-GB" altLang="en-US">
                <a:latin typeface="Arial" panose="020B0604020202020204" pitchFamily="34" charset="0"/>
                <a:ea typeface="ＭＳ Ｐゴシック" panose="020B0600070205080204" pitchFamily="34" charset="-128"/>
              </a:endParaRPr>
            </a:p>
          </p:txBody>
        </p:sp>
      </p:grpSp>
      <p:graphicFrame>
        <p:nvGraphicFramePr>
          <p:cNvPr id="4" name="Tableau 70">
            <a:extLst>
              <a:ext uri="{FF2B5EF4-FFF2-40B4-BE49-F238E27FC236}">
                <a16:creationId xmlns:a16="http://schemas.microsoft.com/office/drawing/2014/main" id="{2AB4F5C7-2620-4CCF-9C2C-EEF2D673B56D}"/>
              </a:ext>
            </a:extLst>
          </p:cNvPr>
          <p:cNvGraphicFramePr>
            <a:graphicFrameLocks noGrp="1"/>
          </p:cNvGraphicFramePr>
          <p:nvPr>
            <p:extLst>
              <p:ext uri="{D42A27DB-BD31-4B8C-83A1-F6EECF244321}">
                <p14:modId xmlns:p14="http://schemas.microsoft.com/office/powerpoint/2010/main" val="1166181013"/>
              </p:ext>
            </p:extLst>
          </p:nvPr>
        </p:nvGraphicFramePr>
        <p:xfrm>
          <a:off x="250027" y="4018545"/>
          <a:ext cx="3013921" cy="777240"/>
        </p:xfrm>
        <a:graphic>
          <a:graphicData uri="http://schemas.openxmlformats.org/drawingml/2006/table">
            <a:tbl>
              <a:tblPr bandRow="1">
                <a:tableStyleId>{5C22544A-7EE6-4342-B048-85BDC9FD1C3A}</a:tableStyleId>
              </a:tblPr>
              <a:tblGrid>
                <a:gridCol w="400875">
                  <a:extLst>
                    <a:ext uri="{9D8B030D-6E8A-4147-A177-3AD203B41FA5}">
                      <a16:colId xmlns:a16="http://schemas.microsoft.com/office/drawing/2014/main" val="1432086525"/>
                    </a:ext>
                  </a:extLst>
                </a:gridCol>
                <a:gridCol w="2613046">
                  <a:extLst>
                    <a:ext uri="{9D8B030D-6E8A-4147-A177-3AD203B41FA5}">
                      <a16:colId xmlns:a16="http://schemas.microsoft.com/office/drawing/2014/main" val="3080549756"/>
                    </a:ext>
                  </a:extLst>
                </a:gridCol>
              </a:tblGrid>
              <a:tr h="215518">
                <a:tc>
                  <a:txBody>
                    <a:bodyPr/>
                    <a:lstStyle/>
                    <a:p>
                      <a:endParaRPr lang="fr-BE" sz="1100" dirty="0">
                        <a:solidFill>
                          <a:schemeClr val="tx1"/>
                        </a:solidFill>
                      </a:endParaRPr>
                    </a:p>
                  </a:txBody>
                  <a:tcPr>
                    <a:lnR w="12700" cmpd="sng">
                      <a:noFill/>
                    </a:lnR>
                    <a:solidFill>
                      <a:srgbClr val="00B050"/>
                    </a:solidFill>
                  </a:tcPr>
                </a:tc>
                <a:tc>
                  <a:txBody>
                    <a:bodyPr/>
                    <a:lstStyle/>
                    <a:p>
                      <a:r>
                        <a:rPr lang="fr-FR" sz="1100" dirty="0"/>
                        <a:t>AML </a:t>
                      </a:r>
                      <a:r>
                        <a:rPr lang="fr-FR" sz="1100" dirty="0" err="1"/>
                        <a:t>deployed</a:t>
                      </a:r>
                      <a:r>
                        <a:rPr lang="fr-FR" sz="1100" dirty="0"/>
                        <a:t> (Android + Apple)</a:t>
                      </a:r>
                      <a:endParaRPr lang="fr-BE"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3594673"/>
                  </a:ext>
                </a:extLst>
              </a:tr>
              <a:tr h="215518">
                <a:tc>
                  <a:txBody>
                    <a:bodyPr/>
                    <a:lstStyle/>
                    <a:p>
                      <a:endParaRPr lang="fr-BE" sz="1100" dirty="0"/>
                    </a:p>
                  </a:txBody>
                  <a:tcPr>
                    <a:lnR w="12700" cmpd="sng">
                      <a:noFill/>
                    </a:lnR>
                    <a:solidFill>
                      <a:srgbClr val="92D050"/>
                    </a:solidFill>
                  </a:tcPr>
                </a:tc>
                <a:tc>
                  <a:txBody>
                    <a:bodyPr/>
                    <a:lstStyle/>
                    <a:p>
                      <a:r>
                        <a:rPr lang="fr-FR" sz="1100" dirty="0"/>
                        <a:t>AML </a:t>
                      </a:r>
                      <a:r>
                        <a:rPr lang="fr-FR" sz="1100" dirty="0" err="1"/>
                        <a:t>partially</a:t>
                      </a:r>
                      <a:r>
                        <a:rPr lang="fr-FR" sz="1100" dirty="0"/>
                        <a:t> </a:t>
                      </a:r>
                      <a:r>
                        <a:rPr lang="fr-FR" sz="1100" dirty="0" err="1"/>
                        <a:t>deployed</a:t>
                      </a:r>
                      <a:endParaRPr lang="fr-FR"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39360725"/>
                  </a:ext>
                </a:extLst>
              </a:tr>
              <a:tr h="215518">
                <a:tc>
                  <a:txBody>
                    <a:bodyPr/>
                    <a:lstStyle/>
                    <a:p>
                      <a:endParaRPr lang="fr-BE" sz="1100" dirty="0"/>
                    </a:p>
                  </a:txBody>
                  <a:tcPr>
                    <a:lnR w="12700" cmpd="sng">
                      <a:noFill/>
                    </a:lnR>
                    <a:solidFill>
                      <a:srgbClr val="FFFF00"/>
                    </a:solidFill>
                  </a:tcPr>
                </a:tc>
                <a:tc>
                  <a:txBody>
                    <a:bodyPr/>
                    <a:lstStyle/>
                    <a:p>
                      <a:r>
                        <a:rPr lang="fr-BE" sz="1100" dirty="0"/>
                        <a:t>Imminent </a:t>
                      </a:r>
                      <a:r>
                        <a:rPr lang="fr-BE" sz="1100" dirty="0" err="1"/>
                        <a:t>deployment</a:t>
                      </a:r>
                      <a:endParaRPr lang="fr-BE"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09513558"/>
                  </a:ext>
                </a:extLst>
              </a:tr>
            </a:tbl>
          </a:graphicData>
        </a:graphic>
      </p:graphicFrame>
      <p:sp>
        <p:nvSpPr>
          <p:cNvPr id="78" name="Rectangle 77">
            <a:extLst>
              <a:ext uri="{FF2B5EF4-FFF2-40B4-BE49-F238E27FC236}">
                <a16:creationId xmlns:a16="http://schemas.microsoft.com/office/drawing/2014/main" id="{E2CC528D-6232-4588-BB50-E1AFC50880D6}"/>
              </a:ext>
            </a:extLst>
          </p:cNvPr>
          <p:cNvSpPr/>
          <p:nvPr/>
        </p:nvSpPr>
        <p:spPr>
          <a:xfrm>
            <a:off x="3878680" y="3829504"/>
            <a:ext cx="2329703" cy="1169551"/>
          </a:xfrm>
          <a:prstGeom prst="rect">
            <a:avLst/>
          </a:prstGeom>
        </p:spPr>
        <p:txBody>
          <a:bodyPr wrap="square">
            <a:spAutoFit/>
          </a:bodyPr>
          <a:lstStyle/>
          <a:p>
            <a:r>
              <a:rPr lang="fr-FR" sz="1400" dirty="0"/>
              <a:t>+</a:t>
            </a:r>
          </a:p>
          <a:p>
            <a:r>
              <a:rPr lang="fr-FR" sz="1400" dirty="0"/>
              <a:t>Mexico</a:t>
            </a:r>
          </a:p>
          <a:p>
            <a:r>
              <a:rPr lang="fr-FR" sz="1400" dirty="0"/>
              <a:t>New </a:t>
            </a:r>
            <a:r>
              <a:rPr lang="fr-FR" sz="1400" dirty="0" err="1"/>
              <a:t>Zealand</a:t>
            </a:r>
            <a:endParaRPr lang="fr-FR" sz="1400" dirty="0"/>
          </a:p>
          <a:p>
            <a:r>
              <a:rPr lang="fr-FR" sz="1400" dirty="0"/>
              <a:t>United Arab Emirates</a:t>
            </a:r>
          </a:p>
          <a:p>
            <a:r>
              <a:rPr lang="fr-FR" sz="1400" dirty="0"/>
              <a:t>United States</a:t>
            </a:r>
            <a:endParaRPr lang="fr-BE" sz="1400" dirty="0"/>
          </a:p>
        </p:txBody>
      </p:sp>
    </p:spTree>
    <p:extLst>
      <p:ext uri="{BB962C8B-B14F-4D97-AF65-F5344CB8AC3E}">
        <p14:creationId xmlns:p14="http://schemas.microsoft.com/office/powerpoint/2010/main" val="137151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site.jpg"/>
          <p:cNvPicPr>
            <a:picLocks noChangeAspect="1"/>
          </p:cNvPicPr>
          <p:nvPr/>
        </p:nvPicPr>
        <p:blipFill rotWithShape="1">
          <a:blip r:embed="rId2">
            <a:extLst>
              <a:ext uri="{28A0092B-C50C-407E-A947-70E740481C1C}">
                <a14:useLocalDpi xmlns:a14="http://schemas.microsoft.com/office/drawing/2010/main" val="0"/>
              </a:ext>
            </a:extLst>
          </a:blip>
          <a:srcRect l="33849"/>
          <a:stretch/>
        </p:blipFill>
        <p:spPr>
          <a:xfrm rot="5400000">
            <a:off x="4912959" y="930910"/>
            <a:ext cx="5161956" cy="3300129"/>
          </a:xfrm>
          <a:prstGeom prst="rect">
            <a:avLst/>
          </a:prstGeom>
        </p:spPr>
      </p:pic>
      <p:sp>
        <p:nvSpPr>
          <p:cNvPr id="5" name="TextBox 4"/>
          <p:cNvSpPr txBox="1"/>
          <p:nvPr/>
        </p:nvSpPr>
        <p:spPr>
          <a:xfrm>
            <a:off x="5843872" y="244175"/>
            <a:ext cx="3068588" cy="646331"/>
          </a:xfrm>
          <a:prstGeom prst="rect">
            <a:avLst/>
          </a:prstGeom>
          <a:noFill/>
          <a:ln>
            <a:noFill/>
          </a:ln>
        </p:spPr>
        <p:txBody>
          <a:bodyPr wrap="square" rtlCol="0">
            <a:spAutoFit/>
          </a:bodyPr>
          <a:lstStyle/>
          <a:p>
            <a:pPr algn="r"/>
            <a:r>
              <a:rPr lang="en-US" sz="3600" i="1" dirty="0">
                <a:solidFill>
                  <a:srgbClr val="FFFFFF"/>
                </a:solidFill>
              </a:rPr>
              <a:t>Success stories</a:t>
            </a:r>
          </a:p>
        </p:txBody>
      </p:sp>
      <p:pic>
        <p:nvPicPr>
          <p:cNvPr id="6" name="Picture 5" descr="Copy of WP 5 Communication &amp; dissemination.png"/>
          <p:cNvPicPr>
            <a:picLocks noChangeAspect="1"/>
          </p:cNvPicPr>
          <p:nvPr/>
        </p:nvPicPr>
        <p:blipFill rotWithShape="1">
          <a:blip r:embed="rId3">
            <a:extLst>
              <a:ext uri="{28A0092B-C50C-407E-A947-70E740481C1C}">
                <a14:useLocalDpi xmlns:a14="http://schemas.microsoft.com/office/drawing/2010/main" val="0"/>
              </a:ext>
            </a:extLst>
          </a:blip>
          <a:srcRect t="4687"/>
          <a:stretch/>
        </p:blipFill>
        <p:spPr>
          <a:xfrm>
            <a:off x="4904903" y="-4"/>
            <a:ext cx="1012792" cy="5143502"/>
          </a:xfrm>
          <a:prstGeom prst="rect">
            <a:avLst/>
          </a:prstGeom>
        </p:spPr>
      </p:pic>
      <p:sp>
        <p:nvSpPr>
          <p:cNvPr id="7" name="TextBox 6"/>
          <p:cNvSpPr txBox="1"/>
          <p:nvPr/>
        </p:nvSpPr>
        <p:spPr>
          <a:xfrm>
            <a:off x="531519" y="338667"/>
            <a:ext cx="2811756" cy="461665"/>
          </a:xfrm>
          <a:prstGeom prst="rect">
            <a:avLst/>
          </a:prstGeom>
          <a:noFill/>
        </p:spPr>
        <p:txBody>
          <a:bodyPr wrap="square" rtlCol="0">
            <a:spAutoFit/>
          </a:bodyPr>
          <a:lstStyle/>
          <a:p>
            <a:r>
              <a:rPr lang="en-US" sz="2400" b="1" dirty="0"/>
              <a:t>Lost hikers</a:t>
            </a:r>
          </a:p>
        </p:txBody>
      </p:sp>
      <p:sp>
        <p:nvSpPr>
          <p:cNvPr id="8" name="TextBox 7"/>
          <p:cNvSpPr txBox="1"/>
          <p:nvPr/>
        </p:nvSpPr>
        <p:spPr>
          <a:xfrm>
            <a:off x="557213" y="803589"/>
            <a:ext cx="5172075" cy="1815882"/>
          </a:xfrm>
          <a:prstGeom prst="rect">
            <a:avLst/>
          </a:prstGeom>
          <a:noFill/>
        </p:spPr>
        <p:txBody>
          <a:bodyPr wrap="square" rtlCol="0">
            <a:spAutoFit/>
          </a:bodyPr>
          <a:lstStyle/>
          <a:p>
            <a:pPr marL="0" indent="0" algn="just">
              <a:buNone/>
            </a:pPr>
            <a:r>
              <a:rPr lang="en-GB" sz="1600" dirty="0"/>
              <a:t>“</a:t>
            </a:r>
            <a:r>
              <a:rPr lang="en-US" sz="1600" dirty="0"/>
              <a:t>A group tramping in the Bay of Plenty had become lost. One member of the group was injured and they had no food or water. They made a call to 111 from their mobile phone (which had a low battery). The call taker used the system to identify their location down to a six-</a:t>
            </a:r>
            <a:r>
              <a:rPr lang="en-US" sz="1600" dirty="0" err="1"/>
              <a:t>metre</a:t>
            </a:r>
            <a:r>
              <a:rPr lang="en-US" sz="1600" dirty="0"/>
              <a:t> radius. Police Search &amp; Rescue were dispatched and the group was safely walked out of the bush a couple of hours later.</a:t>
            </a:r>
            <a:r>
              <a:rPr lang="en-GB" sz="1600" dirty="0"/>
              <a:t>”[NZ Gov]</a:t>
            </a:r>
          </a:p>
        </p:txBody>
      </p:sp>
      <p:sp>
        <p:nvSpPr>
          <p:cNvPr id="3" name="Rectangle 2"/>
          <p:cNvSpPr/>
          <p:nvPr/>
        </p:nvSpPr>
        <p:spPr>
          <a:xfrm>
            <a:off x="7074370" y="4622326"/>
            <a:ext cx="2069632" cy="276999"/>
          </a:xfrm>
          <a:prstGeom prst="rect">
            <a:avLst/>
          </a:prstGeom>
        </p:spPr>
        <p:txBody>
          <a:bodyPr wrap="square">
            <a:spAutoFit/>
          </a:bodyPr>
          <a:lstStyle/>
          <a:p>
            <a:r>
              <a:rPr lang="en-US" sz="1200" dirty="0">
                <a:solidFill>
                  <a:schemeClr val="bg1"/>
                </a:solidFill>
              </a:rPr>
              <a:t>SWITCH TO SPACE 2 • 2020</a:t>
            </a:r>
          </a:p>
        </p:txBody>
      </p:sp>
      <p:sp>
        <p:nvSpPr>
          <p:cNvPr id="4" name="TextBox 6">
            <a:extLst>
              <a:ext uri="{FF2B5EF4-FFF2-40B4-BE49-F238E27FC236}">
                <a16:creationId xmlns:a16="http://schemas.microsoft.com/office/drawing/2014/main" id="{3B744374-D50A-48E7-B7F1-80AAD09D3719}"/>
              </a:ext>
            </a:extLst>
          </p:cNvPr>
          <p:cNvSpPr txBox="1"/>
          <p:nvPr/>
        </p:nvSpPr>
        <p:spPr>
          <a:xfrm>
            <a:off x="531519" y="2619471"/>
            <a:ext cx="2811756" cy="461665"/>
          </a:xfrm>
          <a:prstGeom prst="rect">
            <a:avLst/>
          </a:prstGeom>
          <a:noFill/>
        </p:spPr>
        <p:txBody>
          <a:bodyPr wrap="square" rtlCol="0">
            <a:spAutoFit/>
          </a:bodyPr>
          <a:lstStyle/>
          <a:p>
            <a:r>
              <a:rPr lang="en-US" sz="2400" b="1" dirty="0"/>
              <a:t>Caller in panic</a:t>
            </a:r>
          </a:p>
        </p:txBody>
      </p:sp>
      <p:sp>
        <p:nvSpPr>
          <p:cNvPr id="15" name="TextBox 7">
            <a:extLst>
              <a:ext uri="{FF2B5EF4-FFF2-40B4-BE49-F238E27FC236}">
                <a16:creationId xmlns:a16="http://schemas.microsoft.com/office/drawing/2014/main" id="{6C21571D-32DC-45FE-AD66-E3DDF9FA4EB4}"/>
              </a:ext>
            </a:extLst>
          </p:cNvPr>
          <p:cNvSpPr txBox="1"/>
          <p:nvPr/>
        </p:nvSpPr>
        <p:spPr>
          <a:xfrm>
            <a:off x="557213" y="3084393"/>
            <a:ext cx="5172075" cy="1815882"/>
          </a:xfrm>
          <a:prstGeom prst="rect">
            <a:avLst/>
          </a:prstGeom>
          <a:noFill/>
        </p:spPr>
        <p:txBody>
          <a:bodyPr wrap="square" rtlCol="0">
            <a:spAutoFit/>
          </a:bodyPr>
          <a:lstStyle/>
          <a:p>
            <a:pPr marL="0" indent="0" algn="just">
              <a:buNone/>
            </a:pPr>
            <a:r>
              <a:rPr lang="en-GB" sz="1600" dirty="0"/>
              <a:t>“</a:t>
            </a:r>
            <a:r>
              <a:rPr lang="en-US" sz="1600" dirty="0"/>
              <a:t>A vehicle on fire with someone trapped. Bystander is in a panic and either does not know or cannot explain the location. Stage 1 call taker (ECAS) gives precise location to Stage 2 Fire Call taker, explaining the exact address and that the vehicle is in the grounds or carpark of a named hotel. Fire services respond immediately. Exact location is handed over in less than one minute.</a:t>
            </a:r>
            <a:r>
              <a:rPr lang="en-GB" sz="1600" dirty="0"/>
              <a:t>”[BT Ireland]</a:t>
            </a:r>
          </a:p>
        </p:txBody>
      </p:sp>
    </p:spTree>
    <p:extLst>
      <p:ext uri="{BB962C8B-B14F-4D97-AF65-F5344CB8AC3E}">
        <p14:creationId xmlns:p14="http://schemas.microsoft.com/office/powerpoint/2010/main" val="3694447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site.jpg"/>
          <p:cNvPicPr>
            <a:picLocks noChangeAspect="1"/>
          </p:cNvPicPr>
          <p:nvPr/>
        </p:nvPicPr>
        <p:blipFill rotWithShape="1">
          <a:blip r:embed="rId2">
            <a:extLst>
              <a:ext uri="{28A0092B-C50C-407E-A947-70E740481C1C}">
                <a14:useLocalDpi xmlns:a14="http://schemas.microsoft.com/office/drawing/2010/main" val="0"/>
              </a:ext>
            </a:extLst>
          </a:blip>
          <a:srcRect l="33849"/>
          <a:stretch/>
        </p:blipFill>
        <p:spPr>
          <a:xfrm rot="5400000">
            <a:off x="4912959" y="930910"/>
            <a:ext cx="5161956" cy="3300129"/>
          </a:xfrm>
          <a:prstGeom prst="rect">
            <a:avLst/>
          </a:prstGeom>
        </p:spPr>
      </p:pic>
      <p:sp>
        <p:nvSpPr>
          <p:cNvPr id="5" name="TextBox 4"/>
          <p:cNvSpPr txBox="1"/>
          <p:nvPr/>
        </p:nvSpPr>
        <p:spPr>
          <a:xfrm>
            <a:off x="5843872" y="244175"/>
            <a:ext cx="3068588" cy="646331"/>
          </a:xfrm>
          <a:prstGeom prst="rect">
            <a:avLst/>
          </a:prstGeom>
          <a:noFill/>
          <a:ln>
            <a:noFill/>
          </a:ln>
        </p:spPr>
        <p:txBody>
          <a:bodyPr wrap="square" rtlCol="0">
            <a:spAutoFit/>
          </a:bodyPr>
          <a:lstStyle/>
          <a:p>
            <a:pPr algn="r"/>
            <a:r>
              <a:rPr lang="en-US" sz="3600" i="1" dirty="0">
                <a:solidFill>
                  <a:srgbClr val="FFFFFF"/>
                </a:solidFill>
              </a:rPr>
              <a:t>Success stories</a:t>
            </a:r>
          </a:p>
        </p:txBody>
      </p:sp>
      <p:pic>
        <p:nvPicPr>
          <p:cNvPr id="6" name="Picture 5" descr="Copy of WP 5 Communication &amp; dissemination.png"/>
          <p:cNvPicPr>
            <a:picLocks noChangeAspect="1"/>
          </p:cNvPicPr>
          <p:nvPr/>
        </p:nvPicPr>
        <p:blipFill rotWithShape="1">
          <a:blip r:embed="rId3">
            <a:extLst>
              <a:ext uri="{28A0092B-C50C-407E-A947-70E740481C1C}">
                <a14:useLocalDpi xmlns:a14="http://schemas.microsoft.com/office/drawing/2010/main" val="0"/>
              </a:ext>
            </a:extLst>
          </a:blip>
          <a:srcRect t="4687"/>
          <a:stretch/>
        </p:blipFill>
        <p:spPr>
          <a:xfrm>
            <a:off x="4904903" y="-4"/>
            <a:ext cx="1012792" cy="5143502"/>
          </a:xfrm>
          <a:prstGeom prst="rect">
            <a:avLst/>
          </a:prstGeom>
        </p:spPr>
      </p:pic>
      <p:sp>
        <p:nvSpPr>
          <p:cNvPr id="7" name="TextBox 6"/>
          <p:cNvSpPr txBox="1"/>
          <p:nvPr/>
        </p:nvSpPr>
        <p:spPr>
          <a:xfrm>
            <a:off x="531519" y="90160"/>
            <a:ext cx="2811756" cy="461665"/>
          </a:xfrm>
          <a:prstGeom prst="rect">
            <a:avLst/>
          </a:prstGeom>
          <a:noFill/>
        </p:spPr>
        <p:txBody>
          <a:bodyPr wrap="square" rtlCol="0">
            <a:spAutoFit/>
          </a:bodyPr>
          <a:lstStyle/>
          <a:p>
            <a:r>
              <a:rPr lang="en-US" sz="2400" b="1" dirty="0"/>
              <a:t>Calls dropping</a:t>
            </a:r>
          </a:p>
        </p:txBody>
      </p:sp>
      <p:sp>
        <p:nvSpPr>
          <p:cNvPr id="8" name="TextBox 7"/>
          <p:cNvSpPr txBox="1"/>
          <p:nvPr/>
        </p:nvSpPr>
        <p:spPr>
          <a:xfrm>
            <a:off x="557213" y="487367"/>
            <a:ext cx="5172075" cy="1569660"/>
          </a:xfrm>
          <a:prstGeom prst="rect">
            <a:avLst/>
          </a:prstGeom>
          <a:noFill/>
        </p:spPr>
        <p:txBody>
          <a:bodyPr wrap="square" rtlCol="0">
            <a:spAutoFit/>
          </a:bodyPr>
          <a:lstStyle/>
          <a:p>
            <a:pPr marL="0" indent="0" algn="just">
              <a:buNone/>
            </a:pPr>
            <a:r>
              <a:rPr lang="en-GB" sz="1600" dirty="0"/>
              <a:t>“</a:t>
            </a:r>
            <a:r>
              <a:rPr lang="en-US" sz="1600" dirty="0"/>
              <a:t>Bystander calls looking for fire but call drops before address is handed over. Stage 1 call taker (ECAS) gives precise location to Stage 2 Fire Call taker, explaining the exact address including house number and street. Ambulance respond immediately. The house on fire is a new one and Fire mapping records did not show it.</a:t>
            </a:r>
            <a:r>
              <a:rPr lang="en-GB" sz="1600" dirty="0"/>
              <a:t>”[BT Ireland]</a:t>
            </a:r>
          </a:p>
        </p:txBody>
      </p:sp>
      <p:sp>
        <p:nvSpPr>
          <p:cNvPr id="3" name="Rectangle 2"/>
          <p:cNvSpPr/>
          <p:nvPr/>
        </p:nvSpPr>
        <p:spPr>
          <a:xfrm>
            <a:off x="7074370" y="4622326"/>
            <a:ext cx="2069632" cy="276999"/>
          </a:xfrm>
          <a:prstGeom prst="rect">
            <a:avLst/>
          </a:prstGeom>
        </p:spPr>
        <p:txBody>
          <a:bodyPr wrap="square">
            <a:spAutoFit/>
          </a:bodyPr>
          <a:lstStyle/>
          <a:p>
            <a:r>
              <a:rPr lang="en-US" sz="1200" dirty="0">
                <a:solidFill>
                  <a:schemeClr val="bg1"/>
                </a:solidFill>
              </a:rPr>
              <a:t>SWITCH TO SPACE 2 • 2020</a:t>
            </a:r>
          </a:p>
        </p:txBody>
      </p:sp>
      <p:sp>
        <p:nvSpPr>
          <p:cNvPr id="4" name="TextBox 6">
            <a:extLst>
              <a:ext uri="{FF2B5EF4-FFF2-40B4-BE49-F238E27FC236}">
                <a16:creationId xmlns:a16="http://schemas.microsoft.com/office/drawing/2014/main" id="{3B744374-D50A-48E7-B7F1-80AAD09D3719}"/>
              </a:ext>
            </a:extLst>
          </p:cNvPr>
          <p:cNvSpPr txBox="1"/>
          <p:nvPr/>
        </p:nvSpPr>
        <p:spPr>
          <a:xfrm>
            <a:off x="531519" y="2086604"/>
            <a:ext cx="5172074" cy="461665"/>
          </a:xfrm>
          <a:prstGeom prst="rect">
            <a:avLst/>
          </a:prstGeom>
          <a:noFill/>
        </p:spPr>
        <p:txBody>
          <a:bodyPr wrap="square" rtlCol="0">
            <a:spAutoFit/>
          </a:bodyPr>
          <a:lstStyle/>
          <a:p>
            <a:r>
              <a:rPr lang="en-US" sz="2400" b="1" dirty="0"/>
              <a:t>Children not knowing their address</a:t>
            </a:r>
          </a:p>
        </p:txBody>
      </p:sp>
      <p:sp>
        <p:nvSpPr>
          <p:cNvPr id="15" name="TextBox 7">
            <a:extLst>
              <a:ext uri="{FF2B5EF4-FFF2-40B4-BE49-F238E27FC236}">
                <a16:creationId xmlns:a16="http://schemas.microsoft.com/office/drawing/2014/main" id="{6C21571D-32DC-45FE-AD66-E3DDF9FA4EB4}"/>
              </a:ext>
            </a:extLst>
          </p:cNvPr>
          <p:cNvSpPr txBox="1"/>
          <p:nvPr/>
        </p:nvSpPr>
        <p:spPr>
          <a:xfrm>
            <a:off x="531519" y="2454234"/>
            <a:ext cx="5172075" cy="2554545"/>
          </a:xfrm>
          <a:prstGeom prst="rect">
            <a:avLst/>
          </a:prstGeom>
          <a:noFill/>
        </p:spPr>
        <p:txBody>
          <a:bodyPr wrap="square" rtlCol="0">
            <a:spAutoFit/>
          </a:bodyPr>
          <a:lstStyle/>
          <a:p>
            <a:pPr marL="0" indent="0" algn="just">
              <a:buNone/>
            </a:pPr>
            <a:r>
              <a:rPr lang="en-GB" sz="1600" dirty="0"/>
              <a:t>“</a:t>
            </a:r>
            <a:r>
              <a:rPr lang="en-US" sz="1600" dirty="0"/>
              <a:t>An emergency call was received by PSAP. The caller, a 7-year old boy, reported he had found his father unconscious. He did not know his address or the telephone number of any of his relatives, and Cell-ID location information received by the emergency services had a radius of 14 km. </a:t>
            </a:r>
            <a:r>
              <a:rPr lang="en-US" sz="1600" dirty="0" err="1"/>
              <a:t>Theoperator</a:t>
            </a:r>
            <a:r>
              <a:rPr lang="en-US" sz="1600" dirty="0"/>
              <a:t> received a GNSS location via ELS with a radius of 6 meters. The police and ambulance services were dispatched to the location. The emergency responders provided acute medical care to the man who had likely been struck by an epileptic seizure</a:t>
            </a:r>
            <a:r>
              <a:rPr lang="en-GB" sz="1600" dirty="0"/>
              <a:t>”[112 Lithuania]</a:t>
            </a:r>
          </a:p>
        </p:txBody>
      </p:sp>
    </p:spTree>
    <p:extLst>
      <p:ext uri="{BB962C8B-B14F-4D97-AF65-F5344CB8AC3E}">
        <p14:creationId xmlns:p14="http://schemas.microsoft.com/office/powerpoint/2010/main" val="2615974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site.jpg"/>
          <p:cNvPicPr>
            <a:picLocks noChangeAspect="1"/>
          </p:cNvPicPr>
          <p:nvPr/>
        </p:nvPicPr>
        <p:blipFill rotWithShape="1">
          <a:blip r:embed="rId2">
            <a:extLst>
              <a:ext uri="{28A0092B-C50C-407E-A947-70E740481C1C}">
                <a14:useLocalDpi xmlns:a14="http://schemas.microsoft.com/office/drawing/2010/main" val="0"/>
              </a:ext>
            </a:extLst>
          </a:blip>
          <a:srcRect l="33849"/>
          <a:stretch/>
        </p:blipFill>
        <p:spPr>
          <a:xfrm rot="5400000">
            <a:off x="4912959" y="930910"/>
            <a:ext cx="5161956" cy="3300129"/>
          </a:xfrm>
          <a:prstGeom prst="rect">
            <a:avLst/>
          </a:prstGeom>
        </p:spPr>
      </p:pic>
      <p:sp>
        <p:nvSpPr>
          <p:cNvPr id="5" name="TextBox 4"/>
          <p:cNvSpPr txBox="1"/>
          <p:nvPr/>
        </p:nvSpPr>
        <p:spPr>
          <a:xfrm>
            <a:off x="5843872" y="244175"/>
            <a:ext cx="3068588" cy="646331"/>
          </a:xfrm>
          <a:prstGeom prst="rect">
            <a:avLst/>
          </a:prstGeom>
          <a:noFill/>
          <a:ln>
            <a:noFill/>
          </a:ln>
        </p:spPr>
        <p:txBody>
          <a:bodyPr wrap="square" rtlCol="0">
            <a:spAutoFit/>
          </a:bodyPr>
          <a:lstStyle/>
          <a:p>
            <a:pPr algn="r"/>
            <a:r>
              <a:rPr lang="en-US" sz="3600" i="1" dirty="0">
                <a:solidFill>
                  <a:srgbClr val="FFFFFF"/>
                </a:solidFill>
              </a:rPr>
              <a:t>Success stories</a:t>
            </a:r>
          </a:p>
        </p:txBody>
      </p:sp>
      <p:pic>
        <p:nvPicPr>
          <p:cNvPr id="6" name="Picture 5" descr="Copy of WP 5 Communication &amp; dissemination.png"/>
          <p:cNvPicPr>
            <a:picLocks noChangeAspect="1"/>
          </p:cNvPicPr>
          <p:nvPr/>
        </p:nvPicPr>
        <p:blipFill rotWithShape="1">
          <a:blip r:embed="rId3">
            <a:extLst>
              <a:ext uri="{28A0092B-C50C-407E-A947-70E740481C1C}">
                <a14:useLocalDpi xmlns:a14="http://schemas.microsoft.com/office/drawing/2010/main" val="0"/>
              </a:ext>
            </a:extLst>
          </a:blip>
          <a:srcRect t="4687"/>
          <a:stretch/>
        </p:blipFill>
        <p:spPr>
          <a:xfrm>
            <a:off x="4904903" y="-4"/>
            <a:ext cx="1012792" cy="5143502"/>
          </a:xfrm>
          <a:prstGeom prst="rect">
            <a:avLst/>
          </a:prstGeom>
        </p:spPr>
      </p:pic>
      <p:sp>
        <p:nvSpPr>
          <p:cNvPr id="7" name="TextBox 6"/>
          <p:cNvSpPr txBox="1"/>
          <p:nvPr/>
        </p:nvSpPr>
        <p:spPr>
          <a:xfrm>
            <a:off x="531519" y="90160"/>
            <a:ext cx="2811756" cy="461665"/>
          </a:xfrm>
          <a:prstGeom prst="rect">
            <a:avLst/>
          </a:prstGeom>
          <a:noFill/>
        </p:spPr>
        <p:txBody>
          <a:bodyPr wrap="square" rtlCol="0">
            <a:spAutoFit/>
          </a:bodyPr>
          <a:lstStyle/>
          <a:p>
            <a:r>
              <a:rPr lang="en-US" sz="2400" b="1" dirty="0"/>
              <a:t>Language issues</a:t>
            </a:r>
          </a:p>
        </p:txBody>
      </p:sp>
      <p:sp>
        <p:nvSpPr>
          <p:cNvPr id="8" name="TextBox 7"/>
          <p:cNvSpPr txBox="1"/>
          <p:nvPr/>
        </p:nvSpPr>
        <p:spPr>
          <a:xfrm>
            <a:off x="599562" y="424832"/>
            <a:ext cx="5172075" cy="2554545"/>
          </a:xfrm>
          <a:prstGeom prst="rect">
            <a:avLst/>
          </a:prstGeom>
          <a:noFill/>
        </p:spPr>
        <p:txBody>
          <a:bodyPr wrap="square" rtlCol="0">
            <a:spAutoFit/>
          </a:bodyPr>
          <a:lstStyle/>
          <a:p>
            <a:pPr marL="0" indent="0" algn="just">
              <a:buNone/>
            </a:pPr>
            <a:r>
              <a:rPr lang="en-GB" sz="1600" dirty="0"/>
              <a:t>“</a:t>
            </a:r>
            <a:r>
              <a:rPr lang="en-US" sz="1600" dirty="0"/>
              <a:t>One of the best things is related to addresses that have foreign words in the names. We have a lot of those, because Finland is bilingual. For example, a caller can spell "</a:t>
            </a:r>
            <a:r>
              <a:rPr lang="en-US" sz="1600" dirty="0" err="1"/>
              <a:t>Eekkerööntie</a:t>
            </a:r>
            <a:r>
              <a:rPr lang="en-US" sz="1600" dirty="0"/>
              <a:t>" which can be in Finnish "</a:t>
            </a:r>
            <a:r>
              <a:rPr lang="en-US" sz="1600" dirty="0" err="1"/>
              <a:t>Eckeröntie</a:t>
            </a:r>
            <a:r>
              <a:rPr lang="en-US" sz="1600" dirty="0"/>
              <a:t>", "</a:t>
            </a:r>
            <a:r>
              <a:rPr lang="en-US" sz="1600" dirty="0" err="1"/>
              <a:t>Ekeröntie</a:t>
            </a:r>
            <a:r>
              <a:rPr lang="en-US" sz="1600" dirty="0"/>
              <a:t>" or in Swedish "</a:t>
            </a:r>
            <a:r>
              <a:rPr lang="en-US" sz="1600" dirty="0" err="1"/>
              <a:t>Eckerövägen</a:t>
            </a:r>
            <a:r>
              <a:rPr lang="en-US" sz="1600" dirty="0"/>
              <a:t>", "</a:t>
            </a:r>
            <a:r>
              <a:rPr lang="en-US" sz="1600" dirty="0" err="1"/>
              <a:t>Ekerövägen</a:t>
            </a:r>
            <a:r>
              <a:rPr lang="en-US" sz="1600" dirty="0"/>
              <a:t>". Those roads might be in different parts of Finland, so the possibility for a big mistake exists. Now the system shows the exact location and the spelling of the road in the map, so it saves a lot of time and keeps the call-taker´s focus on the call handling.</a:t>
            </a:r>
            <a:r>
              <a:rPr lang="en-GB" sz="1600" dirty="0"/>
              <a:t>”[112 Finland]</a:t>
            </a:r>
          </a:p>
        </p:txBody>
      </p:sp>
      <p:sp>
        <p:nvSpPr>
          <p:cNvPr id="3" name="Rectangle 2"/>
          <p:cNvSpPr/>
          <p:nvPr/>
        </p:nvSpPr>
        <p:spPr>
          <a:xfrm>
            <a:off x="7074370" y="4622326"/>
            <a:ext cx="2069632" cy="276999"/>
          </a:xfrm>
          <a:prstGeom prst="rect">
            <a:avLst/>
          </a:prstGeom>
        </p:spPr>
        <p:txBody>
          <a:bodyPr wrap="square">
            <a:spAutoFit/>
          </a:bodyPr>
          <a:lstStyle/>
          <a:p>
            <a:r>
              <a:rPr lang="en-US" sz="1200" dirty="0">
                <a:solidFill>
                  <a:schemeClr val="bg1"/>
                </a:solidFill>
              </a:rPr>
              <a:t>SWITCH TO SPACE 2 • 2020</a:t>
            </a:r>
          </a:p>
        </p:txBody>
      </p:sp>
      <p:sp>
        <p:nvSpPr>
          <p:cNvPr id="4" name="TextBox 6">
            <a:extLst>
              <a:ext uri="{FF2B5EF4-FFF2-40B4-BE49-F238E27FC236}">
                <a16:creationId xmlns:a16="http://schemas.microsoft.com/office/drawing/2014/main" id="{3B744374-D50A-48E7-B7F1-80AAD09D3719}"/>
              </a:ext>
            </a:extLst>
          </p:cNvPr>
          <p:cNvSpPr txBox="1"/>
          <p:nvPr/>
        </p:nvSpPr>
        <p:spPr>
          <a:xfrm>
            <a:off x="527328" y="3021376"/>
            <a:ext cx="5172074" cy="461665"/>
          </a:xfrm>
          <a:prstGeom prst="rect">
            <a:avLst/>
          </a:prstGeom>
          <a:noFill/>
        </p:spPr>
        <p:txBody>
          <a:bodyPr wrap="square" rtlCol="0">
            <a:spAutoFit/>
          </a:bodyPr>
          <a:lstStyle/>
          <a:p>
            <a:r>
              <a:rPr lang="en-US" sz="2400" b="1" dirty="0"/>
              <a:t>Caller with mental disabilities</a:t>
            </a:r>
          </a:p>
        </p:txBody>
      </p:sp>
      <p:sp>
        <p:nvSpPr>
          <p:cNvPr id="15" name="TextBox 7">
            <a:extLst>
              <a:ext uri="{FF2B5EF4-FFF2-40B4-BE49-F238E27FC236}">
                <a16:creationId xmlns:a16="http://schemas.microsoft.com/office/drawing/2014/main" id="{6C21571D-32DC-45FE-AD66-E3DDF9FA4EB4}"/>
              </a:ext>
            </a:extLst>
          </p:cNvPr>
          <p:cNvSpPr txBox="1"/>
          <p:nvPr/>
        </p:nvSpPr>
        <p:spPr>
          <a:xfrm>
            <a:off x="557213" y="3336568"/>
            <a:ext cx="5172075" cy="1815882"/>
          </a:xfrm>
          <a:prstGeom prst="rect">
            <a:avLst/>
          </a:prstGeom>
          <a:noFill/>
        </p:spPr>
        <p:txBody>
          <a:bodyPr wrap="square" rtlCol="0">
            <a:spAutoFit/>
          </a:bodyPr>
          <a:lstStyle/>
          <a:p>
            <a:pPr marL="0" indent="0" algn="just">
              <a:buNone/>
            </a:pPr>
            <a:r>
              <a:rPr lang="en-GB" sz="1600" dirty="0"/>
              <a:t>“</a:t>
            </a:r>
            <a:r>
              <a:rPr lang="en-US" sz="1600" dirty="0"/>
              <a:t>Vulnerable male with severe learning difficulty who had been robbed… call taker tried numerous times and ways to get a location, nothing forthcoming…then used </a:t>
            </a:r>
            <a:r>
              <a:rPr lang="en-US" sz="1600" dirty="0" err="1"/>
              <a:t>lat</a:t>
            </a:r>
            <a:r>
              <a:rPr lang="en-US" sz="1600" dirty="0"/>
              <a:t>/long and found the victim.  It was later established that he had also been sexually assaulted for over a year by the suspect.  Don’t know how would have been found without </a:t>
            </a:r>
            <a:r>
              <a:rPr lang="en-US" sz="1600" dirty="0" err="1"/>
              <a:t>lat</a:t>
            </a:r>
            <a:r>
              <a:rPr lang="en-US" sz="1600" dirty="0"/>
              <a:t>/long</a:t>
            </a:r>
            <a:r>
              <a:rPr lang="fr-FR" sz="1600" dirty="0"/>
              <a:t>.</a:t>
            </a:r>
            <a:r>
              <a:rPr lang="en-GB" sz="1600" dirty="0"/>
              <a:t>”[BT UK]</a:t>
            </a:r>
          </a:p>
        </p:txBody>
      </p:sp>
    </p:spTree>
    <p:extLst>
      <p:ext uri="{BB962C8B-B14F-4D97-AF65-F5344CB8AC3E}">
        <p14:creationId xmlns:p14="http://schemas.microsoft.com/office/powerpoint/2010/main" val="3961145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renum_Fossae_topography_node_full_image_2.jpg"/>
          <p:cNvPicPr>
            <a:picLocks noChangeAspect="1"/>
          </p:cNvPicPr>
          <p:nvPr/>
        </p:nvPicPr>
        <p:blipFill rotWithShape="1">
          <a:blip r:embed="rId2">
            <a:extLst>
              <a:ext uri="{28A0092B-C50C-407E-A947-70E740481C1C}">
                <a14:useLocalDpi xmlns:a14="http://schemas.microsoft.com/office/drawing/2010/main" val="0"/>
              </a:ext>
            </a:extLst>
          </a:blip>
          <a:srcRect t="5262" r="11877" b="72229"/>
          <a:stretch/>
        </p:blipFill>
        <p:spPr>
          <a:xfrm rot="5400000">
            <a:off x="-2135515" y="2135511"/>
            <a:ext cx="5143501" cy="872472"/>
          </a:xfrm>
          <a:prstGeom prst="rect">
            <a:avLst/>
          </a:prstGeom>
        </p:spPr>
      </p:pic>
      <p:sp>
        <p:nvSpPr>
          <p:cNvPr id="5" name="TextBox 4"/>
          <p:cNvSpPr txBox="1"/>
          <p:nvPr/>
        </p:nvSpPr>
        <p:spPr>
          <a:xfrm>
            <a:off x="6663780" y="338667"/>
            <a:ext cx="2173112" cy="1077218"/>
          </a:xfrm>
          <a:prstGeom prst="rect">
            <a:avLst/>
          </a:prstGeom>
          <a:noFill/>
          <a:ln>
            <a:noFill/>
          </a:ln>
        </p:spPr>
        <p:txBody>
          <a:bodyPr wrap="square" rtlCol="0">
            <a:spAutoFit/>
          </a:bodyPr>
          <a:lstStyle/>
          <a:p>
            <a:pPr algn="r"/>
            <a:r>
              <a:rPr lang="en-US" sz="3200" i="1" dirty="0"/>
              <a:t>Few words about me</a:t>
            </a:r>
          </a:p>
        </p:txBody>
      </p:sp>
      <p:pic>
        <p:nvPicPr>
          <p:cNvPr id="6" name="Picture 5" descr="Copy of WP 5 Communication &amp; dissemination.png"/>
          <p:cNvPicPr>
            <a:picLocks noChangeAspect="1"/>
          </p:cNvPicPr>
          <p:nvPr/>
        </p:nvPicPr>
        <p:blipFill rotWithShape="1">
          <a:blip r:embed="rId3">
            <a:extLst>
              <a:ext uri="{28A0092B-C50C-407E-A947-70E740481C1C}">
                <a14:useLocalDpi xmlns:a14="http://schemas.microsoft.com/office/drawing/2010/main" val="0"/>
              </a:ext>
            </a:extLst>
          </a:blip>
          <a:srcRect t="4687"/>
          <a:stretch/>
        </p:blipFill>
        <p:spPr>
          <a:xfrm>
            <a:off x="5732755" y="-4"/>
            <a:ext cx="1012792" cy="5143502"/>
          </a:xfrm>
          <a:prstGeom prst="rect">
            <a:avLst/>
          </a:prstGeom>
        </p:spPr>
      </p:pic>
      <p:sp>
        <p:nvSpPr>
          <p:cNvPr id="7" name="TextBox 6"/>
          <p:cNvSpPr txBox="1"/>
          <p:nvPr/>
        </p:nvSpPr>
        <p:spPr>
          <a:xfrm>
            <a:off x="1288814" y="338667"/>
            <a:ext cx="2783123" cy="461665"/>
          </a:xfrm>
          <a:prstGeom prst="rect">
            <a:avLst/>
          </a:prstGeom>
          <a:noFill/>
        </p:spPr>
        <p:txBody>
          <a:bodyPr wrap="square" rtlCol="0">
            <a:spAutoFit/>
          </a:bodyPr>
          <a:lstStyle/>
          <a:p>
            <a:r>
              <a:rPr lang="en-US" sz="2400" b="1" dirty="0"/>
              <a:t>About EENA</a:t>
            </a:r>
          </a:p>
        </p:txBody>
      </p:sp>
      <p:sp>
        <p:nvSpPr>
          <p:cNvPr id="8" name="TextBox 7"/>
          <p:cNvSpPr txBox="1"/>
          <p:nvPr/>
        </p:nvSpPr>
        <p:spPr>
          <a:xfrm>
            <a:off x="1288815" y="831109"/>
            <a:ext cx="4904816"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EENA: European Emergency Number Association</a:t>
            </a:r>
          </a:p>
          <a:p>
            <a:pPr marL="285750" indent="-285750">
              <a:buFont typeface="Arial" panose="020B0604020202020204" pitchFamily="34" charset="0"/>
              <a:buChar char="•"/>
            </a:pPr>
            <a:r>
              <a:rPr lang="en-US" sz="1600" dirty="0"/>
              <a:t>Non-for-profit association</a:t>
            </a:r>
          </a:p>
          <a:p>
            <a:pPr marL="285750" indent="-285750">
              <a:buFont typeface="Arial" panose="020B0604020202020204" pitchFamily="34" charset="0"/>
              <a:buChar char="•"/>
            </a:pPr>
            <a:r>
              <a:rPr lang="en-US" sz="1600" dirty="0"/>
              <a:t>Mission: Improve the safety of the people</a:t>
            </a:r>
          </a:p>
          <a:p>
            <a:pPr marL="285750" indent="-285750">
              <a:buFont typeface="Arial" panose="020B0604020202020204" pitchFamily="34" charset="0"/>
              <a:buChar char="•"/>
            </a:pPr>
            <a:r>
              <a:rPr lang="en-US" sz="1600" dirty="0"/>
              <a:t>Discussion platform between public safety professionals.</a:t>
            </a:r>
          </a:p>
          <a:p>
            <a:pPr marL="285750" indent="-285750">
              <a:buFont typeface="Arial" panose="020B0604020202020204" pitchFamily="34" charset="0"/>
              <a:buChar char="•"/>
            </a:pPr>
            <a:endParaRPr lang="en-US" sz="1600" dirty="0"/>
          </a:p>
        </p:txBody>
      </p:sp>
      <p:sp>
        <p:nvSpPr>
          <p:cNvPr id="9" name="TextBox 8"/>
          <p:cNvSpPr txBox="1"/>
          <p:nvPr/>
        </p:nvSpPr>
        <p:spPr>
          <a:xfrm>
            <a:off x="1288814" y="2340914"/>
            <a:ext cx="4904815" cy="461665"/>
          </a:xfrm>
          <a:prstGeom prst="rect">
            <a:avLst/>
          </a:prstGeom>
          <a:noFill/>
        </p:spPr>
        <p:txBody>
          <a:bodyPr wrap="square" rtlCol="0">
            <a:spAutoFit/>
          </a:bodyPr>
          <a:lstStyle/>
          <a:p>
            <a:r>
              <a:rPr lang="en-US" sz="2400" b="1" dirty="0"/>
              <a:t>Benoit Vivier, Public Affairs Manager</a:t>
            </a:r>
          </a:p>
        </p:txBody>
      </p:sp>
      <p:sp>
        <p:nvSpPr>
          <p:cNvPr id="16" name="Rectangle 15"/>
          <p:cNvSpPr/>
          <p:nvPr/>
        </p:nvSpPr>
        <p:spPr>
          <a:xfrm>
            <a:off x="7089427" y="4607920"/>
            <a:ext cx="2054573" cy="276999"/>
          </a:xfrm>
          <a:prstGeom prst="rect">
            <a:avLst/>
          </a:prstGeom>
        </p:spPr>
        <p:txBody>
          <a:bodyPr wrap="square">
            <a:spAutoFit/>
          </a:bodyPr>
          <a:lstStyle/>
          <a:p>
            <a:r>
              <a:rPr lang="en-US" sz="1200" dirty="0"/>
              <a:t>SWITCH TO SPACE 2 • 2020</a:t>
            </a:r>
          </a:p>
        </p:txBody>
      </p:sp>
      <p:pic>
        <p:nvPicPr>
          <p:cNvPr id="2" name="Image 1">
            <a:extLst>
              <a:ext uri="{FF2B5EF4-FFF2-40B4-BE49-F238E27FC236}">
                <a16:creationId xmlns:a16="http://schemas.microsoft.com/office/drawing/2014/main" id="{E987FDE4-52DB-4FBF-B9AE-68743607C6A3}"/>
              </a:ext>
            </a:extLst>
          </p:cNvPr>
          <p:cNvPicPr>
            <a:picLocks noChangeAspect="1"/>
          </p:cNvPicPr>
          <p:nvPr/>
        </p:nvPicPr>
        <p:blipFill rotWithShape="1">
          <a:blip r:embed="rId4"/>
          <a:srcRect b="29562"/>
          <a:stretch/>
        </p:blipFill>
        <p:spPr>
          <a:xfrm>
            <a:off x="6873477" y="1669534"/>
            <a:ext cx="1963415" cy="2516704"/>
          </a:xfrm>
          <a:prstGeom prst="rect">
            <a:avLst/>
          </a:prstGeom>
        </p:spPr>
      </p:pic>
      <p:sp>
        <p:nvSpPr>
          <p:cNvPr id="3" name="TextBox 7">
            <a:extLst>
              <a:ext uri="{FF2B5EF4-FFF2-40B4-BE49-F238E27FC236}">
                <a16:creationId xmlns:a16="http://schemas.microsoft.com/office/drawing/2014/main" id="{86BEE925-3FD7-40EB-9A98-EA8F78679D8A}"/>
              </a:ext>
            </a:extLst>
          </p:cNvPr>
          <p:cNvSpPr txBox="1"/>
          <p:nvPr/>
        </p:nvSpPr>
        <p:spPr>
          <a:xfrm>
            <a:off x="1288813" y="2761835"/>
            <a:ext cx="5248695"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t>Studied politics &amp; EU affairs in France, Belgium &amp; Sweden</a:t>
            </a:r>
          </a:p>
          <a:p>
            <a:pPr marL="285750" indent="-285750">
              <a:buFont typeface="Arial" panose="020B0604020202020204" pitchFamily="34" charset="0"/>
              <a:buChar char="•"/>
            </a:pPr>
            <a:r>
              <a:rPr lang="en-US" sz="1600" dirty="0"/>
              <a:t>Joined EENA in September 2015</a:t>
            </a:r>
          </a:p>
          <a:p>
            <a:pPr marL="285750" indent="-285750">
              <a:buFont typeface="Arial" panose="020B0604020202020204" pitchFamily="34" charset="0"/>
              <a:buChar char="•"/>
            </a:pPr>
            <a:r>
              <a:rPr lang="en-US" sz="1600" dirty="0"/>
              <a:t>Following:</a:t>
            </a:r>
          </a:p>
          <a:p>
            <a:pPr marL="742950" lvl="1" indent="-285750">
              <a:buFont typeface="Arial" panose="020B0604020202020204" pitchFamily="34" charset="0"/>
              <a:buChar char="•"/>
            </a:pPr>
            <a:r>
              <a:rPr lang="en-US" sz="1600" dirty="0"/>
              <a:t>Legal and advocacy issues</a:t>
            </a:r>
          </a:p>
          <a:p>
            <a:pPr marL="742950" lvl="1" indent="-285750">
              <a:buFont typeface="Arial" panose="020B0604020202020204" pitchFamily="34" charset="0"/>
              <a:buChar char="•"/>
            </a:pPr>
            <a:r>
              <a:rPr lang="en-US" sz="1600" dirty="0"/>
              <a:t>Caller location of emergency communications</a:t>
            </a:r>
          </a:p>
          <a:p>
            <a:pPr marL="742950" lvl="1" indent="-285750">
              <a:buFont typeface="Arial" panose="020B0604020202020204" pitchFamily="34" charset="0"/>
              <a:buChar char="•"/>
            </a:pPr>
            <a:r>
              <a:rPr lang="en-US" sz="1600" dirty="0"/>
              <a:t>Public Warning Systems</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2111291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site.jpg"/>
          <p:cNvPicPr>
            <a:picLocks noChangeAspect="1"/>
          </p:cNvPicPr>
          <p:nvPr/>
        </p:nvPicPr>
        <p:blipFill rotWithShape="1">
          <a:blip r:embed="rId2">
            <a:extLst>
              <a:ext uri="{28A0092B-C50C-407E-A947-70E740481C1C}">
                <a14:useLocalDpi xmlns:a14="http://schemas.microsoft.com/office/drawing/2010/main" val="0"/>
              </a:ext>
            </a:extLst>
          </a:blip>
          <a:srcRect l="33849"/>
          <a:stretch/>
        </p:blipFill>
        <p:spPr>
          <a:xfrm rot="5400000">
            <a:off x="4912959" y="930910"/>
            <a:ext cx="5161956" cy="3300129"/>
          </a:xfrm>
          <a:prstGeom prst="rect">
            <a:avLst/>
          </a:prstGeom>
        </p:spPr>
      </p:pic>
      <p:sp>
        <p:nvSpPr>
          <p:cNvPr id="5" name="TextBox 4"/>
          <p:cNvSpPr txBox="1"/>
          <p:nvPr/>
        </p:nvSpPr>
        <p:spPr>
          <a:xfrm>
            <a:off x="5843872" y="244175"/>
            <a:ext cx="3068588" cy="646331"/>
          </a:xfrm>
          <a:prstGeom prst="rect">
            <a:avLst/>
          </a:prstGeom>
          <a:noFill/>
          <a:ln>
            <a:noFill/>
          </a:ln>
        </p:spPr>
        <p:txBody>
          <a:bodyPr wrap="square" rtlCol="0">
            <a:spAutoFit/>
          </a:bodyPr>
          <a:lstStyle/>
          <a:p>
            <a:pPr algn="r"/>
            <a:r>
              <a:rPr lang="en-US" sz="3600" i="1" dirty="0">
                <a:solidFill>
                  <a:srgbClr val="FFFFFF"/>
                </a:solidFill>
              </a:rPr>
              <a:t>Success stories</a:t>
            </a:r>
          </a:p>
        </p:txBody>
      </p:sp>
      <p:pic>
        <p:nvPicPr>
          <p:cNvPr id="6" name="Picture 5" descr="Copy of WP 5 Communication &amp; dissemination.png"/>
          <p:cNvPicPr>
            <a:picLocks noChangeAspect="1"/>
          </p:cNvPicPr>
          <p:nvPr/>
        </p:nvPicPr>
        <p:blipFill rotWithShape="1">
          <a:blip r:embed="rId3">
            <a:extLst>
              <a:ext uri="{28A0092B-C50C-407E-A947-70E740481C1C}">
                <a14:useLocalDpi xmlns:a14="http://schemas.microsoft.com/office/drawing/2010/main" val="0"/>
              </a:ext>
            </a:extLst>
          </a:blip>
          <a:srcRect t="4687"/>
          <a:stretch/>
        </p:blipFill>
        <p:spPr>
          <a:xfrm>
            <a:off x="4904903" y="-4"/>
            <a:ext cx="1012792" cy="5143502"/>
          </a:xfrm>
          <a:prstGeom prst="rect">
            <a:avLst/>
          </a:prstGeom>
        </p:spPr>
      </p:pic>
      <p:sp>
        <p:nvSpPr>
          <p:cNvPr id="7" name="TextBox 6"/>
          <p:cNvSpPr txBox="1"/>
          <p:nvPr/>
        </p:nvSpPr>
        <p:spPr>
          <a:xfrm>
            <a:off x="527327" y="212662"/>
            <a:ext cx="2811756" cy="461665"/>
          </a:xfrm>
          <a:prstGeom prst="rect">
            <a:avLst/>
          </a:prstGeom>
          <a:noFill/>
        </p:spPr>
        <p:txBody>
          <a:bodyPr wrap="square" rtlCol="0">
            <a:spAutoFit/>
          </a:bodyPr>
          <a:lstStyle/>
          <a:p>
            <a:r>
              <a:rPr lang="en-US" sz="2400" b="1" dirty="0"/>
              <a:t>Suicidal calls</a:t>
            </a:r>
          </a:p>
        </p:txBody>
      </p:sp>
      <p:sp>
        <p:nvSpPr>
          <p:cNvPr id="8" name="TextBox 7"/>
          <p:cNvSpPr txBox="1"/>
          <p:nvPr/>
        </p:nvSpPr>
        <p:spPr>
          <a:xfrm>
            <a:off x="546462" y="533744"/>
            <a:ext cx="5240118" cy="2554545"/>
          </a:xfrm>
          <a:prstGeom prst="rect">
            <a:avLst/>
          </a:prstGeom>
          <a:noFill/>
        </p:spPr>
        <p:txBody>
          <a:bodyPr wrap="square" rtlCol="0">
            <a:spAutoFit/>
          </a:bodyPr>
          <a:lstStyle/>
          <a:p>
            <a:pPr marL="0" indent="0" algn="just">
              <a:buNone/>
            </a:pPr>
            <a:r>
              <a:rPr lang="en-GB" sz="1600" dirty="0"/>
              <a:t>“</a:t>
            </a:r>
            <a:r>
              <a:rPr lang="en-US" sz="1600" dirty="0"/>
              <a:t>NZ Police received a call from a person who was having suicidal thoughts. The person let the operator know they were at a railway station, but hung up before the operator could get more information about their location. The call taker used AML to identify their location. The caller was identified as being on the train tracks, within a four-</a:t>
            </a:r>
            <a:r>
              <a:rPr lang="en-US" sz="1600" dirty="0" err="1"/>
              <a:t>metre</a:t>
            </a:r>
            <a:r>
              <a:rPr lang="en-US" sz="1600" dirty="0"/>
              <a:t> radius. Having this information meant the call was given high priority for a response, with Police dispatched to locate the person safely. The call taker was also able to notify train control to alert them to the issue.</a:t>
            </a:r>
            <a:r>
              <a:rPr lang="en-GB" sz="1600" dirty="0"/>
              <a:t>”[NZ </a:t>
            </a:r>
            <a:r>
              <a:rPr lang="en-GB" sz="1600" dirty="0" err="1"/>
              <a:t>Governmant</a:t>
            </a:r>
            <a:r>
              <a:rPr lang="en-GB" sz="1600" dirty="0"/>
              <a:t>]</a:t>
            </a:r>
          </a:p>
        </p:txBody>
      </p:sp>
      <p:sp>
        <p:nvSpPr>
          <p:cNvPr id="3" name="Rectangle 2"/>
          <p:cNvSpPr/>
          <p:nvPr/>
        </p:nvSpPr>
        <p:spPr>
          <a:xfrm>
            <a:off x="7074370" y="4622326"/>
            <a:ext cx="2069632" cy="276999"/>
          </a:xfrm>
          <a:prstGeom prst="rect">
            <a:avLst/>
          </a:prstGeom>
        </p:spPr>
        <p:txBody>
          <a:bodyPr wrap="square">
            <a:spAutoFit/>
          </a:bodyPr>
          <a:lstStyle/>
          <a:p>
            <a:r>
              <a:rPr lang="en-US" sz="1200" dirty="0">
                <a:solidFill>
                  <a:schemeClr val="bg1"/>
                </a:solidFill>
              </a:rPr>
              <a:t>SWITCH TO SPACE 2 • 2020</a:t>
            </a:r>
          </a:p>
        </p:txBody>
      </p:sp>
      <p:sp>
        <p:nvSpPr>
          <p:cNvPr id="4" name="TextBox 6">
            <a:extLst>
              <a:ext uri="{FF2B5EF4-FFF2-40B4-BE49-F238E27FC236}">
                <a16:creationId xmlns:a16="http://schemas.microsoft.com/office/drawing/2014/main" id="{3B744374-D50A-48E7-B7F1-80AAD09D3719}"/>
              </a:ext>
            </a:extLst>
          </p:cNvPr>
          <p:cNvSpPr txBox="1"/>
          <p:nvPr/>
        </p:nvSpPr>
        <p:spPr>
          <a:xfrm>
            <a:off x="542270" y="3178538"/>
            <a:ext cx="5172074" cy="461665"/>
          </a:xfrm>
          <a:prstGeom prst="rect">
            <a:avLst/>
          </a:prstGeom>
          <a:noFill/>
        </p:spPr>
        <p:txBody>
          <a:bodyPr wrap="square" rtlCol="0">
            <a:spAutoFit/>
          </a:bodyPr>
          <a:lstStyle/>
          <a:p>
            <a:r>
              <a:rPr lang="en-US" sz="2400" b="1" dirty="0"/>
              <a:t>Car accident</a:t>
            </a:r>
          </a:p>
        </p:txBody>
      </p:sp>
      <p:sp>
        <p:nvSpPr>
          <p:cNvPr id="15" name="TextBox 7">
            <a:extLst>
              <a:ext uri="{FF2B5EF4-FFF2-40B4-BE49-F238E27FC236}">
                <a16:creationId xmlns:a16="http://schemas.microsoft.com/office/drawing/2014/main" id="{6C21571D-32DC-45FE-AD66-E3DDF9FA4EB4}"/>
              </a:ext>
            </a:extLst>
          </p:cNvPr>
          <p:cNvSpPr txBox="1"/>
          <p:nvPr/>
        </p:nvSpPr>
        <p:spPr>
          <a:xfrm>
            <a:off x="527327" y="3517218"/>
            <a:ext cx="5201961" cy="1569660"/>
          </a:xfrm>
          <a:prstGeom prst="rect">
            <a:avLst/>
          </a:prstGeom>
          <a:noFill/>
        </p:spPr>
        <p:txBody>
          <a:bodyPr wrap="square" rtlCol="0">
            <a:spAutoFit/>
          </a:bodyPr>
          <a:lstStyle/>
          <a:p>
            <a:pPr marL="0" indent="0" algn="just">
              <a:buNone/>
            </a:pPr>
            <a:r>
              <a:rPr lang="en-GB" sz="1600" dirty="0"/>
              <a:t>“</a:t>
            </a:r>
            <a:r>
              <a:rPr lang="en-US" sz="1600" dirty="0"/>
              <a:t>Our operator told me his story about a car accident on the highway. The eyewitness called the emergency number. He was so terrified and confused that he wasn't able to provide information about location of accident. Fortunately, he knew approximate direction of the right location. AML has provide a quick response to the team rescues.</a:t>
            </a:r>
            <a:r>
              <a:rPr lang="en-GB" sz="1600" dirty="0"/>
              <a:t>”[112 Slovenia]</a:t>
            </a:r>
          </a:p>
        </p:txBody>
      </p:sp>
    </p:spTree>
    <p:extLst>
      <p:ext uri="{BB962C8B-B14F-4D97-AF65-F5344CB8AC3E}">
        <p14:creationId xmlns:p14="http://schemas.microsoft.com/office/powerpoint/2010/main" val="4070811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hoto site.jpg"/>
          <p:cNvPicPr>
            <a:picLocks noChangeAspect="1"/>
          </p:cNvPicPr>
          <p:nvPr/>
        </p:nvPicPr>
        <p:blipFill rotWithShape="1">
          <a:blip r:embed="rId3">
            <a:extLst>
              <a:ext uri="{28A0092B-C50C-407E-A947-70E740481C1C}">
                <a14:useLocalDpi xmlns:a14="http://schemas.microsoft.com/office/drawing/2010/main" val="0"/>
              </a:ext>
            </a:extLst>
          </a:blip>
          <a:srcRect r="25804"/>
          <a:stretch/>
        </p:blipFill>
        <p:spPr>
          <a:xfrm rot="10800000">
            <a:off x="0" y="0"/>
            <a:ext cx="9144000" cy="5211981"/>
          </a:xfrm>
          <a:prstGeom prst="rect">
            <a:avLst/>
          </a:prstGeom>
        </p:spPr>
      </p:pic>
      <p:sp>
        <p:nvSpPr>
          <p:cNvPr id="12" name="Rectangle 11"/>
          <p:cNvSpPr/>
          <p:nvPr/>
        </p:nvSpPr>
        <p:spPr>
          <a:xfrm>
            <a:off x="188149" y="4684278"/>
            <a:ext cx="2079037" cy="276999"/>
          </a:xfrm>
          <a:prstGeom prst="rect">
            <a:avLst/>
          </a:prstGeom>
        </p:spPr>
        <p:txBody>
          <a:bodyPr wrap="square">
            <a:spAutoFit/>
          </a:bodyPr>
          <a:lstStyle/>
          <a:p>
            <a:r>
              <a:rPr lang="en-US" sz="1200" dirty="0">
                <a:solidFill>
                  <a:schemeClr val="bg1"/>
                </a:solidFill>
              </a:rPr>
              <a:t>SWITCH TO SPACE 2 • 2020</a:t>
            </a:r>
          </a:p>
        </p:txBody>
      </p:sp>
      <p:sp>
        <p:nvSpPr>
          <p:cNvPr id="2" name="Rectangle 1"/>
          <p:cNvSpPr/>
          <p:nvPr/>
        </p:nvSpPr>
        <p:spPr>
          <a:xfrm>
            <a:off x="762000" y="604243"/>
            <a:ext cx="5753100" cy="646331"/>
          </a:xfrm>
          <a:prstGeom prst="rect">
            <a:avLst/>
          </a:prstGeom>
        </p:spPr>
        <p:txBody>
          <a:bodyPr wrap="square">
            <a:spAutoFit/>
          </a:bodyPr>
          <a:lstStyle/>
          <a:p>
            <a:r>
              <a:rPr lang="en-US" sz="3600" i="1" dirty="0">
                <a:solidFill>
                  <a:srgbClr val="FFFFFF"/>
                </a:solidFill>
              </a:rPr>
              <a:t>Thank you for your attention</a:t>
            </a:r>
          </a:p>
        </p:txBody>
      </p:sp>
      <p:sp>
        <p:nvSpPr>
          <p:cNvPr id="6" name="Rectangle 5"/>
          <p:cNvSpPr/>
          <p:nvPr/>
        </p:nvSpPr>
        <p:spPr>
          <a:xfrm>
            <a:off x="858751" y="1354644"/>
            <a:ext cx="184666" cy="646331"/>
          </a:xfrm>
          <a:prstGeom prst="rect">
            <a:avLst/>
          </a:prstGeom>
        </p:spPr>
        <p:txBody>
          <a:bodyPr wrap="none">
            <a:spAutoFit/>
          </a:bodyPr>
          <a:lstStyle/>
          <a:p>
            <a:endParaRPr lang="en-US" dirty="0"/>
          </a:p>
          <a:p>
            <a:endParaRPr lang="en-US" dirty="0"/>
          </a:p>
        </p:txBody>
      </p:sp>
      <p:sp>
        <p:nvSpPr>
          <p:cNvPr id="9" name="Rectangle 8"/>
          <p:cNvSpPr/>
          <p:nvPr/>
        </p:nvSpPr>
        <p:spPr>
          <a:xfrm>
            <a:off x="762000" y="1867279"/>
            <a:ext cx="3332515" cy="2031325"/>
          </a:xfrm>
          <a:prstGeom prst="rect">
            <a:avLst/>
          </a:prstGeom>
        </p:spPr>
        <p:txBody>
          <a:bodyPr wrap="none">
            <a:spAutoFit/>
          </a:bodyPr>
          <a:lstStyle/>
          <a:p>
            <a:r>
              <a:rPr lang="en-US" dirty="0">
                <a:solidFill>
                  <a:srgbClr val="FFFFFF"/>
                </a:solidFill>
              </a:rPr>
              <a:t>More info on: </a:t>
            </a:r>
            <a:r>
              <a:rPr lang="en-US" dirty="0">
                <a:solidFill>
                  <a:srgbClr val="FFFFFF"/>
                </a:solidFill>
                <a:hlinkClick r:id="rId4"/>
              </a:rPr>
              <a:t>www.eena.org/aml</a:t>
            </a:r>
            <a:endParaRPr lang="en-US" dirty="0">
              <a:solidFill>
                <a:srgbClr val="FFFFFF"/>
              </a:solidFill>
            </a:endParaRPr>
          </a:p>
          <a:p>
            <a:endParaRPr lang="en-US" dirty="0">
              <a:solidFill>
                <a:srgbClr val="FFFFFF"/>
              </a:solidFill>
            </a:endParaRPr>
          </a:p>
          <a:p>
            <a:r>
              <a:rPr lang="en-US" dirty="0">
                <a:solidFill>
                  <a:srgbClr val="FFFFFF"/>
                </a:solidFill>
              </a:rPr>
              <a:t>Email: </a:t>
            </a:r>
            <a:r>
              <a:rPr lang="en-US" dirty="0">
                <a:solidFill>
                  <a:srgbClr val="FFFFFF"/>
                </a:solidFill>
                <a:hlinkClick r:id="rId5"/>
              </a:rPr>
              <a:t>aml@eena.org</a:t>
            </a:r>
            <a:endParaRPr lang="en-US" dirty="0">
              <a:solidFill>
                <a:srgbClr val="FFFFFF"/>
              </a:solidFill>
            </a:endParaRPr>
          </a:p>
          <a:p>
            <a:endParaRPr lang="en-US" dirty="0">
              <a:solidFill>
                <a:srgbClr val="FFFFFF"/>
              </a:solidFill>
            </a:endParaRPr>
          </a:p>
          <a:p>
            <a:r>
              <a:rPr lang="en-US" dirty="0">
                <a:solidFill>
                  <a:srgbClr val="FFFFFF"/>
                </a:solidFill>
              </a:rPr>
              <a:t>Twitter: @BenoitVivier</a:t>
            </a:r>
          </a:p>
          <a:p>
            <a:endParaRPr lang="en-US" dirty="0">
              <a:solidFill>
                <a:srgbClr val="FFFFFF"/>
              </a:solidFill>
            </a:endParaRPr>
          </a:p>
          <a:p>
            <a:endParaRPr lang="en-US" dirty="0">
              <a:solidFill>
                <a:srgbClr val="FFFFFF"/>
              </a:solidFill>
            </a:endParaRPr>
          </a:p>
        </p:txBody>
      </p:sp>
      <p:cxnSp>
        <p:nvCxnSpPr>
          <p:cNvPr id="14" name="Straight Connector 13"/>
          <p:cNvCxnSpPr/>
          <p:nvPr/>
        </p:nvCxnSpPr>
        <p:spPr>
          <a:xfrm flipH="1">
            <a:off x="3" y="1486003"/>
            <a:ext cx="4684884" cy="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6291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site.jpg"/>
          <p:cNvPicPr>
            <a:picLocks noChangeAspect="1"/>
          </p:cNvPicPr>
          <p:nvPr/>
        </p:nvPicPr>
        <p:blipFill rotWithShape="1">
          <a:blip r:embed="rId2">
            <a:extLst>
              <a:ext uri="{28A0092B-C50C-407E-A947-70E740481C1C}">
                <a14:useLocalDpi xmlns:a14="http://schemas.microsoft.com/office/drawing/2010/main" val="0"/>
              </a:ext>
            </a:extLst>
          </a:blip>
          <a:srcRect b="44292"/>
          <a:stretch/>
        </p:blipFill>
        <p:spPr>
          <a:xfrm rot="10800000">
            <a:off x="0" y="0"/>
            <a:ext cx="9144000" cy="2154296"/>
          </a:xfrm>
          <a:prstGeom prst="rect">
            <a:avLst/>
          </a:prstGeom>
        </p:spPr>
      </p:pic>
      <p:sp>
        <p:nvSpPr>
          <p:cNvPr id="5" name="Rectangle 4"/>
          <p:cNvSpPr/>
          <p:nvPr/>
        </p:nvSpPr>
        <p:spPr>
          <a:xfrm>
            <a:off x="3557587" y="415428"/>
            <a:ext cx="5172076" cy="1323439"/>
          </a:xfrm>
          <a:prstGeom prst="rect">
            <a:avLst/>
          </a:prstGeom>
        </p:spPr>
        <p:txBody>
          <a:bodyPr wrap="square">
            <a:spAutoFit/>
          </a:bodyPr>
          <a:lstStyle/>
          <a:p>
            <a:pPr algn="r"/>
            <a:r>
              <a:rPr lang="en-US" sz="4000" i="1" dirty="0">
                <a:solidFill>
                  <a:srgbClr val="FFFFFF"/>
                </a:solidFill>
              </a:rPr>
              <a:t>The issue of locating emergency calls</a:t>
            </a:r>
          </a:p>
        </p:txBody>
      </p:sp>
      <p:cxnSp>
        <p:nvCxnSpPr>
          <p:cNvPr id="7" name="Straight Connector 6"/>
          <p:cNvCxnSpPr>
            <a:stCxn id="4" idx="3"/>
          </p:cNvCxnSpPr>
          <p:nvPr/>
        </p:nvCxnSpPr>
        <p:spPr>
          <a:xfrm flipV="1">
            <a:off x="0" y="1063037"/>
            <a:ext cx="4035778" cy="14111"/>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436797" y="4194402"/>
            <a:ext cx="1655005" cy="369332"/>
          </a:xfrm>
          <a:prstGeom prst="rect">
            <a:avLst/>
          </a:prstGeom>
          <a:ln>
            <a:noFill/>
          </a:ln>
        </p:spPr>
        <p:txBody>
          <a:bodyPr wrap="none">
            <a:spAutoFit/>
          </a:bodyPr>
          <a:lstStyle/>
          <a:p>
            <a:pPr algn="r"/>
            <a:r>
              <a:rPr lang="en-US" i="1" dirty="0">
                <a:solidFill>
                  <a:srgbClr val="341980"/>
                </a:solidFill>
              </a:rPr>
              <a:t>Unfamiliar area</a:t>
            </a:r>
          </a:p>
        </p:txBody>
      </p:sp>
      <p:sp>
        <p:nvSpPr>
          <p:cNvPr id="10" name="Rectangle 9"/>
          <p:cNvSpPr/>
          <p:nvPr/>
        </p:nvSpPr>
        <p:spPr>
          <a:xfrm>
            <a:off x="4571999" y="4181048"/>
            <a:ext cx="1873957" cy="584775"/>
          </a:xfrm>
          <a:prstGeom prst="rect">
            <a:avLst/>
          </a:prstGeom>
        </p:spPr>
        <p:txBody>
          <a:bodyPr wrap="square">
            <a:spAutoFit/>
          </a:bodyPr>
          <a:lstStyle/>
          <a:p>
            <a:pPr algn="ctr"/>
            <a:r>
              <a:rPr lang="en-US" sz="1600" i="1" dirty="0">
                <a:solidFill>
                  <a:srgbClr val="341980"/>
                </a:solidFill>
              </a:rPr>
              <a:t>Don’t know the name of the street</a:t>
            </a:r>
          </a:p>
        </p:txBody>
      </p:sp>
      <p:sp>
        <p:nvSpPr>
          <p:cNvPr id="11" name="Rectangle 10"/>
          <p:cNvSpPr/>
          <p:nvPr/>
        </p:nvSpPr>
        <p:spPr>
          <a:xfrm>
            <a:off x="6705395" y="4184769"/>
            <a:ext cx="2294556" cy="553998"/>
          </a:xfrm>
          <a:prstGeom prst="rect">
            <a:avLst/>
          </a:prstGeom>
        </p:spPr>
        <p:txBody>
          <a:bodyPr wrap="square">
            <a:spAutoFit/>
          </a:bodyPr>
          <a:lstStyle/>
          <a:p>
            <a:pPr algn="ctr"/>
            <a:r>
              <a:rPr lang="en-US" sz="1500" i="1" dirty="0">
                <a:solidFill>
                  <a:srgbClr val="341980"/>
                </a:solidFill>
              </a:rPr>
              <a:t>Remote area (countryside, mountains)</a:t>
            </a:r>
          </a:p>
        </p:txBody>
      </p:sp>
      <p:sp>
        <p:nvSpPr>
          <p:cNvPr id="12" name="Rectangle 11"/>
          <p:cNvSpPr/>
          <p:nvPr/>
        </p:nvSpPr>
        <p:spPr>
          <a:xfrm>
            <a:off x="7064963" y="4642250"/>
            <a:ext cx="2079037" cy="276999"/>
          </a:xfrm>
          <a:prstGeom prst="rect">
            <a:avLst/>
          </a:prstGeom>
        </p:spPr>
        <p:txBody>
          <a:bodyPr wrap="square">
            <a:spAutoFit/>
          </a:bodyPr>
          <a:lstStyle/>
          <a:p>
            <a:r>
              <a:rPr lang="en-US" sz="1200" dirty="0"/>
              <a:t>SWITCH TO SPACE 2 • 2020</a:t>
            </a:r>
          </a:p>
        </p:txBody>
      </p:sp>
      <p:pic>
        <p:nvPicPr>
          <p:cNvPr id="13" name="Image 12">
            <a:extLst>
              <a:ext uri="{FF2B5EF4-FFF2-40B4-BE49-F238E27FC236}">
                <a16:creationId xmlns:a16="http://schemas.microsoft.com/office/drawing/2014/main" id="{68AEA4F0-E973-4244-A1D0-D8C4CA5D791D}"/>
              </a:ext>
            </a:extLst>
          </p:cNvPr>
          <p:cNvPicPr>
            <a:picLocks noChangeAspect="1"/>
          </p:cNvPicPr>
          <p:nvPr/>
        </p:nvPicPr>
        <p:blipFill>
          <a:blip r:embed="rId3"/>
          <a:stretch>
            <a:fillRect/>
          </a:stretch>
        </p:blipFill>
        <p:spPr>
          <a:xfrm>
            <a:off x="297279" y="2299288"/>
            <a:ext cx="1781175" cy="1781175"/>
          </a:xfrm>
          <a:prstGeom prst="rect">
            <a:avLst/>
          </a:prstGeom>
        </p:spPr>
      </p:pic>
      <p:pic>
        <p:nvPicPr>
          <p:cNvPr id="14" name="Image 13" descr="Une image contenant jouet, poupée, portable, photo&#10;&#10;Description générée automatiquement">
            <a:extLst>
              <a:ext uri="{FF2B5EF4-FFF2-40B4-BE49-F238E27FC236}">
                <a16:creationId xmlns:a16="http://schemas.microsoft.com/office/drawing/2014/main" id="{20CB3E02-0195-4C51-B8E3-98D3768206AF}"/>
              </a:ext>
            </a:extLst>
          </p:cNvPr>
          <p:cNvPicPr>
            <a:picLocks noChangeAspect="1"/>
          </p:cNvPicPr>
          <p:nvPr/>
        </p:nvPicPr>
        <p:blipFill>
          <a:blip r:embed="rId4"/>
          <a:stretch>
            <a:fillRect/>
          </a:stretch>
        </p:blipFill>
        <p:spPr>
          <a:xfrm>
            <a:off x="2413680" y="2730715"/>
            <a:ext cx="1799663" cy="1349748"/>
          </a:xfrm>
          <a:prstGeom prst="rect">
            <a:avLst/>
          </a:prstGeom>
        </p:spPr>
      </p:pic>
      <p:pic>
        <p:nvPicPr>
          <p:cNvPr id="15" name="Picture 6" descr="Unreadable Street Sign Image &amp; Photo (Free Trial) | Bigstock">
            <a:extLst>
              <a:ext uri="{FF2B5EF4-FFF2-40B4-BE49-F238E27FC236}">
                <a16:creationId xmlns:a16="http://schemas.microsoft.com/office/drawing/2014/main" id="{3F4C9BCF-165B-4C90-811D-2F5E1C05D3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135"/>
          <a:stretch/>
        </p:blipFill>
        <p:spPr bwMode="auto">
          <a:xfrm>
            <a:off x="4548569" y="2858093"/>
            <a:ext cx="1821601" cy="12223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a:extLst>
              <a:ext uri="{FF2B5EF4-FFF2-40B4-BE49-F238E27FC236}">
                <a16:creationId xmlns:a16="http://schemas.microsoft.com/office/drawing/2014/main" id="{309341BE-B963-4453-A1BC-4099A25ED2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656" t="26370" r="5633" b="8244"/>
          <a:stretch/>
        </p:blipFill>
        <p:spPr bwMode="auto">
          <a:xfrm>
            <a:off x="6705396" y="2258603"/>
            <a:ext cx="2214562" cy="18218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8FBDA23-2A21-49D2-861C-5B03ADD28AD4}"/>
              </a:ext>
            </a:extLst>
          </p:cNvPr>
          <p:cNvSpPr/>
          <p:nvPr/>
        </p:nvSpPr>
        <p:spPr>
          <a:xfrm>
            <a:off x="-144048" y="1696816"/>
            <a:ext cx="9143999" cy="400110"/>
          </a:xfrm>
          <a:prstGeom prst="rect">
            <a:avLst/>
          </a:prstGeom>
        </p:spPr>
        <p:txBody>
          <a:bodyPr wrap="square">
            <a:spAutoFit/>
          </a:bodyPr>
          <a:lstStyle/>
          <a:p>
            <a:pPr algn="r"/>
            <a:r>
              <a:rPr lang="en-US" sz="2000" i="1" dirty="0">
                <a:solidFill>
                  <a:srgbClr val="FFFFFF"/>
                </a:solidFill>
              </a:rPr>
              <a:t>People calling emergency services are not always able to describe their exact location</a:t>
            </a:r>
          </a:p>
        </p:txBody>
      </p:sp>
      <p:sp>
        <p:nvSpPr>
          <p:cNvPr id="3" name="Rectangle 2">
            <a:extLst>
              <a:ext uri="{FF2B5EF4-FFF2-40B4-BE49-F238E27FC236}">
                <a16:creationId xmlns:a16="http://schemas.microsoft.com/office/drawing/2014/main" id="{6E1FF4F5-0AB7-459B-BE2C-CA08A5A2A076}"/>
              </a:ext>
            </a:extLst>
          </p:cNvPr>
          <p:cNvSpPr/>
          <p:nvPr/>
        </p:nvSpPr>
        <p:spPr>
          <a:xfrm>
            <a:off x="2306280" y="4189212"/>
            <a:ext cx="2014462" cy="369332"/>
          </a:xfrm>
          <a:prstGeom prst="rect">
            <a:avLst/>
          </a:prstGeom>
          <a:ln>
            <a:noFill/>
          </a:ln>
        </p:spPr>
        <p:txBody>
          <a:bodyPr wrap="none">
            <a:spAutoFit/>
          </a:bodyPr>
          <a:lstStyle/>
          <a:p>
            <a:pPr algn="r"/>
            <a:r>
              <a:rPr lang="en-US" i="1" dirty="0">
                <a:solidFill>
                  <a:srgbClr val="341980"/>
                </a:solidFill>
              </a:rPr>
              <a:t>Psychological shock</a:t>
            </a:r>
          </a:p>
        </p:txBody>
      </p:sp>
    </p:spTree>
    <p:extLst>
      <p:ext uri="{BB962C8B-B14F-4D97-AF65-F5344CB8AC3E}">
        <p14:creationId xmlns:p14="http://schemas.microsoft.com/office/powerpoint/2010/main" val="366431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site.jpg"/>
          <p:cNvPicPr>
            <a:picLocks noChangeAspect="1"/>
          </p:cNvPicPr>
          <p:nvPr/>
        </p:nvPicPr>
        <p:blipFill rotWithShape="1">
          <a:blip r:embed="rId2">
            <a:extLst>
              <a:ext uri="{28A0092B-C50C-407E-A947-70E740481C1C}">
                <a14:useLocalDpi xmlns:a14="http://schemas.microsoft.com/office/drawing/2010/main" val="0"/>
              </a:ext>
            </a:extLst>
          </a:blip>
          <a:srcRect b="44292"/>
          <a:stretch/>
        </p:blipFill>
        <p:spPr>
          <a:xfrm rot="10800000">
            <a:off x="0" y="0"/>
            <a:ext cx="9144000" cy="2154296"/>
          </a:xfrm>
          <a:prstGeom prst="rect">
            <a:avLst/>
          </a:prstGeom>
        </p:spPr>
      </p:pic>
      <p:sp>
        <p:nvSpPr>
          <p:cNvPr id="5" name="Rectangle 4"/>
          <p:cNvSpPr/>
          <p:nvPr/>
        </p:nvSpPr>
        <p:spPr>
          <a:xfrm>
            <a:off x="3557587" y="415428"/>
            <a:ext cx="5172076" cy="1323439"/>
          </a:xfrm>
          <a:prstGeom prst="rect">
            <a:avLst/>
          </a:prstGeom>
        </p:spPr>
        <p:txBody>
          <a:bodyPr wrap="square">
            <a:spAutoFit/>
          </a:bodyPr>
          <a:lstStyle/>
          <a:p>
            <a:pPr algn="r"/>
            <a:r>
              <a:rPr lang="en-US" sz="4000" i="1" dirty="0">
                <a:solidFill>
                  <a:srgbClr val="FFFFFF"/>
                </a:solidFill>
              </a:rPr>
              <a:t>The issue of locating emergency calls</a:t>
            </a:r>
          </a:p>
        </p:txBody>
      </p:sp>
      <p:cxnSp>
        <p:nvCxnSpPr>
          <p:cNvPr id="7" name="Straight Connector 6"/>
          <p:cNvCxnSpPr>
            <a:stCxn id="4" idx="3"/>
          </p:cNvCxnSpPr>
          <p:nvPr/>
        </p:nvCxnSpPr>
        <p:spPr>
          <a:xfrm flipV="1">
            <a:off x="0" y="1063037"/>
            <a:ext cx="4035778" cy="14111"/>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064963" y="4642250"/>
            <a:ext cx="2079037" cy="276999"/>
          </a:xfrm>
          <a:prstGeom prst="rect">
            <a:avLst/>
          </a:prstGeom>
        </p:spPr>
        <p:txBody>
          <a:bodyPr wrap="square">
            <a:spAutoFit/>
          </a:bodyPr>
          <a:lstStyle/>
          <a:p>
            <a:r>
              <a:rPr lang="en-US" sz="1200" dirty="0"/>
              <a:t>SWITCH TO SPACE 2 • 2020</a:t>
            </a:r>
          </a:p>
        </p:txBody>
      </p:sp>
      <p:sp>
        <p:nvSpPr>
          <p:cNvPr id="2" name="Rectangle 1">
            <a:extLst>
              <a:ext uri="{FF2B5EF4-FFF2-40B4-BE49-F238E27FC236}">
                <a16:creationId xmlns:a16="http://schemas.microsoft.com/office/drawing/2014/main" id="{78FBDA23-2A21-49D2-861C-5B03ADD28AD4}"/>
              </a:ext>
            </a:extLst>
          </p:cNvPr>
          <p:cNvSpPr/>
          <p:nvPr/>
        </p:nvSpPr>
        <p:spPr>
          <a:xfrm>
            <a:off x="-144048" y="1696816"/>
            <a:ext cx="9143999" cy="400110"/>
          </a:xfrm>
          <a:prstGeom prst="rect">
            <a:avLst/>
          </a:prstGeom>
        </p:spPr>
        <p:txBody>
          <a:bodyPr wrap="square">
            <a:spAutoFit/>
          </a:bodyPr>
          <a:lstStyle/>
          <a:p>
            <a:pPr algn="r"/>
            <a:r>
              <a:rPr lang="en-US" sz="2000" i="1" dirty="0">
                <a:solidFill>
                  <a:srgbClr val="FFFFFF"/>
                </a:solidFill>
              </a:rPr>
              <a:t>People calling emergency services are not always able to describe their exact location</a:t>
            </a:r>
          </a:p>
        </p:txBody>
      </p:sp>
      <p:pic>
        <p:nvPicPr>
          <p:cNvPr id="17" name="Picture 2" descr="Town with the longest name in New Zealand">
            <a:extLst>
              <a:ext uri="{FF2B5EF4-FFF2-40B4-BE49-F238E27FC236}">
                <a16:creationId xmlns:a16="http://schemas.microsoft.com/office/drawing/2014/main" id="{97F140D1-2958-4AEB-AB88-3AA4F3A295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500" b="10763"/>
          <a:stretch/>
        </p:blipFill>
        <p:spPr bwMode="auto">
          <a:xfrm>
            <a:off x="271755" y="2513218"/>
            <a:ext cx="4300245" cy="52149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Llanfairpwllgwyngyllgogerychwyrndrobwllllantysiliogogogoch Images ...">
            <a:extLst>
              <a:ext uri="{FF2B5EF4-FFF2-40B4-BE49-F238E27FC236}">
                <a16:creationId xmlns:a16="http://schemas.microsoft.com/office/drawing/2014/main" id="{C65E1DA4-3CC0-4F81-8A79-882E12BB56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965" b="35762"/>
          <a:stretch/>
        </p:blipFill>
        <p:spPr bwMode="auto">
          <a:xfrm>
            <a:off x="271755" y="3183282"/>
            <a:ext cx="4300245" cy="495724"/>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descr="Une image contenant assis, signe, noir, chat&#10;&#10;Description générée automatiquement">
            <a:extLst>
              <a:ext uri="{FF2B5EF4-FFF2-40B4-BE49-F238E27FC236}">
                <a16:creationId xmlns:a16="http://schemas.microsoft.com/office/drawing/2014/main" id="{C870EBD9-9F30-4713-8B4D-B8CF46089453}"/>
              </a:ext>
            </a:extLst>
          </p:cNvPr>
          <p:cNvPicPr>
            <a:picLocks noChangeAspect="1"/>
          </p:cNvPicPr>
          <p:nvPr/>
        </p:nvPicPr>
        <p:blipFill>
          <a:blip r:embed="rId5"/>
          <a:stretch>
            <a:fillRect/>
          </a:stretch>
        </p:blipFill>
        <p:spPr>
          <a:xfrm>
            <a:off x="2421878" y="2598837"/>
            <a:ext cx="1799665" cy="1349749"/>
          </a:xfrm>
          <a:prstGeom prst="rect">
            <a:avLst/>
          </a:prstGeom>
        </p:spPr>
      </p:pic>
      <p:pic>
        <p:nvPicPr>
          <p:cNvPr id="20" name="Image 19">
            <a:extLst>
              <a:ext uri="{FF2B5EF4-FFF2-40B4-BE49-F238E27FC236}">
                <a16:creationId xmlns:a16="http://schemas.microsoft.com/office/drawing/2014/main" id="{DE6014C1-7AE0-47CF-9AB1-B18AD10AD392}"/>
              </a:ext>
            </a:extLst>
          </p:cNvPr>
          <p:cNvPicPr>
            <a:picLocks noChangeAspect="1"/>
          </p:cNvPicPr>
          <p:nvPr/>
        </p:nvPicPr>
        <p:blipFill>
          <a:blip r:embed="rId6"/>
          <a:stretch>
            <a:fillRect/>
          </a:stretch>
        </p:blipFill>
        <p:spPr>
          <a:xfrm>
            <a:off x="4798899" y="2351861"/>
            <a:ext cx="1596725" cy="1596725"/>
          </a:xfrm>
          <a:prstGeom prst="rect">
            <a:avLst/>
          </a:prstGeom>
        </p:spPr>
      </p:pic>
      <p:pic>
        <p:nvPicPr>
          <p:cNvPr id="21" name="Picture 6" descr="5-Year Old Girl Saves Father's Life After Making A Hilarious 911 Call">
            <a:extLst>
              <a:ext uri="{FF2B5EF4-FFF2-40B4-BE49-F238E27FC236}">
                <a16:creationId xmlns:a16="http://schemas.microsoft.com/office/drawing/2014/main" id="{9B2385DB-D444-456F-8796-D554322383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1524" y="2799202"/>
            <a:ext cx="2148309" cy="112786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12AE7E9E-ABEB-4E50-A3EA-59413762800F}"/>
              </a:ext>
            </a:extLst>
          </p:cNvPr>
          <p:cNvSpPr/>
          <p:nvPr/>
        </p:nvSpPr>
        <p:spPr>
          <a:xfrm>
            <a:off x="382680" y="4081484"/>
            <a:ext cx="1709122" cy="369332"/>
          </a:xfrm>
          <a:prstGeom prst="rect">
            <a:avLst/>
          </a:prstGeom>
          <a:ln>
            <a:noFill/>
          </a:ln>
        </p:spPr>
        <p:txBody>
          <a:bodyPr wrap="none">
            <a:spAutoFit/>
          </a:bodyPr>
          <a:lstStyle/>
          <a:p>
            <a:pPr algn="r"/>
            <a:r>
              <a:rPr lang="en-US" i="1" dirty="0">
                <a:solidFill>
                  <a:srgbClr val="341980"/>
                </a:solidFill>
              </a:rPr>
              <a:t>Language issues</a:t>
            </a:r>
          </a:p>
        </p:txBody>
      </p:sp>
      <p:sp>
        <p:nvSpPr>
          <p:cNvPr id="6" name="Rectangle 5">
            <a:extLst>
              <a:ext uri="{FF2B5EF4-FFF2-40B4-BE49-F238E27FC236}">
                <a16:creationId xmlns:a16="http://schemas.microsoft.com/office/drawing/2014/main" id="{8E1A0822-FF71-4D53-989E-C3BDEAD07EB0}"/>
              </a:ext>
            </a:extLst>
          </p:cNvPr>
          <p:cNvSpPr/>
          <p:nvPr/>
        </p:nvSpPr>
        <p:spPr>
          <a:xfrm>
            <a:off x="2421878" y="4080463"/>
            <a:ext cx="1799665" cy="923330"/>
          </a:xfrm>
          <a:prstGeom prst="rect">
            <a:avLst/>
          </a:prstGeom>
          <a:ln>
            <a:noFill/>
          </a:ln>
        </p:spPr>
        <p:txBody>
          <a:bodyPr wrap="square">
            <a:spAutoFit/>
          </a:bodyPr>
          <a:lstStyle/>
          <a:p>
            <a:pPr algn="ctr"/>
            <a:r>
              <a:rPr lang="en-US" i="1" dirty="0">
                <a:solidFill>
                  <a:srgbClr val="341980"/>
                </a:solidFill>
              </a:rPr>
              <a:t>Caller doesn’t want to give his/her location</a:t>
            </a:r>
          </a:p>
        </p:txBody>
      </p:sp>
      <p:sp>
        <p:nvSpPr>
          <p:cNvPr id="8" name="Rectangle 7">
            <a:extLst>
              <a:ext uri="{FF2B5EF4-FFF2-40B4-BE49-F238E27FC236}">
                <a16:creationId xmlns:a16="http://schemas.microsoft.com/office/drawing/2014/main" id="{FEDC619C-7875-4A45-8AA9-D5878F8D4D9D}"/>
              </a:ext>
            </a:extLst>
          </p:cNvPr>
          <p:cNvSpPr/>
          <p:nvPr/>
        </p:nvSpPr>
        <p:spPr>
          <a:xfrm>
            <a:off x="4743420" y="4081484"/>
            <a:ext cx="1799665" cy="369332"/>
          </a:xfrm>
          <a:prstGeom prst="rect">
            <a:avLst/>
          </a:prstGeom>
          <a:ln>
            <a:noFill/>
          </a:ln>
        </p:spPr>
        <p:txBody>
          <a:bodyPr wrap="square">
            <a:spAutoFit/>
          </a:bodyPr>
          <a:lstStyle/>
          <a:p>
            <a:pPr algn="ctr"/>
            <a:r>
              <a:rPr lang="en-US" i="1" dirty="0">
                <a:solidFill>
                  <a:srgbClr val="341980"/>
                </a:solidFill>
              </a:rPr>
              <a:t>Call dropping</a:t>
            </a:r>
          </a:p>
        </p:txBody>
      </p:sp>
      <p:sp>
        <p:nvSpPr>
          <p:cNvPr id="26" name="Rectangle 25">
            <a:extLst>
              <a:ext uri="{FF2B5EF4-FFF2-40B4-BE49-F238E27FC236}">
                <a16:creationId xmlns:a16="http://schemas.microsoft.com/office/drawing/2014/main" id="{24ABDEB4-FBCE-4443-A3D9-A006FB778EC2}"/>
              </a:ext>
            </a:extLst>
          </p:cNvPr>
          <p:cNvSpPr/>
          <p:nvPr/>
        </p:nvSpPr>
        <p:spPr>
          <a:xfrm>
            <a:off x="6867495" y="4078103"/>
            <a:ext cx="1799665" cy="369332"/>
          </a:xfrm>
          <a:prstGeom prst="rect">
            <a:avLst/>
          </a:prstGeom>
          <a:ln>
            <a:noFill/>
          </a:ln>
        </p:spPr>
        <p:txBody>
          <a:bodyPr wrap="square">
            <a:spAutoFit/>
          </a:bodyPr>
          <a:lstStyle/>
          <a:p>
            <a:pPr algn="ctr"/>
            <a:r>
              <a:rPr lang="en-US" i="1" dirty="0">
                <a:solidFill>
                  <a:srgbClr val="341980"/>
                </a:solidFill>
              </a:rPr>
              <a:t>Children calling</a:t>
            </a:r>
          </a:p>
        </p:txBody>
      </p:sp>
    </p:spTree>
    <p:extLst>
      <p:ext uri="{BB962C8B-B14F-4D97-AF65-F5344CB8AC3E}">
        <p14:creationId xmlns:p14="http://schemas.microsoft.com/office/powerpoint/2010/main" val="369896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8"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site.jpg"/>
          <p:cNvPicPr>
            <a:picLocks noChangeAspect="1"/>
          </p:cNvPicPr>
          <p:nvPr/>
        </p:nvPicPr>
        <p:blipFill rotWithShape="1">
          <a:blip r:embed="rId2">
            <a:extLst>
              <a:ext uri="{28A0092B-C50C-407E-A947-70E740481C1C}">
                <a14:useLocalDpi xmlns:a14="http://schemas.microsoft.com/office/drawing/2010/main" val="0"/>
              </a:ext>
            </a:extLst>
          </a:blip>
          <a:srcRect l="33849"/>
          <a:stretch/>
        </p:blipFill>
        <p:spPr>
          <a:xfrm rot="5400000">
            <a:off x="4912959" y="930910"/>
            <a:ext cx="5161956" cy="3300129"/>
          </a:xfrm>
          <a:prstGeom prst="rect">
            <a:avLst/>
          </a:prstGeom>
        </p:spPr>
      </p:pic>
      <p:sp>
        <p:nvSpPr>
          <p:cNvPr id="5" name="TextBox 4"/>
          <p:cNvSpPr txBox="1"/>
          <p:nvPr/>
        </p:nvSpPr>
        <p:spPr>
          <a:xfrm>
            <a:off x="5995219" y="338667"/>
            <a:ext cx="3052916" cy="1077218"/>
          </a:xfrm>
          <a:prstGeom prst="rect">
            <a:avLst/>
          </a:prstGeom>
          <a:noFill/>
          <a:ln>
            <a:noFill/>
          </a:ln>
        </p:spPr>
        <p:txBody>
          <a:bodyPr wrap="square" rtlCol="0">
            <a:spAutoFit/>
          </a:bodyPr>
          <a:lstStyle/>
          <a:p>
            <a:pPr algn="r"/>
            <a:r>
              <a:rPr lang="en-US" sz="3200" i="1" dirty="0">
                <a:solidFill>
                  <a:srgbClr val="FFFFFF"/>
                </a:solidFill>
              </a:rPr>
              <a:t>How emergency calls are located?</a:t>
            </a:r>
          </a:p>
        </p:txBody>
      </p:sp>
      <p:pic>
        <p:nvPicPr>
          <p:cNvPr id="6" name="Picture 5" descr="Copy of WP 5 Communication &amp; dissemination.png"/>
          <p:cNvPicPr>
            <a:picLocks noChangeAspect="1"/>
          </p:cNvPicPr>
          <p:nvPr/>
        </p:nvPicPr>
        <p:blipFill rotWithShape="1">
          <a:blip r:embed="rId3">
            <a:extLst>
              <a:ext uri="{28A0092B-C50C-407E-A947-70E740481C1C}">
                <a14:useLocalDpi xmlns:a14="http://schemas.microsoft.com/office/drawing/2010/main" val="0"/>
              </a:ext>
            </a:extLst>
          </a:blip>
          <a:srcRect t="4687"/>
          <a:stretch/>
        </p:blipFill>
        <p:spPr>
          <a:xfrm>
            <a:off x="4904903" y="-4"/>
            <a:ext cx="1012792" cy="5143502"/>
          </a:xfrm>
          <a:prstGeom prst="rect">
            <a:avLst/>
          </a:prstGeom>
        </p:spPr>
      </p:pic>
      <p:sp>
        <p:nvSpPr>
          <p:cNvPr id="7" name="TextBox 6"/>
          <p:cNvSpPr txBox="1"/>
          <p:nvPr/>
        </p:nvSpPr>
        <p:spPr>
          <a:xfrm>
            <a:off x="531519" y="338667"/>
            <a:ext cx="2503134" cy="459411"/>
          </a:xfrm>
          <a:prstGeom prst="rect">
            <a:avLst/>
          </a:prstGeom>
          <a:noFill/>
        </p:spPr>
        <p:txBody>
          <a:bodyPr wrap="square" rtlCol="0">
            <a:spAutoFit/>
          </a:bodyPr>
          <a:lstStyle/>
          <a:p>
            <a:r>
              <a:rPr lang="en-US" sz="2400" b="1" dirty="0"/>
              <a:t>Landline phones</a:t>
            </a:r>
          </a:p>
        </p:txBody>
      </p:sp>
      <p:sp>
        <p:nvSpPr>
          <p:cNvPr id="8" name="TextBox 7"/>
          <p:cNvSpPr txBox="1"/>
          <p:nvPr/>
        </p:nvSpPr>
        <p:spPr>
          <a:xfrm>
            <a:off x="602074" y="803589"/>
            <a:ext cx="3960518" cy="584775"/>
          </a:xfrm>
          <a:prstGeom prst="rect">
            <a:avLst/>
          </a:prstGeom>
          <a:noFill/>
        </p:spPr>
        <p:txBody>
          <a:bodyPr wrap="square" rtlCol="0">
            <a:spAutoFit/>
          </a:bodyPr>
          <a:lstStyle/>
          <a:p>
            <a:r>
              <a:rPr lang="en-US" sz="1600" dirty="0"/>
              <a:t>Located through the address of the subscriber</a:t>
            </a:r>
          </a:p>
        </p:txBody>
      </p:sp>
      <p:sp>
        <p:nvSpPr>
          <p:cNvPr id="9" name="TextBox 8"/>
          <p:cNvSpPr txBox="1"/>
          <p:nvPr/>
        </p:nvSpPr>
        <p:spPr>
          <a:xfrm>
            <a:off x="602074" y="2489343"/>
            <a:ext cx="2432580" cy="461665"/>
          </a:xfrm>
          <a:prstGeom prst="rect">
            <a:avLst/>
          </a:prstGeom>
          <a:noFill/>
        </p:spPr>
        <p:txBody>
          <a:bodyPr wrap="square" rtlCol="0">
            <a:spAutoFit/>
          </a:bodyPr>
          <a:lstStyle/>
          <a:p>
            <a:r>
              <a:rPr lang="en-US" sz="2400" b="1" dirty="0"/>
              <a:t>Mobile phones</a:t>
            </a:r>
          </a:p>
        </p:txBody>
      </p:sp>
      <p:sp>
        <p:nvSpPr>
          <p:cNvPr id="10" name="TextBox 9"/>
          <p:cNvSpPr txBox="1"/>
          <p:nvPr/>
        </p:nvSpPr>
        <p:spPr>
          <a:xfrm>
            <a:off x="602073" y="2951008"/>
            <a:ext cx="4225306" cy="584775"/>
          </a:xfrm>
          <a:prstGeom prst="rect">
            <a:avLst/>
          </a:prstGeom>
          <a:noFill/>
        </p:spPr>
        <p:txBody>
          <a:bodyPr wrap="square" rtlCol="0">
            <a:spAutoFit/>
          </a:bodyPr>
          <a:lstStyle/>
          <a:p>
            <a:r>
              <a:rPr lang="en-US" sz="1600" dirty="0"/>
              <a:t>Located through the near cell base station, which is particularly unprecise (2km in average)</a:t>
            </a:r>
          </a:p>
        </p:txBody>
      </p:sp>
      <p:sp>
        <p:nvSpPr>
          <p:cNvPr id="3" name="Rectangle 2"/>
          <p:cNvSpPr/>
          <p:nvPr/>
        </p:nvSpPr>
        <p:spPr>
          <a:xfrm>
            <a:off x="7074370" y="4622326"/>
            <a:ext cx="2069632" cy="276999"/>
          </a:xfrm>
          <a:prstGeom prst="rect">
            <a:avLst/>
          </a:prstGeom>
        </p:spPr>
        <p:txBody>
          <a:bodyPr wrap="square">
            <a:spAutoFit/>
          </a:bodyPr>
          <a:lstStyle/>
          <a:p>
            <a:r>
              <a:rPr lang="en-US" sz="1200" dirty="0">
                <a:solidFill>
                  <a:schemeClr val="bg1"/>
                </a:solidFill>
              </a:rPr>
              <a:t>SWITCH TO SPACE 2 • 2020</a:t>
            </a:r>
          </a:p>
        </p:txBody>
      </p:sp>
      <p:pic>
        <p:nvPicPr>
          <p:cNvPr id="1028" name="Picture 4" descr="Landline, dial, phone, telephone, rotary telephone, handset icon">
            <a:extLst>
              <a:ext uri="{FF2B5EF4-FFF2-40B4-BE49-F238E27FC236}">
                <a16:creationId xmlns:a16="http://schemas.microsoft.com/office/drawing/2014/main" id="{BC8B1681-17D1-4372-8ABA-06D818E5A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8227" y="1027296"/>
            <a:ext cx="1187192" cy="11871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ingle cell with circular base station array and line-of-sight to ...">
            <a:extLst>
              <a:ext uri="{FF2B5EF4-FFF2-40B4-BE49-F238E27FC236}">
                <a16:creationId xmlns:a16="http://schemas.microsoft.com/office/drawing/2014/main" id="{4DF1C974-4E99-4961-92A5-76DB3C3335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8181" y="3577015"/>
            <a:ext cx="2057960" cy="1160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25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site.jpg"/>
          <p:cNvPicPr>
            <a:picLocks noChangeAspect="1"/>
          </p:cNvPicPr>
          <p:nvPr/>
        </p:nvPicPr>
        <p:blipFill rotWithShape="1">
          <a:blip r:embed="rId2">
            <a:extLst>
              <a:ext uri="{28A0092B-C50C-407E-A947-70E740481C1C}">
                <a14:useLocalDpi xmlns:a14="http://schemas.microsoft.com/office/drawing/2010/main" val="0"/>
              </a:ext>
            </a:extLst>
          </a:blip>
          <a:srcRect b="44292"/>
          <a:stretch/>
        </p:blipFill>
        <p:spPr>
          <a:xfrm rot="10800000">
            <a:off x="0" y="0"/>
            <a:ext cx="9144000" cy="2154296"/>
          </a:xfrm>
          <a:prstGeom prst="rect">
            <a:avLst/>
          </a:prstGeom>
        </p:spPr>
      </p:pic>
      <p:sp>
        <p:nvSpPr>
          <p:cNvPr id="5" name="Rectangle 4"/>
          <p:cNvSpPr/>
          <p:nvPr/>
        </p:nvSpPr>
        <p:spPr>
          <a:xfrm>
            <a:off x="3557587" y="415428"/>
            <a:ext cx="5172076" cy="1323439"/>
          </a:xfrm>
          <a:prstGeom prst="rect">
            <a:avLst/>
          </a:prstGeom>
        </p:spPr>
        <p:txBody>
          <a:bodyPr wrap="square">
            <a:spAutoFit/>
          </a:bodyPr>
          <a:lstStyle/>
          <a:p>
            <a:pPr algn="r"/>
            <a:r>
              <a:rPr lang="en-US" sz="4000" i="1" dirty="0">
                <a:solidFill>
                  <a:srgbClr val="FFFFFF"/>
                </a:solidFill>
              </a:rPr>
              <a:t>The issue of locating emergency calls</a:t>
            </a:r>
          </a:p>
        </p:txBody>
      </p:sp>
      <p:cxnSp>
        <p:nvCxnSpPr>
          <p:cNvPr id="7" name="Straight Connector 6"/>
          <p:cNvCxnSpPr>
            <a:stCxn id="4" idx="3"/>
          </p:cNvCxnSpPr>
          <p:nvPr/>
        </p:nvCxnSpPr>
        <p:spPr>
          <a:xfrm flipV="1">
            <a:off x="0" y="1063037"/>
            <a:ext cx="4035778" cy="14111"/>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064963" y="4642250"/>
            <a:ext cx="2079037" cy="276999"/>
          </a:xfrm>
          <a:prstGeom prst="rect">
            <a:avLst/>
          </a:prstGeom>
        </p:spPr>
        <p:txBody>
          <a:bodyPr wrap="square">
            <a:spAutoFit/>
          </a:bodyPr>
          <a:lstStyle/>
          <a:p>
            <a:r>
              <a:rPr lang="en-US" sz="1200" dirty="0"/>
              <a:t>SWITCH TO SPACE 2 • 2020</a:t>
            </a:r>
          </a:p>
        </p:txBody>
      </p:sp>
      <p:sp>
        <p:nvSpPr>
          <p:cNvPr id="2" name="Rectangle 1">
            <a:extLst>
              <a:ext uri="{FF2B5EF4-FFF2-40B4-BE49-F238E27FC236}">
                <a16:creationId xmlns:a16="http://schemas.microsoft.com/office/drawing/2014/main" id="{78FBDA23-2A21-49D2-861C-5B03ADD28AD4}"/>
              </a:ext>
            </a:extLst>
          </p:cNvPr>
          <p:cNvSpPr/>
          <p:nvPr/>
        </p:nvSpPr>
        <p:spPr>
          <a:xfrm>
            <a:off x="-144048" y="1696816"/>
            <a:ext cx="9143999" cy="400110"/>
          </a:xfrm>
          <a:prstGeom prst="rect">
            <a:avLst/>
          </a:prstGeom>
        </p:spPr>
        <p:txBody>
          <a:bodyPr wrap="square">
            <a:spAutoFit/>
          </a:bodyPr>
          <a:lstStyle/>
          <a:p>
            <a:pPr algn="r"/>
            <a:r>
              <a:rPr lang="en-US" sz="2000" i="1" dirty="0">
                <a:solidFill>
                  <a:srgbClr val="FFFFFF"/>
                </a:solidFill>
              </a:rPr>
              <a:t>People calling emergency services are not always able to describe their exact location</a:t>
            </a:r>
          </a:p>
        </p:txBody>
      </p:sp>
      <p:sp>
        <p:nvSpPr>
          <p:cNvPr id="3" name="Rectangle 2">
            <a:extLst>
              <a:ext uri="{FF2B5EF4-FFF2-40B4-BE49-F238E27FC236}">
                <a16:creationId xmlns:a16="http://schemas.microsoft.com/office/drawing/2014/main" id="{FFBB7D2E-44A5-4E60-AE26-63EDA92A1BA0}"/>
              </a:ext>
            </a:extLst>
          </p:cNvPr>
          <p:cNvSpPr/>
          <p:nvPr/>
        </p:nvSpPr>
        <p:spPr>
          <a:xfrm>
            <a:off x="694829" y="2547248"/>
            <a:ext cx="7754342" cy="2492990"/>
          </a:xfrm>
          <a:prstGeom prst="rect">
            <a:avLst/>
          </a:prstGeom>
        </p:spPr>
        <p:txBody>
          <a:bodyPr wrap="square">
            <a:spAutoFit/>
          </a:bodyPr>
          <a:lstStyle/>
          <a:p>
            <a:pPr marL="285750" indent="-285750">
              <a:buFont typeface="Arial"/>
              <a:buChar char="•"/>
            </a:pPr>
            <a:r>
              <a:rPr lang="en-US" sz="2200" dirty="0"/>
              <a:t>This problem is increasing with the increased number of calls originated from mobile phones (about 70%).</a:t>
            </a:r>
          </a:p>
          <a:p>
            <a:pPr marL="285750" indent="-285750">
              <a:buFont typeface="Arial"/>
              <a:buChar char="•"/>
            </a:pPr>
            <a:endParaRPr lang="en-US" sz="2200" dirty="0"/>
          </a:p>
          <a:p>
            <a:pPr marL="285750" indent="-285750">
              <a:buFont typeface="Arial"/>
              <a:buChar char="•"/>
            </a:pPr>
            <a:r>
              <a:rPr lang="fr-BE" sz="2200" dirty="0"/>
              <a:t>In 2015, in the United </a:t>
            </a:r>
            <a:r>
              <a:rPr lang="fr-BE" sz="2200" dirty="0" err="1"/>
              <a:t>Kingdom</a:t>
            </a:r>
            <a:r>
              <a:rPr lang="fr-BE" sz="2200" dirty="0"/>
              <a:t>:	</a:t>
            </a:r>
          </a:p>
          <a:p>
            <a:pPr marL="742950" lvl="1" indent="-285750">
              <a:buFont typeface="Arial"/>
              <a:buChar char="•"/>
            </a:pPr>
            <a:r>
              <a:rPr lang="en-US" dirty="0"/>
              <a:t>About 36,000 incidents per year involve searches of 30+ minutes because a mobile caller is unable to give location</a:t>
            </a:r>
          </a:p>
          <a:p>
            <a:pPr marL="742950" lvl="1" indent="-285750">
              <a:buFont typeface="Arial"/>
              <a:buChar char="•"/>
            </a:pPr>
            <a:endParaRPr lang="en-US" sz="1600" dirty="0"/>
          </a:p>
          <a:p>
            <a:pPr marL="285750" indent="-285750">
              <a:buFont typeface="Arial"/>
              <a:buChar char="•"/>
            </a:pPr>
            <a:endParaRPr lang="en-US" sz="1600" dirty="0"/>
          </a:p>
        </p:txBody>
      </p:sp>
    </p:spTree>
    <p:extLst>
      <p:ext uri="{BB962C8B-B14F-4D97-AF65-F5344CB8AC3E}">
        <p14:creationId xmlns:p14="http://schemas.microsoft.com/office/powerpoint/2010/main" val="3188362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site.jpg"/>
          <p:cNvPicPr>
            <a:picLocks noChangeAspect="1"/>
          </p:cNvPicPr>
          <p:nvPr/>
        </p:nvPicPr>
        <p:blipFill rotWithShape="1">
          <a:blip r:embed="rId2">
            <a:extLst>
              <a:ext uri="{28A0092B-C50C-407E-A947-70E740481C1C}">
                <a14:useLocalDpi xmlns:a14="http://schemas.microsoft.com/office/drawing/2010/main" val="0"/>
              </a:ext>
            </a:extLst>
          </a:blip>
          <a:srcRect b="44292"/>
          <a:stretch/>
        </p:blipFill>
        <p:spPr>
          <a:xfrm rot="10800000">
            <a:off x="0" y="0"/>
            <a:ext cx="9144000" cy="2154296"/>
          </a:xfrm>
          <a:prstGeom prst="rect">
            <a:avLst/>
          </a:prstGeom>
        </p:spPr>
      </p:pic>
      <p:sp>
        <p:nvSpPr>
          <p:cNvPr id="5" name="Rectangle 4"/>
          <p:cNvSpPr/>
          <p:nvPr/>
        </p:nvSpPr>
        <p:spPr>
          <a:xfrm>
            <a:off x="3557587" y="415428"/>
            <a:ext cx="5172076" cy="1323439"/>
          </a:xfrm>
          <a:prstGeom prst="rect">
            <a:avLst/>
          </a:prstGeom>
        </p:spPr>
        <p:txBody>
          <a:bodyPr wrap="square">
            <a:spAutoFit/>
          </a:bodyPr>
          <a:lstStyle/>
          <a:p>
            <a:pPr algn="r"/>
            <a:r>
              <a:rPr lang="en-US" sz="4000" i="1" dirty="0">
                <a:solidFill>
                  <a:srgbClr val="FFFFFF"/>
                </a:solidFill>
              </a:rPr>
              <a:t>The issue of locating emergency calls</a:t>
            </a:r>
          </a:p>
        </p:txBody>
      </p:sp>
      <p:cxnSp>
        <p:nvCxnSpPr>
          <p:cNvPr id="7" name="Straight Connector 6"/>
          <p:cNvCxnSpPr>
            <a:stCxn id="4" idx="3"/>
          </p:cNvCxnSpPr>
          <p:nvPr/>
        </p:nvCxnSpPr>
        <p:spPr>
          <a:xfrm flipV="1">
            <a:off x="0" y="1063037"/>
            <a:ext cx="4035778" cy="14111"/>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064963" y="4642250"/>
            <a:ext cx="2079037" cy="276999"/>
          </a:xfrm>
          <a:prstGeom prst="rect">
            <a:avLst/>
          </a:prstGeom>
        </p:spPr>
        <p:txBody>
          <a:bodyPr wrap="square">
            <a:spAutoFit/>
          </a:bodyPr>
          <a:lstStyle/>
          <a:p>
            <a:r>
              <a:rPr lang="en-US" sz="1200" dirty="0"/>
              <a:t>SWITCH TO SPACE 2 • 2020</a:t>
            </a:r>
          </a:p>
        </p:txBody>
      </p:sp>
      <p:sp>
        <p:nvSpPr>
          <p:cNvPr id="3" name="Rectangle 2">
            <a:extLst>
              <a:ext uri="{FF2B5EF4-FFF2-40B4-BE49-F238E27FC236}">
                <a16:creationId xmlns:a16="http://schemas.microsoft.com/office/drawing/2014/main" id="{FF357812-92B5-441D-9FFF-96169B180C4C}"/>
              </a:ext>
            </a:extLst>
          </p:cNvPr>
          <p:cNvSpPr/>
          <p:nvPr/>
        </p:nvSpPr>
        <p:spPr>
          <a:xfrm>
            <a:off x="694829" y="2547248"/>
            <a:ext cx="7754342" cy="1723549"/>
          </a:xfrm>
          <a:prstGeom prst="rect">
            <a:avLst/>
          </a:prstGeom>
        </p:spPr>
        <p:txBody>
          <a:bodyPr wrap="square">
            <a:spAutoFit/>
          </a:bodyPr>
          <a:lstStyle/>
          <a:p>
            <a:r>
              <a:rPr lang="en-US" sz="3000" i="1" dirty="0"/>
              <a:t>What if we could use our phone’s location data to locate emergency calls?</a:t>
            </a:r>
          </a:p>
          <a:p>
            <a:endParaRPr lang="en-US" sz="3000" i="1" dirty="0"/>
          </a:p>
          <a:p>
            <a:pPr marL="285750" indent="-285750">
              <a:buFont typeface="Arial"/>
              <a:buChar char="•"/>
            </a:pPr>
            <a:endParaRPr lang="en-US" sz="1600" dirty="0"/>
          </a:p>
        </p:txBody>
      </p:sp>
      <p:sp>
        <p:nvSpPr>
          <p:cNvPr id="9" name="ZoneTexte 8">
            <a:extLst>
              <a:ext uri="{FF2B5EF4-FFF2-40B4-BE49-F238E27FC236}">
                <a16:creationId xmlns:a16="http://schemas.microsoft.com/office/drawing/2014/main" id="{2322274A-3DCA-4BF5-9B8B-A3F22C9C8677}"/>
              </a:ext>
            </a:extLst>
          </p:cNvPr>
          <p:cNvSpPr txBox="1"/>
          <p:nvPr/>
        </p:nvSpPr>
        <p:spPr>
          <a:xfrm>
            <a:off x="2017889" y="3804109"/>
            <a:ext cx="6542112" cy="830997"/>
          </a:xfrm>
          <a:prstGeom prst="rect">
            <a:avLst/>
          </a:prstGeom>
          <a:noFill/>
        </p:spPr>
        <p:txBody>
          <a:bodyPr wrap="none" rtlCol="0">
            <a:spAutoFit/>
          </a:bodyPr>
          <a:lstStyle/>
          <a:p>
            <a:r>
              <a:rPr lang="en-US" sz="3000" dirty="0"/>
              <a:t>Meet… Advanced Mobile Location (AML)</a:t>
            </a:r>
          </a:p>
          <a:p>
            <a:endParaRPr lang="fr-FR" dirty="0"/>
          </a:p>
        </p:txBody>
      </p:sp>
    </p:spTree>
    <p:extLst>
      <p:ext uri="{BB962C8B-B14F-4D97-AF65-F5344CB8AC3E}">
        <p14:creationId xmlns:p14="http://schemas.microsoft.com/office/powerpoint/2010/main" val="83876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site.jpg"/>
          <p:cNvPicPr>
            <a:picLocks noChangeAspect="1"/>
          </p:cNvPicPr>
          <p:nvPr/>
        </p:nvPicPr>
        <p:blipFill rotWithShape="1">
          <a:blip r:embed="rId2">
            <a:extLst>
              <a:ext uri="{28A0092B-C50C-407E-A947-70E740481C1C}">
                <a14:useLocalDpi xmlns:a14="http://schemas.microsoft.com/office/drawing/2010/main" val="0"/>
              </a:ext>
            </a:extLst>
          </a:blip>
          <a:srcRect b="44292"/>
          <a:stretch/>
        </p:blipFill>
        <p:spPr>
          <a:xfrm rot="10800000">
            <a:off x="0" y="0"/>
            <a:ext cx="9144000" cy="2154296"/>
          </a:xfrm>
          <a:prstGeom prst="rect">
            <a:avLst/>
          </a:prstGeom>
        </p:spPr>
      </p:pic>
      <p:sp>
        <p:nvSpPr>
          <p:cNvPr id="5" name="Rectangle 4"/>
          <p:cNvSpPr/>
          <p:nvPr/>
        </p:nvSpPr>
        <p:spPr>
          <a:xfrm>
            <a:off x="4064010" y="684343"/>
            <a:ext cx="4230005" cy="646331"/>
          </a:xfrm>
          <a:prstGeom prst="rect">
            <a:avLst/>
          </a:prstGeom>
        </p:spPr>
        <p:txBody>
          <a:bodyPr wrap="none">
            <a:spAutoFit/>
          </a:bodyPr>
          <a:lstStyle/>
          <a:p>
            <a:pPr algn="r"/>
            <a:r>
              <a:rPr lang="en-US" sz="3600" i="1" dirty="0">
                <a:solidFill>
                  <a:srgbClr val="FFFFFF"/>
                </a:solidFill>
              </a:rPr>
              <a:t>How does AML work?</a:t>
            </a:r>
          </a:p>
        </p:txBody>
      </p:sp>
      <p:cxnSp>
        <p:nvCxnSpPr>
          <p:cNvPr id="7" name="Straight Connector 6"/>
          <p:cNvCxnSpPr>
            <a:stCxn id="4" idx="3"/>
          </p:cNvCxnSpPr>
          <p:nvPr/>
        </p:nvCxnSpPr>
        <p:spPr>
          <a:xfrm flipV="1">
            <a:off x="0" y="1063037"/>
            <a:ext cx="4035778" cy="14111"/>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064963" y="4642250"/>
            <a:ext cx="2079037" cy="276999"/>
          </a:xfrm>
          <a:prstGeom prst="rect">
            <a:avLst/>
          </a:prstGeom>
        </p:spPr>
        <p:txBody>
          <a:bodyPr wrap="square">
            <a:spAutoFit/>
          </a:bodyPr>
          <a:lstStyle/>
          <a:p>
            <a:r>
              <a:rPr lang="en-US" sz="1200" dirty="0"/>
              <a:t>SWITCH TO SPACE 2 • 2020</a:t>
            </a:r>
          </a:p>
        </p:txBody>
      </p:sp>
      <p:pic>
        <p:nvPicPr>
          <p:cNvPr id="2" name="Espace réservé du contenu 3" descr="Une image contenant personne, intérieur, tenant, objet&#10;&#10;Description générée avec un niveau de confiance très élevé">
            <a:extLst>
              <a:ext uri="{FF2B5EF4-FFF2-40B4-BE49-F238E27FC236}">
                <a16:creationId xmlns:a16="http://schemas.microsoft.com/office/drawing/2014/main" id="{82FAB2C3-131C-455E-9C87-0734962C8D61}"/>
              </a:ext>
            </a:extLst>
          </p:cNvPr>
          <p:cNvPicPr>
            <a:picLocks noChangeAspect="1"/>
          </p:cNvPicPr>
          <p:nvPr/>
        </p:nvPicPr>
        <p:blipFill>
          <a:blip r:embed="rId3"/>
          <a:stretch>
            <a:fillRect/>
          </a:stretch>
        </p:blipFill>
        <p:spPr>
          <a:xfrm>
            <a:off x="1338876" y="2350759"/>
            <a:ext cx="1847237" cy="1962689"/>
          </a:xfrm>
          <a:prstGeom prst="rect">
            <a:avLst/>
          </a:prstGeom>
        </p:spPr>
      </p:pic>
      <p:sp>
        <p:nvSpPr>
          <p:cNvPr id="3" name="Rectangle 2">
            <a:extLst>
              <a:ext uri="{FF2B5EF4-FFF2-40B4-BE49-F238E27FC236}">
                <a16:creationId xmlns:a16="http://schemas.microsoft.com/office/drawing/2014/main" id="{191E62C3-EA09-4920-B381-D4A16DE38B9F}"/>
              </a:ext>
            </a:extLst>
          </p:cNvPr>
          <p:cNvSpPr/>
          <p:nvPr/>
        </p:nvSpPr>
        <p:spPr>
          <a:xfrm>
            <a:off x="3070777" y="3337632"/>
            <a:ext cx="5774223" cy="1077218"/>
          </a:xfrm>
          <a:prstGeom prst="rect">
            <a:avLst/>
          </a:prstGeom>
        </p:spPr>
        <p:txBody>
          <a:bodyPr wrap="square">
            <a:spAutoFit/>
          </a:bodyPr>
          <a:lstStyle/>
          <a:p>
            <a:pPr lvl="1"/>
            <a:r>
              <a:rPr lang="en-US" sz="2400" dirty="0"/>
              <a:t>AML automatically activated when an emergency call is placed</a:t>
            </a:r>
          </a:p>
          <a:p>
            <a:pPr marL="285750" indent="-285750">
              <a:buFont typeface="Arial"/>
              <a:buChar char="•"/>
            </a:pPr>
            <a:endParaRPr lang="en-US" sz="1600" dirty="0"/>
          </a:p>
        </p:txBody>
      </p:sp>
    </p:spTree>
    <p:extLst>
      <p:ext uri="{BB962C8B-B14F-4D97-AF65-F5344CB8AC3E}">
        <p14:creationId xmlns:p14="http://schemas.microsoft.com/office/powerpoint/2010/main" val="1322788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site.jpg"/>
          <p:cNvPicPr>
            <a:picLocks noChangeAspect="1"/>
          </p:cNvPicPr>
          <p:nvPr/>
        </p:nvPicPr>
        <p:blipFill rotWithShape="1">
          <a:blip r:embed="rId2">
            <a:extLst>
              <a:ext uri="{28A0092B-C50C-407E-A947-70E740481C1C}">
                <a14:useLocalDpi xmlns:a14="http://schemas.microsoft.com/office/drawing/2010/main" val="0"/>
              </a:ext>
            </a:extLst>
          </a:blip>
          <a:srcRect b="44292"/>
          <a:stretch/>
        </p:blipFill>
        <p:spPr>
          <a:xfrm rot="10800000">
            <a:off x="0" y="0"/>
            <a:ext cx="9144000" cy="2154296"/>
          </a:xfrm>
          <a:prstGeom prst="rect">
            <a:avLst/>
          </a:prstGeom>
        </p:spPr>
      </p:pic>
      <p:sp>
        <p:nvSpPr>
          <p:cNvPr id="5" name="Rectangle 4"/>
          <p:cNvSpPr/>
          <p:nvPr/>
        </p:nvSpPr>
        <p:spPr>
          <a:xfrm>
            <a:off x="4064010" y="684343"/>
            <a:ext cx="4230005" cy="646331"/>
          </a:xfrm>
          <a:prstGeom prst="rect">
            <a:avLst/>
          </a:prstGeom>
        </p:spPr>
        <p:txBody>
          <a:bodyPr wrap="none">
            <a:spAutoFit/>
          </a:bodyPr>
          <a:lstStyle/>
          <a:p>
            <a:pPr algn="r"/>
            <a:r>
              <a:rPr lang="en-US" sz="3600" i="1" dirty="0">
                <a:solidFill>
                  <a:srgbClr val="FFFFFF"/>
                </a:solidFill>
              </a:rPr>
              <a:t>How does AML work?</a:t>
            </a:r>
          </a:p>
        </p:txBody>
      </p:sp>
      <p:cxnSp>
        <p:nvCxnSpPr>
          <p:cNvPr id="7" name="Straight Connector 6"/>
          <p:cNvCxnSpPr>
            <a:stCxn id="4" idx="3"/>
          </p:cNvCxnSpPr>
          <p:nvPr/>
        </p:nvCxnSpPr>
        <p:spPr>
          <a:xfrm flipV="1">
            <a:off x="0" y="1063037"/>
            <a:ext cx="4035778" cy="14111"/>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064963" y="4642250"/>
            <a:ext cx="2079037" cy="276999"/>
          </a:xfrm>
          <a:prstGeom prst="rect">
            <a:avLst/>
          </a:prstGeom>
        </p:spPr>
        <p:txBody>
          <a:bodyPr wrap="square">
            <a:spAutoFit/>
          </a:bodyPr>
          <a:lstStyle/>
          <a:p>
            <a:r>
              <a:rPr lang="en-US" sz="1200" dirty="0"/>
              <a:t>SWITCH TO SPACE 2 • 2020</a:t>
            </a:r>
          </a:p>
        </p:txBody>
      </p:sp>
      <p:pic>
        <p:nvPicPr>
          <p:cNvPr id="2" name="Espace réservé du contenu 3" descr="Une image contenant personne, intérieur, tenant, objet&#10;&#10;Description générée avec un niveau de confiance très élevé">
            <a:extLst>
              <a:ext uri="{FF2B5EF4-FFF2-40B4-BE49-F238E27FC236}">
                <a16:creationId xmlns:a16="http://schemas.microsoft.com/office/drawing/2014/main" id="{82FAB2C3-131C-455E-9C87-0734962C8D61}"/>
              </a:ext>
            </a:extLst>
          </p:cNvPr>
          <p:cNvPicPr>
            <a:picLocks noChangeAspect="1"/>
          </p:cNvPicPr>
          <p:nvPr/>
        </p:nvPicPr>
        <p:blipFill>
          <a:blip r:embed="rId3"/>
          <a:stretch>
            <a:fillRect/>
          </a:stretch>
        </p:blipFill>
        <p:spPr>
          <a:xfrm>
            <a:off x="917396" y="2350760"/>
            <a:ext cx="1111430" cy="1180894"/>
          </a:xfrm>
          <a:prstGeom prst="rect">
            <a:avLst/>
          </a:prstGeom>
        </p:spPr>
      </p:pic>
      <p:sp>
        <p:nvSpPr>
          <p:cNvPr id="3" name="Rectangle 2">
            <a:extLst>
              <a:ext uri="{FF2B5EF4-FFF2-40B4-BE49-F238E27FC236}">
                <a16:creationId xmlns:a16="http://schemas.microsoft.com/office/drawing/2014/main" id="{191E62C3-EA09-4920-B381-D4A16DE38B9F}"/>
              </a:ext>
            </a:extLst>
          </p:cNvPr>
          <p:cNvSpPr/>
          <p:nvPr/>
        </p:nvSpPr>
        <p:spPr>
          <a:xfrm>
            <a:off x="2913614" y="3801975"/>
            <a:ext cx="5774223" cy="1200329"/>
          </a:xfrm>
          <a:prstGeom prst="rect">
            <a:avLst/>
          </a:prstGeom>
        </p:spPr>
        <p:txBody>
          <a:bodyPr wrap="square">
            <a:spAutoFit/>
          </a:bodyPr>
          <a:lstStyle/>
          <a:p>
            <a:pPr lvl="1"/>
            <a:r>
              <a:rPr lang="en-US" sz="2400" dirty="0"/>
              <a:t>Once AML is activated, the phone automatically determines the location (using GNSS, </a:t>
            </a:r>
            <a:r>
              <a:rPr lang="en-US" sz="2400" dirty="0" err="1"/>
              <a:t>Wifi</a:t>
            </a:r>
            <a:r>
              <a:rPr lang="en-US" sz="2400" dirty="0"/>
              <a:t> and Cell)</a:t>
            </a:r>
          </a:p>
        </p:txBody>
      </p:sp>
      <p:pic>
        <p:nvPicPr>
          <p:cNvPr id="6" name="Picture 2" descr="Image associÃ©e">
            <a:extLst>
              <a:ext uri="{FF2B5EF4-FFF2-40B4-BE49-F238E27FC236}">
                <a16:creationId xmlns:a16="http://schemas.microsoft.com/office/drawing/2014/main" id="{456A0A88-FF67-47DA-A43A-D4FD3A91D0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3614" y="2163178"/>
            <a:ext cx="3500107" cy="1652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456703"/>
      </p:ext>
    </p:extLst>
  </p:cSld>
  <p:clrMapOvr>
    <a:masterClrMapping/>
  </p:clrMapOvr>
</p:sld>
</file>

<file path=ppt/theme/theme1.xml><?xml version="1.0" encoding="utf-8"?>
<a:theme xmlns:a="http://schemas.openxmlformats.org/drawingml/2006/main" name="Office Theme">
  <a:themeElements>
    <a:clrScheme name="Switc to Space">
      <a:dk1>
        <a:srgbClr val="341980"/>
      </a:dk1>
      <a:lt1>
        <a:srgbClr val="FFFFFF"/>
      </a:lt1>
      <a:dk2>
        <a:srgbClr val="C3B22D"/>
      </a:dk2>
      <a:lt2>
        <a:srgbClr val="FFFFFF"/>
      </a:lt2>
      <a:accent1>
        <a:srgbClr val="34198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1568</TotalTime>
  <Words>1424</Words>
  <Application>Microsoft Office PowerPoint</Application>
  <PresentationFormat>Affichage à l'écran (16:9)</PresentationFormat>
  <Paragraphs>136</Paragraphs>
  <Slides>21</Slides>
  <Notes>2</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21</vt:i4>
      </vt:variant>
    </vt:vector>
  </HeadingPairs>
  <TitlesOfParts>
    <vt:vector size="25" baseType="lpstr">
      <vt:lpstr>Arial</vt:lpstr>
      <vt:lpstr>Arial Narrow</vt:lpstr>
      <vt:lpstr>Calibri</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dc:creator>
  <cp:lastModifiedBy>Benoit Vivier EENA</cp:lastModifiedBy>
  <cp:revision>40</cp:revision>
  <dcterms:created xsi:type="dcterms:W3CDTF">2020-04-14T14:12:26Z</dcterms:created>
  <dcterms:modified xsi:type="dcterms:W3CDTF">2020-10-07T16:23:14Z</dcterms:modified>
</cp:coreProperties>
</file>