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26" r:id="rId2"/>
    <p:sldMasterId id="2147483938" r:id="rId3"/>
  </p:sldMasterIdLst>
  <p:notesMasterIdLst>
    <p:notesMasterId r:id="rId26"/>
  </p:notesMasterIdLst>
  <p:sldIdLst>
    <p:sldId id="256" r:id="rId4"/>
    <p:sldId id="774" r:id="rId5"/>
    <p:sldId id="345" r:id="rId6"/>
    <p:sldId id="347" r:id="rId7"/>
    <p:sldId id="351" r:id="rId8"/>
    <p:sldId id="789" r:id="rId9"/>
    <p:sldId id="788" r:id="rId10"/>
    <p:sldId id="790" r:id="rId11"/>
    <p:sldId id="791" r:id="rId12"/>
    <p:sldId id="589" r:id="rId13"/>
    <p:sldId id="799" r:id="rId14"/>
    <p:sldId id="673" r:id="rId15"/>
    <p:sldId id="792" r:id="rId16"/>
    <p:sldId id="693" r:id="rId17"/>
    <p:sldId id="793" r:id="rId18"/>
    <p:sldId id="567" r:id="rId19"/>
    <p:sldId id="794" r:id="rId20"/>
    <p:sldId id="795" r:id="rId21"/>
    <p:sldId id="798" r:id="rId22"/>
    <p:sldId id="797" r:id="rId23"/>
    <p:sldId id="796" r:id="rId24"/>
    <p:sldId id="800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58" autoAdjust="0"/>
    <p:restoredTop sz="92974" autoAdjust="0"/>
  </p:normalViewPr>
  <p:slideViewPr>
    <p:cSldViewPr snapToGrid="0" snapToObjects="1">
      <p:cViewPr varScale="1">
        <p:scale>
          <a:sx n="96" d="100"/>
          <a:sy n="96" d="100"/>
        </p:scale>
        <p:origin x="270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3F825-FAF1-6747-A22E-844EE1987E9C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FB5F-142D-5143-B44D-D7263ECA1A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6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BEAF8-BAF1-6B48-B2B1-B10A0A370A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57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051B7E-BAF4-104D-A3AA-C7D77F85E355}" type="slidenum">
              <a:rPr lang="en-US">
                <a:solidFill>
                  <a:prstClr val="black"/>
                </a:solidFill>
                <a:latin typeface="Calibri" pitchFamily="-112" charset="0"/>
              </a:rPr>
              <a:pPr/>
              <a:t>7</a:t>
            </a:fld>
            <a:endParaRPr lang="en-US">
              <a:solidFill>
                <a:prstClr val="black"/>
              </a:solidFill>
              <a:latin typeface="Calibri" pitchFamily="-112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2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8134-1F78-E94E-8F42-2CA7422943F2}" type="slidenum">
              <a:rPr lang="en-GB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92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145" y="4342686"/>
            <a:ext cx="5487711" cy="411562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0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08134-1F78-E94E-8F42-2CA7422943F2}" type="slidenum">
              <a:rPr lang="en-GB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92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145" y="4342686"/>
            <a:ext cx="5487711" cy="411562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63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503C81-96FB-324B-A606-F3A246A06D93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24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503C81-96FB-324B-A606-F3A246A06D93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44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0FB5F-142D-5143-B44D-D7263ECA1AD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39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BEAF8-BAF1-6B48-B2B1-B10A0A370A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74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9D63-C281-5742-8C40-8B6AB8CE555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6236-4B66-974B-86D5-21633E46F96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9D63-C281-5742-8C40-8B6AB8CE555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6236-4B66-974B-86D5-21633E46F96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9D63-C281-5742-8C40-8B6AB8CE555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6236-4B66-974B-86D5-21633E46F96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FFFFFF"/>
                </a:solidFill>
              </a:rPr>
              <a:t>4 Oct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5F2709-F273-2A47-BDBC-F199A6A99F14}" type="slidenum">
              <a:rPr lang="nl-NL">
                <a:solidFill>
                  <a:srgbClr val="FFFFFF"/>
                </a:solidFill>
              </a:rPr>
              <a:pPr/>
              <a:t>‹N°›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194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FFFFFF"/>
                </a:solidFill>
              </a:rPr>
              <a:t>4 Oct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74A9B21-CFA0-E348-9DC2-48EA698D59F0}" type="slidenum">
              <a:rPr lang="nl-NL">
                <a:solidFill>
                  <a:srgbClr val="FFFFFF"/>
                </a:solidFill>
              </a:rPr>
              <a:pPr/>
              <a:t>‹N°›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2888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FFFFFF"/>
                </a:solidFill>
              </a:rPr>
              <a:t>4 Oct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8E3BB6-1A33-4540-83DE-3F6FCC4E72E6}" type="slidenum">
              <a:rPr lang="nl-NL">
                <a:solidFill>
                  <a:srgbClr val="FFFFFF"/>
                </a:solidFill>
              </a:rPr>
              <a:pPr/>
              <a:t>‹N°›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155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FFFFFF"/>
                </a:solidFill>
              </a:rPr>
              <a:t>4 Oct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153431-456D-7942-A257-6635EE639F7D}" type="slidenum">
              <a:rPr lang="nl-NL">
                <a:solidFill>
                  <a:srgbClr val="FFFFFF"/>
                </a:solidFill>
              </a:rPr>
              <a:pPr/>
              <a:t>‹N°›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5345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FFFFFF"/>
                </a:solidFill>
              </a:rPr>
              <a:t>4 Oct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BAE930-F187-0D46-898F-34083A87A75E}" type="slidenum">
              <a:rPr lang="nl-NL">
                <a:solidFill>
                  <a:srgbClr val="FFFFFF"/>
                </a:solidFill>
              </a:rPr>
              <a:pPr/>
              <a:t>‹N°›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4783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FFFFFF"/>
                </a:solidFill>
              </a:rPr>
              <a:t>4 Oct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5DBEB3-33D6-7448-A57F-848DA665436F}" type="slidenum">
              <a:rPr lang="nl-NL">
                <a:solidFill>
                  <a:srgbClr val="FFFFFF"/>
                </a:solidFill>
              </a:rPr>
              <a:pPr/>
              <a:t>‹N°›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2169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FFFFFF"/>
                </a:solidFill>
              </a:rPr>
              <a:t>4 Oct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F78A045-1ED2-344A-880C-D55A83642608}" type="slidenum">
              <a:rPr lang="nl-NL">
                <a:solidFill>
                  <a:srgbClr val="FFFFFF"/>
                </a:solidFill>
              </a:rPr>
              <a:pPr/>
              <a:t>‹N°›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7323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FFFFFF"/>
                </a:solidFill>
              </a:rPr>
              <a:t>4 Oct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79D818-FA4C-7343-9A5A-AAD0515957AA}" type="slidenum">
              <a:rPr lang="nl-NL">
                <a:solidFill>
                  <a:srgbClr val="FFFFFF"/>
                </a:solidFill>
              </a:rPr>
              <a:pPr/>
              <a:t>‹N°›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651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9D63-C281-5742-8C40-8B6AB8CE555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6236-4B66-974B-86D5-21633E46F96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FFFFFF"/>
                </a:solidFill>
              </a:rPr>
              <a:t>4 Oct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526C936-3237-374F-8899-9D0762A2652A}" type="slidenum">
              <a:rPr lang="nl-NL">
                <a:solidFill>
                  <a:srgbClr val="FFFFFF"/>
                </a:solidFill>
              </a:rPr>
              <a:pPr/>
              <a:t>‹N°›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9995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FFFFFF"/>
                </a:solidFill>
              </a:rPr>
              <a:t>4 Oct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B0B74DB-24CB-174F-9E44-A5D355053C0A}" type="slidenum">
              <a:rPr lang="nl-NL">
                <a:solidFill>
                  <a:srgbClr val="FFFFFF"/>
                </a:solidFill>
              </a:rPr>
              <a:pPr/>
              <a:t>‹N°›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545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>
                <a:solidFill>
                  <a:srgbClr val="FFFFFF"/>
                </a:solidFill>
              </a:rPr>
              <a:t>4 Oct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78CB11-62EE-744C-B523-CB96ABB458A0}" type="slidenum">
              <a:rPr lang="nl-NL">
                <a:solidFill>
                  <a:srgbClr val="FFFFFF"/>
                </a:solidFill>
              </a:rPr>
              <a:pPr/>
              <a:t>‹N°›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9021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01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10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59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2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68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85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52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9D63-C281-5742-8C40-8B6AB8CE555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6236-4B66-974B-86D5-21633E46F96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4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47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93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8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9D63-C281-5742-8C40-8B6AB8CE555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6236-4B66-974B-86D5-21633E46F96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9D63-C281-5742-8C40-8B6AB8CE555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6236-4B66-974B-86D5-21633E46F96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9D63-C281-5742-8C40-8B6AB8CE555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6236-4B66-974B-86D5-21633E46F96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9D63-C281-5742-8C40-8B6AB8CE555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6236-4B66-974B-86D5-21633E46F96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9D63-C281-5742-8C40-8B6AB8CE555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6236-4B66-974B-86D5-21633E46F96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9D63-C281-5742-8C40-8B6AB8CE555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6236-4B66-974B-86D5-21633E46F96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69D63-C281-5742-8C40-8B6AB8CE5559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D6236-4B66-974B-86D5-21633E46F96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to edit Master title style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to edit Master text styles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/>
              <a:t>Third level</a:t>
            </a:r>
          </a:p>
          <a:p>
            <a:pPr lvl="3"/>
            <a:r>
              <a:rPr lang="nl-NL" dirty="0"/>
              <a:t>Fourth level</a:t>
            </a:r>
          </a:p>
          <a:p>
            <a:pPr lvl="4"/>
            <a:r>
              <a:rPr lang="nl-NL" dirty="0"/>
              <a:t>Fifth level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chemeClr val="tx1"/>
                </a:solidFill>
                <a:latin typeface="Calibri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nl-NL">
                <a:solidFill>
                  <a:srgbClr val="FFFFFF"/>
                </a:solidFill>
                <a:ea typeface="Arial" pitchFamily="-112" charset="0"/>
                <a:cs typeface="Arial" pitchFamily="-112" charset="0"/>
              </a:rPr>
              <a:t>4 Oct 2004</a:t>
            </a:r>
            <a:endParaRPr lang="nl-NL" dirty="0">
              <a:solidFill>
                <a:srgbClr val="FFFFFF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chemeClr val="tx1"/>
                </a:solidFill>
                <a:latin typeface="Calibri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nl-NL" dirty="0">
              <a:solidFill>
                <a:srgbClr val="FFFFFF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chemeClr val="tx1"/>
                </a:solidFill>
                <a:latin typeface="Calibri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FF433D9-6870-BA41-ABDD-F3A0005A20A4}" type="slidenum">
              <a:rPr lang="nl-NL" smtClean="0">
                <a:solidFill>
                  <a:srgbClr val="FFFFFF"/>
                </a:solidFill>
                <a:ea typeface="Arial" pitchFamily="-112" charset="0"/>
                <a:cs typeface="Arial" pitchFamily="-112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nl-NL" dirty="0">
              <a:solidFill>
                <a:srgbClr val="FFFFFF"/>
              </a:solidFill>
              <a:ea typeface="Arial" pitchFamily="-112" charset="0"/>
              <a:cs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646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eorgia" pitchFamily="-108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eorgia" pitchFamily="-108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eorgia" pitchFamily="-108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eorgia" pitchFamily="-10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eorgia" pitchFamily="-10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eorgia" pitchFamily="-10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eorgia" pitchFamily="-10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eorgia" pitchFamily="-108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Calibri"/>
          <a:ea typeface="ＭＳ Ｐゴシック" pitchFamily="-108" charset="-128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/>
          <a:ea typeface="ＭＳ Ｐゴシック" pitchFamily="-108" charset="-128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/>
          <a:ea typeface="ＭＳ Ｐゴシック" pitchFamily="-108" charset="-128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/>
          <a:ea typeface="ＭＳ Ｐゴシック" pitchFamily="-108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08" charset="-128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08" charset="-128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08" charset="-128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04C88-B0C0-DA45-B1D2-CF7E4C85A24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0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bes_Chasma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5"/>
          <a:stretch/>
        </p:blipFill>
        <p:spPr>
          <a:xfrm>
            <a:off x="4328860" y="1"/>
            <a:ext cx="481514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405" y="1520666"/>
            <a:ext cx="7663033" cy="18975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Maarten Baes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>
              <a:lnSpc>
                <a:spcPct val="130000"/>
              </a:lnSpc>
            </a:pPr>
            <a:r>
              <a:rPr lang="en-US" sz="3000" b="1" dirty="0">
                <a:solidFill>
                  <a:srgbClr val="FFFFFF"/>
                </a:solidFill>
              </a:rPr>
              <a:t>Our Universe: a 13.8 billion years old enigma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</a:p>
          <a:p>
            <a:pPr lvl="0">
              <a:lnSpc>
                <a:spcPct val="130000"/>
              </a:lnSpc>
            </a:pPr>
            <a:endParaRPr lang="en-US" sz="1600" b="1" dirty="0">
              <a:solidFill>
                <a:srgbClr val="FFFFFF"/>
              </a:solidFill>
            </a:endParaRPr>
          </a:p>
          <a:p>
            <a:pPr lvl="0">
              <a:lnSpc>
                <a:spcPct val="130000"/>
              </a:lnSpc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switchtospace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65D45C-97C1-8A4C-9A39-E82C33041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98" y="4311267"/>
            <a:ext cx="841150" cy="6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13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239136-0957-9C4E-92C6-CA765C844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42" b="17742"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1775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157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9308E3-EA48-944A-A962-6DC25ADC2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66" r="12466"/>
          <a:stretch/>
        </p:blipFill>
        <p:spPr>
          <a:xfrm>
            <a:off x="2286001" y="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B1E76A-F204-2A42-8EB1-37F468FC0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31" y="307990"/>
            <a:ext cx="1699588" cy="166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15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157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6A793F-5E00-EC4A-84F5-11C4829FD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65" y="137563"/>
            <a:ext cx="1998734" cy="19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020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446423-931F-D84D-84C9-897DC76D2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356" y="10561"/>
            <a:ext cx="5825289" cy="51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9882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"/>
            <a:ext cx="6858000" cy="51434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EBE527D-BAF6-A448-9040-E6DD7B4BEBD1}"/>
              </a:ext>
            </a:extLst>
          </p:cNvPr>
          <p:cNvGrpSpPr/>
          <p:nvPr/>
        </p:nvGrpSpPr>
        <p:grpSpPr>
          <a:xfrm>
            <a:off x="357809" y="288235"/>
            <a:ext cx="1502343" cy="1691823"/>
            <a:chOff x="308113" y="347870"/>
            <a:chExt cx="1502343" cy="16918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7C69B66-4231-2A4B-A72D-E522D2F47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038" t="25637" r="48895" b="29312"/>
            <a:stretch/>
          </p:blipFill>
          <p:spPr>
            <a:xfrm>
              <a:off x="308113" y="347870"/>
              <a:ext cx="1502342" cy="13616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7A924B8-B596-8648-83CF-52804AC7D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296" t="41320" r="16389" b="44907"/>
            <a:stretch/>
          </p:blipFill>
          <p:spPr>
            <a:xfrm>
              <a:off x="308114" y="1649896"/>
              <a:ext cx="1502342" cy="389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34515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456226-F507-B449-A8B4-0976B0205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3"/>
          <a:stretch/>
        </p:blipFill>
        <p:spPr>
          <a:xfrm>
            <a:off x="2347837" y="0"/>
            <a:ext cx="6796163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7AFACF6-2C1D-9B46-8FC2-F16B609FF451}"/>
              </a:ext>
            </a:extLst>
          </p:cNvPr>
          <p:cNvGrpSpPr/>
          <p:nvPr/>
        </p:nvGrpSpPr>
        <p:grpSpPr>
          <a:xfrm>
            <a:off x="357805" y="289754"/>
            <a:ext cx="1502344" cy="1675390"/>
            <a:chOff x="357805" y="289754"/>
            <a:chExt cx="1502344" cy="16753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89A188A-41CF-7246-8A8F-EDFF2F294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808" y="289754"/>
              <a:ext cx="1502341" cy="13589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63F0539-60BB-8147-B4D0-DCE1BAE8C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218" t="37807" r="2437" b="30435"/>
            <a:stretch/>
          </p:blipFill>
          <p:spPr>
            <a:xfrm>
              <a:off x="357805" y="1636505"/>
              <a:ext cx="1502341" cy="328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535728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954F41-9943-6E41-9CA7-C9F858D2C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32" y="3475"/>
            <a:ext cx="7562335" cy="51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3875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1A6615-2219-5E45-AB70-3AAC866B1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68" y="0"/>
            <a:ext cx="80570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6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49439F-48C0-A04F-8DA2-7DBB5A9E1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619" b="14454"/>
          <a:stretch/>
        </p:blipFill>
        <p:spPr>
          <a:xfrm>
            <a:off x="1414849" y="132471"/>
            <a:ext cx="6314302" cy="487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00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4D7CED-46FB-1445-AFBB-C1EE85EEB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563777"/>
            <a:ext cx="8081319" cy="40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1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61" r="41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80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F3D189-0401-214C-9FAB-62463661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37" y="250317"/>
            <a:ext cx="8365525" cy="46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5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485EC6-4129-B243-B252-634FA6AFA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21" y="155946"/>
            <a:ext cx="7327557" cy="483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90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bes_Chasma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5"/>
          <a:stretch/>
        </p:blipFill>
        <p:spPr>
          <a:xfrm>
            <a:off x="4328860" y="1"/>
            <a:ext cx="481514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405" y="1520666"/>
            <a:ext cx="7663033" cy="18975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Maarten Baes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Universe: a 13.8 billion years old enigma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switchtospace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65D45C-97C1-8A4C-9A39-E82C33041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98" y="4311267"/>
            <a:ext cx="841150" cy="6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59" r="6275"/>
          <a:stretch/>
        </p:blipFill>
        <p:spPr>
          <a:xfrm>
            <a:off x="1143001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5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906" b="1309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01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667" t="12549" b="12158"/>
          <a:stretch/>
        </p:blipFill>
        <p:spPr>
          <a:xfrm>
            <a:off x="35560" y="0"/>
            <a:ext cx="91084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5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E52821-F656-7F49-8CD7-064EB6CC7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53" y="231415"/>
            <a:ext cx="4729870" cy="3216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BE9517-D2E7-B242-9742-E66E56EC9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19"/>
          <a:stretch/>
        </p:blipFill>
        <p:spPr>
          <a:xfrm>
            <a:off x="1025193" y="3656362"/>
            <a:ext cx="3589668" cy="1119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5E1D52-41FF-7748-9A70-A200453C16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995"/>
          <a:stretch/>
        </p:blipFill>
        <p:spPr>
          <a:xfrm>
            <a:off x="5653543" y="231415"/>
            <a:ext cx="1802334" cy="1993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9265D7-3C3E-754A-9EF8-7DFB4C885A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0" r="10625" b="24278"/>
          <a:stretch/>
        </p:blipFill>
        <p:spPr>
          <a:xfrm>
            <a:off x="6694638" y="2571748"/>
            <a:ext cx="1802334" cy="199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77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8571"/>
          <a:stretch/>
        </p:blipFill>
        <p:spPr>
          <a:xfrm>
            <a:off x="2081047" y="0"/>
            <a:ext cx="7062953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03" y="431702"/>
            <a:ext cx="1055197" cy="137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60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3CD803-DA79-EE4A-B6D8-261F8664D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41" r="21457"/>
          <a:stretch/>
        </p:blipFill>
        <p:spPr>
          <a:xfrm>
            <a:off x="2081047" y="0"/>
            <a:ext cx="7062953" cy="5170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E5798E-505C-BC48-9362-A83D8F15F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55" y="290719"/>
            <a:ext cx="1359734" cy="19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39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AF54F8-21D1-F84E-A61F-72A8A0B9E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9" y="0"/>
            <a:ext cx="52501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5482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Standaardontwerp">
  <a:themeElements>
    <a:clrScheme name="">
      <a:dk1>
        <a:srgbClr val="808080"/>
      </a:dk1>
      <a:lt1>
        <a:srgbClr val="FFFFFF"/>
      </a:lt1>
      <a:dk2>
        <a:srgbClr val="006600"/>
      </a:dk2>
      <a:lt2>
        <a:srgbClr val="FFFF00"/>
      </a:lt2>
      <a:accent1>
        <a:srgbClr val="00CC99"/>
      </a:accent1>
      <a:accent2>
        <a:srgbClr val="3333CC"/>
      </a:accent2>
      <a:accent3>
        <a:srgbClr val="AAB8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pitchFamily="-108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Switc to Space">
      <a:dk1>
        <a:srgbClr val="341980"/>
      </a:dk1>
      <a:lt1>
        <a:srgbClr val="FFFFFF"/>
      </a:lt1>
      <a:dk2>
        <a:srgbClr val="C3B22D"/>
      </a:dk2>
      <a:lt2>
        <a:srgbClr val="FFFFFF"/>
      </a:lt2>
      <a:accent1>
        <a:srgbClr val="34198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5837</TotalTime>
  <Words>34</Words>
  <Application>Microsoft Office PowerPoint</Application>
  <PresentationFormat>Affichage à l'écran (16:9)</PresentationFormat>
  <Paragraphs>18</Paragraphs>
  <Slides>22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ＭＳ Ｐゴシック</vt:lpstr>
      <vt:lpstr>Arial</vt:lpstr>
      <vt:lpstr>Calibri</vt:lpstr>
      <vt:lpstr>Georgia</vt:lpstr>
      <vt:lpstr>Office Theme</vt:lpstr>
      <vt:lpstr>2_Standaardontwerp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UGent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Melkwegstelsels in het infrarood</dc:title>
  <dc:subject/>
  <dc:creator>Maarten Baes</dc:creator>
  <cp:keywords/>
  <dc:description/>
  <cp:lastModifiedBy>Tilmans Dominique</cp:lastModifiedBy>
  <cp:revision>382</cp:revision>
  <dcterms:created xsi:type="dcterms:W3CDTF">2011-01-21T13:52:22Z</dcterms:created>
  <dcterms:modified xsi:type="dcterms:W3CDTF">2020-09-28T10:04:49Z</dcterms:modified>
  <cp:category/>
</cp:coreProperties>
</file>