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6" r:id="rId2"/>
    <p:sldId id="317" r:id="rId3"/>
    <p:sldId id="346" r:id="rId4"/>
    <p:sldId id="302"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39"/>
    <a:srgbClr val="AD2523"/>
    <a:srgbClr val="DA3132"/>
    <a:srgbClr val="000000"/>
    <a:srgbClr val="000099"/>
    <a:srgbClr val="9EA3B5"/>
    <a:srgbClr val="E5E8EA"/>
    <a:srgbClr val="000070"/>
    <a:srgbClr val="7AC143"/>
    <a:srgbClr val="93030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7053" autoAdjust="0"/>
  </p:normalViewPr>
  <p:slideViewPr>
    <p:cSldViewPr snapToGrid="0">
      <p:cViewPr varScale="1">
        <p:scale>
          <a:sx n="75" d="100"/>
          <a:sy n="75" d="100"/>
        </p:scale>
        <p:origin x="374" y="43"/>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FC5D08-19B8-4C5D-8BD5-8AE745E92D62}" type="datetimeFigureOut">
              <a:rPr lang="en-US" smtClean="0"/>
              <a:t>10/11/2022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364AA90-918B-48C2-BE13-A442E5A28E8B}" type="slidenum">
              <a:rPr lang="en-US" smtClean="0"/>
              <a:t>‹#›</a:t>
            </a:fld>
            <a:endParaRPr lang="en-US"/>
          </a:p>
        </p:txBody>
      </p:sp>
    </p:spTree>
    <p:extLst>
      <p:ext uri="{BB962C8B-B14F-4D97-AF65-F5344CB8AC3E}">
        <p14:creationId xmlns:p14="http://schemas.microsoft.com/office/powerpoint/2010/main" val="2750602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F6DF64-E151-4851-8241-9767E1489349}" type="datetimeFigureOut">
              <a:rPr lang="en-US" smtClean="0"/>
              <a:t>10/11/2022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6CD32D-7D49-4190-8664-62615B03DDBF}" type="slidenum">
              <a:rPr lang="en-US" smtClean="0"/>
              <a:t>‹#›</a:t>
            </a:fld>
            <a:endParaRPr lang="en-US"/>
          </a:p>
        </p:txBody>
      </p:sp>
    </p:spTree>
    <p:extLst>
      <p:ext uri="{BB962C8B-B14F-4D97-AF65-F5344CB8AC3E}">
        <p14:creationId xmlns:p14="http://schemas.microsoft.com/office/powerpoint/2010/main" val="101863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6CD32D-7D49-4190-8664-62615B03DDBF}" type="slidenum">
              <a:rPr lang="en-US" smtClean="0"/>
              <a:t>1</a:t>
            </a:fld>
            <a:endParaRPr lang="en-US"/>
          </a:p>
        </p:txBody>
      </p:sp>
    </p:spTree>
    <p:extLst>
      <p:ext uri="{BB962C8B-B14F-4D97-AF65-F5344CB8AC3E}">
        <p14:creationId xmlns:p14="http://schemas.microsoft.com/office/powerpoint/2010/main" val="387359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technical challenges for the realization of compact optics are reviewed for the different stages of the project development, from the design and its trade-offs, to the instrument integration, until the performance verification and the environment qualification. It will be shown how the development and realization of these devices is dictated by the extreme conditions of the space environment and by the strict precautions that apply on man-crafted objects destined to reach celestial bodies. Examples of optics destined for (or that already reached!) Mars, Jupiter and the moon will be presented.</a:t>
            </a:r>
            <a:endParaRPr lang="fr-FR" dirty="0"/>
          </a:p>
        </p:txBody>
      </p:sp>
      <p:sp>
        <p:nvSpPr>
          <p:cNvPr id="4" name="Slide Number Placeholder 3"/>
          <p:cNvSpPr>
            <a:spLocks noGrp="1"/>
          </p:cNvSpPr>
          <p:nvPr>
            <p:ph type="sldNum" sz="quarter" idx="10"/>
          </p:nvPr>
        </p:nvSpPr>
        <p:spPr/>
        <p:txBody>
          <a:bodyPr/>
          <a:lstStyle/>
          <a:p>
            <a:fld id="{876CD32D-7D49-4190-8664-62615B03DDBF}" type="slidenum">
              <a:rPr lang="en-US" smtClean="0"/>
              <a:t>2</a:t>
            </a:fld>
            <a:endParaRPr lang="en-US"/>
          </a:p>
        </p:txBody>
      </p:sp>
    </p:spTree>
    <p:extLst>
      <p:ext uri="{BB962C8B-B14F-4D97-AF65-F5344CB8AC3E}">
        <p14:creationId xmlns:p14="http://schemas.microsoft.com/office/powerpoint/2010/main" val="205114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6CD32D-7D49-4190-8664-62615B03DDBF}" type="slidenum">
              <a:rPr lang="en-US" smtClean="0"/>
              <a:t>3</a:t>
            </a:fld>
            <a:endParaRPr lang="en-US"/>
          </a:p>
        </p:txBody>
      </p:sp>
    </p:spTree>
    <p:extLst>
      <p:ext uri="{BB962C8B-B14F-4D97-AF65-F5344CB8AC3E}">
        <p14:creationId xmlns:p14="http://schemas.microsoft.com/office/powerpoint/2010/main" val="3086998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X - Cover">
    <p:spTree>
      <p:nvGrpSpPr>
        <p:cNvPr id="1" name=""/>
        <p:cNvGrpSpPr/>
        <p:nvPr/>
      </p:nvGrpSpPr>
      <p:grpSpPr>
        <a:xfrm>
          <a:off x="0" y="0"/>
          <a:ext cx="0" cy="0"/>
          <a:chOff x="0" y="0"/>
          <a:chExt cx="0" cy="0"/>
        </a:xfrm>
      </p:grpSpPr>
      <p:pic>
        <p:nvPicPr>
          <p:cNvPr id="19" name="Picture 2" descr="http://medical.verhaert.com/wp-content/uploads/2016/04/Verhaert-Medical-Slider-Background-Ophthalmic.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4"/>
          <a:stretch/>
        </p:blipFill>
        <p:spPr bwMode="auto">
          <a:xfrm>
            <a:off x="-8546" y="0"/>
            <a:ext cx="12217963"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0" y="4568999"/>
            <a:ext cx="12192000" cy="172800"/>
            <a:chOff x="0" y="6685200"/>
            <a:chExt cx="12192000" cy="172800"/>
          </a:xfrm>
        </p:grpSpPr>
        <p:sp>
          <p:nvSpPr>
            <p:cNvPr id="32" name="Rectangle 31"/>
            <p:cNvSpPr/>
            <p:nvPr userDrawn="1"/>
          </p:nvSpPr>
          <p:spPr>
            <a:xfrm>
              <a:off x="0" y="6685200"/>
              <a:ext cx="3048000" cy="1728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a:xfrm>
              <a:off x="3048000" y="6685200"/>
              <a:ext cx="3048000" cy="1728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a:xfrm>
              <a:off x="6096000" y="6685200"/>
              <a:ext cx="3048000" cy="172800"/>
            </a:xfrm>
            <a:prstGeom prst="rect">
              <a:avLst/>
            </a:prstGeom>
            <a:solidFill>
              <a:srgbClr val="3D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9144000" y="6685200"/>
              <a:ext cx="3048000" cy="172800"/>
            </a:xfrm>
            <a:prstGeom prst="rect">
              <a:avLst/>
            </a:prstGeom>
            <a:solidFill>
              <a:srgbClr val="DA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6" name="Text Placeholder 2"/>
          <p:cNvSpPr>
            <a:spLocks noGrp="1"/>
          </p:cNvSpPr>
          <p:nvPr>
            <p:ph type="body" sz="quarter" idx="48" hasCustomPrompt="1"/>
          </p:nvPr>
        </p:nvSpPr>
        <p:spPr>
          <a:xfrm>
            <a:off x="1" y="5065"/>
            <a:ext cx="1906072" cy="242108"/>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GENERAL PRESENTATION</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2616" y="5781962"/>
            <a:ext cx="3559747" cy="441813"/>
          </a:xfrm>
          <a:prstGeom prst="rect">
            <a:avLst/>
          </a:prstGeom>
        </p:spPr>
      </p:pic>
      <p:sp>
        <p:nvSpPr>
          <p:cNvPr id="22" name="TextBox 21"/>
          <p:cNvSpPr txBox="1"/>
          <p:nvPr userDrawn="1"/>
        </p:nvSpPr>
        <p:spPr>
          <a:xfrm>
            <a:off x="720000" y="2881943"/>
            <a:ext cx="10560576" cy="504000"/>
          </a:xfrm>
          <a:prstGeom prst="rect">
            <a:avLst/>
          </a:prstGeom>
          <a:noFill/>
        </p:spPr>
        <p:txBody>
          <a:bodyPr wrap="square" lIns="0" tIns="0" rIns="0" bIns="0" rtlCol="0" anchor="b">
            <a:no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Optical Systems</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			</a:t>
            </a:r>
            <a:r>
              <a:rPr kumimoji="0" lang="en-US" sz="38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Creator</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			</a:t>
            </a:r>
            <a:r>
              <a:rPr kumimoji="0" lang="en-US" sz="38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Developer</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			</a:t>
            </a:r>
            <a:r>
              <a:rPr kumimoji="0" lang="en-US" sz="38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Manufacturer</a:t>
            </a:r>
          </a:p>
        </p:txBody>
      </p:sp>
      <p:sp>
        <p:nvSpPr>
          <p:cNvPr id="9" name="Text Placeholder 8"/>
          <p:cNvSpPr>
            <a:spLocks noGrp="1"/>
          </p:cNvSpPr>
          <p:nvPr>
            <p:ph type="body" sz="quarter" idx="49" hasCustomPrompt="1"/>
          </p:nvPr>
        </p:nvSpPr>
        <p:spPr>
          <a:xfrm>
            <a:off x="556570" y="6087583"/>
            <a:ext cx="4746625" cy="390492"/>
          </a:xfrm>
          <a:prstGeom prst="rect">
            <a:avLst/>
          </a:prstGeom>
        </p:spPr>
        <p:txBody>
          <a:bodyPr>
            <a:spAutoFit/>
          </a:bodyPr>
          <a:lstStyle>
            <a:lvl1pPr marL="0" indent="0">
              <a:buNone/>
              <a:defRPr sz="1800">
                <a:solidFill>
                  <a:srgbClr val="9EA3B5"/>
                </a:solidFill>
              </a:defRPr>
            </a:lvl1pPr>
          </a:lstStyle>
          <a:p>
            <a:pPr lvl="0"/>
            <a:r>
              <a:rPr lang="en-US" dirty="0"/>
              <a:t>Edit date &amp; location</a:t>
            </a:r>
            <a:endParaRPr lang="fr-BE" dirty="0"/>
          </a:p>
        </p:txBody>
      </p:sp>
      <p:sp>
        <p:nvSpPr>
          <p:cNvPr id="29" name="Subtitle 2"/>
          <p:cNvSpPr txBox="1">
            <a:spLocks/>
          </p:cNvSpPr>
          <p:nvPr userDrawn="1"/>
        </p:nvSpPr>
        <p:spPr>
          <a:xfrm>
            <a:off x="7010400" y="4980562"/>
            <a:ext cx="4733925" cy="1877438"/>
          </a:xfrm>
          <a:prstGeom prst="rect">
            <a:avLst/>
          </a:prstGeom>
        </p:spPr>
        <p:txBody>
          <a:bodyPr vert="horz" lIns="91440" tIns="45720" rIns="91440" bIns="45720" rtlCol="0" anchor="ctr">
            <a:noAutofit/>
          </a:bodyPr>
          <a:lstStyle>
            <a:lvl1pPr marL="0" indent="0" algn="l">
              <a:buNone/>
              <a:defRPr sz="2000" b="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None/>
              <a:tabLst/>
              <a:defRPr/>
            </a:pPr>
            <a:endParaRPr kumimoji="0" lang="en-US" sz="2800" b="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endParaRPr>
          </a:p>
          <a:p>
            <a:pPr marL="0" marR="0" lvl="0" indent="0" algn="r"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None/>
              <a:tabLst/>
              <a:defRPr/>
            </a:pPr>
            <a:r>
              <a:rPr kumimoji="0" lang="en-US" sz="1600" b="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Avenue Robert Schuman 102, 1401 Nivelles – Belgium</a:t>
            </a:r>
          </a:p>
          <a:p>
            <a:pPr marL="0" marR="0" lvl="0" indent="0" algn="r"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None/>
              <a:tabLst/>
              <a:defRPr/>
            </a:pPr>
            <a:r>
              <a:rPr kumimoji="0" lang="en-US" sz="1600" b="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Tel: +32 67 79 40 80 – Fax: +32 67 55 27 91</a:t>
            </a:r>
          </a:p>
          <a:p>
            <a:pPr marL="0" marR="0" lvl="0" indent="0" algn="r"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None/>
              <a:tabLst/>
              <a:defRPr/>
            </a:pPr>
            <a:r>
              <a:rPr kumimoji="0" lang="en-US" sz="1600" b="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info@lambda-x.com </a:t>
            </a:r>
            <a:r>
              <a:rPr kumimoji="0" lang="en-US" sz="160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 </a:t>
            </a:r>
            <a:r>
              <a:rPr kumimoji="0" lang="en-US" sz="1600" b="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www.lambda-x.com</a:t>
            </a:r>
            <a:r>
              <a:rPr kumimoji="0" lang="en-US" sz="1600" i="0" u="none" strike="noStrike" kern="1200" cap="none" spc="0" normalizeH="0" baseline="0" noProof="0" dirty="0">
                <a:ln>
                  <a:noFill/>
                </a:ln>
                <a:solidFill>
                  <a:srgbClr val="002C52"/>
                </a:solidFill>
                <a:effectLst/>
                <a:uLnTx/>
                <a:uFillTx/>
                <a:latin typeface="Roboto Condensed Light" panose="02000000000000000000" pitchFamily="2" charset="0"/>
                <a:ea typeface="Roboto Condensed Light" panose="02000000000000000000" pitchFamily="2" charset="0"/>
              </a:rPr>
              <a:t> </a:t>
            </a:r>
          </a:p>
        </p:txBody>
      </p:sp>
      <p:sp>
        <p:nvSpPr>
          <p:cNvPr id="30" name="Text Placeholder 8"/>
          <p:cNvSpPr>
            <a:spLocks noGrp="1"/>
          </p:cNvSpPr>
          <p:nvPr>
            <p:ph type="body" sz="quarter" idx="50" hasCustomPrompt="1"/>
          </p:nvPr>
        </p:nvSpPr>
        <p:spPr>
          <a:xfrm>
            <a:off x="556571" y="5604346"/>
            <a:ext cx="4746625" cy="396904"/>
          </a:xfrm>
          <a:prstGeom prst="rect">
            <a:avLst/>
          </a:prstGeom>
        </p:spPr>
        <p:txBody>
          <a:bodyPr>
            <a:spAutoFit/>
          </a:bodyPr>
          <a:lstStyle>
            <a:lvl1pPr marL="0" indent="0">
              <a:buNone/>
              <a:defRPr sz="2000">
                <a:solidFill>
                  <a:srgbClr val="002339"/>
                </a:solidFill>
              </a:defRPr>
            </a:lvl1pPr>
          </a:lstStyle>
          <a:p>
            <a:pPr lvl="0"/>
            <a:r>
              <a:rPr lang="en-US" dirty="0"/>
              <a:t>Edit subtitle</a:t>
            </a:r>
            <a:endParaRPr lang="fr-BE" dirty="0"/>
          </a:p>
        </p:txBody>
      </p:sp>
      <p:pic>
        <p:nvPicPr>
          <p:cNvPr id="6" name="Picture 5" descr="Logo&#10;&#10;Description automatically generated with medium confidence">
            <a:extLst>
              <a:ext uri="{FF2B5EF4-FFF2-40B4-BE49-F238E27FC236}">
                <a16:creationId xmlns:a16="http://schemas.microsoft.com/office/drawing/2014/main" id="{D90A6715-7EAB-CC52-6F96-7EFEF7357577}"/>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70" t="27561" r="6103" b="27558"/>
          <a:stretch/>
        </p:blipFill>
        <p:spPr>
          <a:xfrm>
            <a:off x="7357400" y="5127946"/>
            <a:ext cx="4278029" cy="415253"/>
          </a:xfrm>
          <a:prstGeom prst="rect">
            <a:avLst/>
          </a:prstGeom>
        </p:spPr>
      </p:pic>
      <p:sp>
        <p:nvSpPr>
          <p:cNvPr id="2" name="TextBox 1">
            <a:extLst>
              <a:ext uri="{FF2B5EF4-FFF2-40B4-BE49-F238E27FC236}">
                <a16:creationId xmlns:a16="http://schemas.microsoft.com/office/drawing/2014/main" id="{0B7C74D0-1A84-DE25-A3FA-2554C01D56A8}"/>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569680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X - Chapter Industry/Ophtha">
    <p:spTree>
      <p:nvGrpSpPr>
        <p:cNvPr id="1" name=""/>
        <p:cNvGrpSpPr/>
        <p:nvPr/>
      </p:nvGrpSpPr>
      <p:grpSpPr>
        <a:xfrm>
          <a:off x="0" y="0"/>
          <a:ext cx="0" cy="0"/>
          <a:chOff x="0" y="0"/>
          <a:chExt cx="0" cy="0"/>
        </a:xfrm>
      </p:grpSpPr>
      <p:pic>
        <p:nvPicPr>
          <p:cNvPr id="7" name="Picture 6" descr="A picture containing indoor&#10;&#10;Description automatically generated">
            <a:extLst>
              <a:ext uri="{FF2B5EF4-FFF2-40B4-BE49-F238E27FC236}">
                <a16:creationId xmlns:a16="http://schemas.microsoft.com/office/drawing/2014/main" id="{2910E128-B483-F0C2-8398-140E0803C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4" name="Oval 13"/>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2"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pic>
        <p:nvPicPr>
          <p:cNvPr id="2" name="Picture 1" descr="A picture containing text, clipart&#10;&#10;Description automatically generated">
            <a:extLst>
              <a:ext uri="{FF2B5EF4-FFF2-40B4-BE49-F238E27FC236}">
                <a16:creationId xmlns:a16="http://schemas.microsoft.com/office/drawing/2014/main" id="{0F66FCA3-F528-2B1D-8A03-C168BCCAE38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156AC321-3C59-90E2-E524-2D347F8D70C8}"/>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227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X - Chapter Industry/Ophtha">
    <p:spTree>
      <p:nvGrpSpPr>
        <p:cNvPr id="1" name=""/>
        <p:cNvGrpSpPr/>
        <p:nvPr/>
      </p:nvGrpSpPr>
      <p:grpSpPr>
        <a:xfrm>
          <a:off x="0" y="0"/>
          <a:ext cx="0" cy="0"/>
          <a:chOff x="0" y="0"/>
          <a:chExt cx="0" cy="0"/>
        </a:xfrm>
      </p:grpSpPr>
      <p:pic>
        <p:nvPicPr>
          <p:cNvPr id="7" name="Picture 6" descr="A person working on a computer&#10;&#10;Description automatically generated with low confidence">
            <a:extLst>
              <a:ext uri="{FF2B5EF4-FFF2-40B4-BE49-F238E27FC236}">
                <a16:creationId xmlns:a16="http://schemas.microsoft.com/office/drawing/2014/main" id="{1D7CBC1F-6584-D574-652E-8DEB56702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4" name="Oval 13"/>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2"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pic>
        <p:nvPicPr>
          <p:cNvPr id="2" name="Picture 1" descr="A picture containing text, clipart&#10;&#10;Description automatically generated">
            <a:extLst>
              <a:ext uri="{FF2B5EF4-FFF2-40B4-BE49-F238E27FC236}">
                <a16:creationId xmlns:a16="http://schemas.microsoft.com/office/drawing/2014/main" id="{48E35AA0-F3D4-E6CC-0897-F2EA7CA9DD7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E5267D56-1C94-1860-1B2D-D5BABEA83C3F}"/>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50714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X - Chapter Ophtha/NIMO">
    <p:spTree>
      <p:nvGrpSpPr>
        <p:cNvPr id="1" name=""/>
        <p:cNvGrpSpPr/>
        <p:nvPr/>
      </p:nvGrpSpPr>
      <p:grpSpPr>
        <a:xfrm>
          <a:off x="0" y="0"/>
          <a:ext cx="0" cy="0"/>
          <a:chOff x="0" y="0"/>
          <a:chExt cx="0" cy="0"/>
        </a:xfrm>
      </p:grpSpPr>
      <p:pic>
        <p:nvPicPr>
          <p:cNvPr id="4" name="Picture 3" descr="A picture containing text, indoor&#10;&#10;Description automatically generated">
            <a:extLst>
              <a:ext uri="{FF2B5EF4-FFF2-40B4-BE49-F238E27FC236}">
                <a16:creationId xmlns:a16="http://schemas.microsoft.com/office/drawing/2014/main" id="{DAC1169B-722A-613A-BD84-E0495FCBD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4" name="Oval 13"/>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2"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pic>
        <p:nvPicPr>
          <p:cNvPr id="2" name="Picture 1" descr="A picture containing text, clipart&#10;&#10;Description automatically generated">
            <a:extLst>
              <a:ext uri="{FF2B5EF4-FFF2-40B4-BE49-F238E27FC236}">
                <a16:creationId xmlns:a16="http://schemas.microsoft.com/office/drawing/2014/main" id="{976273CD-A712-6F6A-F7A5-E12D2A5A303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7FFE074B-D0AD-A306-05D6-7FE8A3E60717}"/>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198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X - Chapter Ophtha/NIMO">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DAB7B547-A089-8437-37A7-C76C18E140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4" name="Oval 13"/>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2"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pic>
        <p:nvPicPr>
          <p:cNvPr id="2" name="Picture 1" descr="A picture containing text, clipart&#10;&#10;Description automatically generated">
            <a:extLst>
              <a:ext uri="{FF2B5EF4-FFF2-40B4-BE49-F238E27FC236}">
                <a16:creationId xmlns:a16="http://schemas.microsoft.com/office/drawing/2014/main" id="{976273CD-A712-6F6A-F7A5-E12D2A5A303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4D6CDEFE-8F76-7090-2182-881623A8AAF3}"/>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39399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X - Sweet Spot Approach">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3A0B28E6-9576-1F32-BCC4-D387D4E5EC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09"/>
            <a:ext cx="12192000" cy="342900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1551" y="3663344"/>
            <a:ext cx="2943224" cy="2885255"/>
          </a:xfrm>
          <a:prstGeom prst="rect">
            <a:avLst/>
          </a:prstGeom>
        </p:spPr>
      </p:pic>
      <p:cxnSp>
        <p:nvCxnSpPr>
          <p:cNvPr id="17" name="Straight Connector 16"/>
          <p:cNvCxnSpPr/>
          <p:nvPr userDrawn="1"/>
        </p:nvCxnSpPr>
        <p:spPr>
          <a:xfrm>
            <a:off x="480829" y="2845859"/>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20" hasCustomPrompt="1"/>
          </p:nvPr>
        </p:nvSpPr>
        <p:spPr>
          <a:xfrm>
            <a:off x="5422720" y="4425088"/>
            <a:ext cx="2880000" cy="218008"/>
          </a:xfrm>
          <a:prstGeom prst="rect">
            <a:avLst/>
          </a:prstGeom>
        </p:spPr>
        <p:txBody>
          <a:bodyPr lIns="0" tIns="0" rIns="0" bIns="0">
            <a:spAutoFit/>
          </a:bodyPr>
          <a:lstStyle>
            <a:lvl1pPr marL="0" indent="0" algn="l">
              <a:lnSpc>
                <a:spcPts val="1800"/>
              </a:lnSpc>
              <a:spcBef>
                <a:spcPts val="0"/>
              </a:spcBef>
              <a:buNone/>
              <a:defRPr sz="14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29" name="Text Placeholder 2"/>
          <p:cNvSpPr>
            <a:spLocks noGrp="1"/>
          </p:cNvSpPr>
          <p:nvPr>
            <p:ph type="body" sz="quarter" idx="22" hasCustomPrompt="1"/>
          </p:nvPr>
        </p:nvSpPr>
        <p:spPr>
          <a:xfrm>
            <a:off x="8782720" y="4425088"/>
            <a:ext cx="2880000" cy="218008"/>
          </a:xfrm>
          <a:prstGeom prst="rect">
            <a:avLst/>
          </a:prstGeom>
        </p:spPr>
        <p:txBody>
          <a:bodyPr lIns="0" tIns="0" rIns="0" bIns="0">
            <a:spAutoFit/>
          </a:bodyPr>
          <a:lstStyle>
            <a:lvl1pPr marL="0" indent="0" algn="l">
              <a:lnSpc>
                <a:spcPts val="1800"/>
              </a:lnSpc>
              <a:spcBef>
                <a:spcPts val="0"/>
              </a:spcBef>
              <a:buNone/>
              <a:defRPr sz="14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0" name="Text Placeholder 2"/>
          <p:cNvSpPr>
            <a:spLocks noGrp="1"/>
          </p:cNvSpPr>
          <p:nvPr>
            <p:ph type="body" sz="quarter" idx="24" hasCustomPrompt="1"/>
          </p:nvPr>
        </p:nvSpPr>
        <p:spPr>
          <a:xfrm>
            <a:off x="5422720" y="5793088"/>
            <a:ext cx="2880000" cy="218008"/>
          </a:xfrm>
          <a:prstGeom prst="rect">
            <a:avLst/>
          </a:prstGeom>
        </p:spPr>
        <p:txBody>
          <a:bodyPr lIns="0" tIns="0" rIns="0" bIns="0">
            <a:spAutoFit/>
          </a:bodyPr>
          <a:lstStyle>
            <a:lvl1pPr marL="0" indent="0" algn="l">
              <a:lnSpc>
                <a:spcPts val="1800"/>
              </a:lnSpc>
              <a:spcBef>
                <a:spcPts val="0"/>
              </a:spcBef>
              <a:buNone/>
              <a:defRPr sz="14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1" name="Text Placeholder 2"/>
          <p:cNvSpPr>
            <a:spLocks noGrp="1"/>
          </p:cNvSpPr>
          <p:nvPr>
            <p:ph type="body" sz="quarter" idx="26" hasCustomPrompt="1"/>
          </p:nvPr>
        </p:nvSpPr>
        <p:spPr>
          <a:xfrm>
            <a:off x="8782720" y="5793088"/>
            <a:ext cx="2880000" cy="218008"/>
          </a:xfrm>
          <a:prstGeom prst="rect">
            <a:avLst/>
          </a:prstGeom>
        </p:spPr>
        <p:txBody>
          <a:bodyPr lIns="0" tIns="0" rIns="0" bIns="0">
            <a:spAutoFit/>
          </a:bodyPr>
          <a:lstStyle>
            <a:lvl1pPr marL="0" indent="0" algn="l">
              <a:lnSpc>
                <a:spcPts val="1800"/>
              </a:lnSpc>
              <a:spcBef>
                <a:spcPts val="0"/>
              </a:spcBef>
              <a:buNone/>
              <a:defRPr sz="14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2" name="Text Placeholder 2"/>
          <p:cNvSpPr>
            <a:spLocks noGrp="1"/>
          </p:cNvSpPr>
          <p:nvPr>
            <p:ph type="body" sz="quarter" idx="43" hasCustomPrompt="1"/>
          </p:nvPr>
        </p:nvSpPr>
        <p:spPr>
          <a:xfrm>
            <a:off x="5422720" y="3987066"/>
            <a:ext cx="1240359" cy="326487"/>
          </a:xfrm>
          <a:prstGeom prst="rect">
            <a:avLst/>
          </a:prstGeom>
          <a:ln>
            <a:solidFill>
              <a:srgbClr val="002339"/>
            </a:solidFill>
          </a:ln>
        </p:spPr>
        <p:txBody>
          <a:bodyPr wrap="none" lIns="180000" tIns="36000" rIns="180000" bIns="72000" anchor="ctr" anchorCtr="0">
            <a:spAutoFit/>
          </a:bodyPr>
          <a:lstStyle>
            <a:lvl1pPr marL="0" indent="0" algn="l">
              <a:lnSpc>
                <a:spcPts val="1800"/>
              </a:lnSpc>
              <a:spcBef>
                <a:spcPts val="0"/>
              </a:spcBef>
              <a:buNone/>
              <a:defRPr sz="14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33" name="Text Placeholder 2"/>
          <p:cNvSpPr>
            <a:spLocks noGrp="1"/>
          </p:cNvSpPr>
          <p:nvPr>
            <p:ph type="body" sz="quarter" idx="44" hasCustomPrompt="1"/>
          </p:nvPr>
        </p:nvSpPr>
        <p:spPr>
          <a:xfrm>
            <a:off x="8782720" y="3987066"/>
            <a:ext cx="1240359" cy="326487"/>
          </a:xfrm>
          <a:prstGeom prst="rect">
            <a:avLst/>
          </a:prstGeom>
          <a:ln>
            <a:solidFill>
              <a:srgbClr val="002339"/>
            </a:solidFill>
          </a:ln>
        </p:spPr>
        <p:txBody>
          <a:bodyPr wrap="none" lIns="180000" tIns="36000" rIns="180000" bIns="72000" anchor="ctr" anchorCtr="0">
            <a:spAutoFit/>
          </a:bodyPr>
          <a:lstStyle>
            <a:lvl1pPr marL="0" indent="0" algn="l">
              <a:lnSpc>
                <a:spcPts val="1800"/>
              </a:lnSpc>
              <a:spcBef>
                <a:spcPts val="0"/>
              </a:spcBef>
              <a:buNone/>
              <a:defRPr sz="14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34" name="Text Placeholder 2"/>
          <p:cNvSpPr>
            <a:spLocks noGrp="1"/>
          </p:cNvSpPr>
          <p:nvPr>
            <p:ph type="body" sz="quarter" idx="45" hasCustomPrompt="1"/>
          </p:nvPr>
        </p:nvSpPr>
        <p:spPr>
          <a:xfrm>
            <a:off x="5422720" y="5355066"/>
            <a:ext cx="1240359" cy="326487"/>
          </a:xfrm>
          <a:prstGeom prst="rect">
            <a:avLst/>
          </a:prstGeom>
          <a:ln>
            <a:solidFill>
              <a:srgbClr val="002339"/>
            </a:solidFill>
          </a:ln>
        </p:spPr>
        <p:txBody>
          <a:bodyPr wrap="none" lIns="180000" tIns="36000" rIns="180000" bIns="72000" anchor="ctr" anchorCtr="0">
            <a:spAutoFit/>
          </a:bodyPr>
          <a:lstStyle>
            <a:lvl1pPr marL="0" indent="0" algn="l">
              <a:lnSpc>
                <a:spcPts val="1800"/>
              </a:lnSpc>
              <a:spcBef>
                <a:spcPts val="0"/>
              </a:spcBef>
              <a:buNone/>
              <a:defRPr sz="14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35" name="Text Placeholder 2"/>
          <p:cNvSpPr>
            <a:spLocks noGrp="1"/>
          </p:cNvSpPr>
          <p:nvPr>
            <p:ph type="body" sz="quarter" idx="46" hasCustomPrompt="1"/>
          </p:nvPr>
        </p:nvSpPr>
        <p:spPr>
          <a:xfrm>
            <a:off x="8782720" y="5355066"/>
            <a:ext cx="1240359" cy="326487"/>
          </a:xfrm>
          <a:prstGeom prst="rect">
            <a:avLst/>
          </a:prstGeom>
          <a:ln>
            <a:solidFill>
              <a:srgbClr val="002339"/>
            </a:solidFill>
          </a:ln>
        </p:spPr>
        <p:txBody>
          <a:bodyPr wrap="none" lIns="180000" tIns="36000" rIns="180000" bIns="72000" anchor="ctr" anchorCtr="0">
            <a:spAutoFit/>
          </a:bodyPr>
          <a:lstStyle>
            <a:lvl1pPr marL="0" indent="0" algn="l">
              <a:lnSpc>
                <a:spcPts val="1800"/>
              </a:lnSpc>
              <a:spcBef>
                <a:spcPts val="0"/>
              </a:spcBef>
              <a:buNone/>
              <a:defRPr sz="14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36" name="Text Placeholder 6"/>
          <p:cNvSpPr>
            <a:spLocks noGrp="1"/>
          </p:cNvSpPr>
          <p:nvPr>
            <p:ph type="body" sz="quarter" idx="16" hasCustomPrompt="1"/>
          </p:nvPr>
        </p:nvSpPr>
        <p:spPr>
          <a:xfrm>
            <a:off x="720000" y="2216334"/>
            <a:ext cx="10080000" cy="616866"/>
          </a:xfrm>
          <a:prstGeom prst="rect">
            <a:avLst/>
          </a:prstGeom>
        </p:spPr>
        <p:txBody>
          <a:bodyPr lIns="0" tIns="0" rIns="0" bIns="64800" anchor="b" anchorCtr="0">
            <a:spAutoFit/>
          </a:bodyPr>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7"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20" name="Oval 19"/>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22" name="TextBox 21"/>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3" name="Picture 2" descr="A picture containing text, clipart&#10;&#10;Description automatically generated">
            <a:extLst>
              <a:ext uri="{FF2B5EF4-FFF2-40B4-BE49-F238E27FC236}">
                <a16:creationId xmlns:a16="http://schemas.microsoft.com/office/drawing/2014/main" id="{5A732756-FC4F-7EFF-6154-A8BFB62449DE}"/>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4" name="TextBox 3">
            <a:extLst>
              <a:ext uri="{FF2B5EF4-FFF2-40B4-BE49-F238E27FC236}">
                <a16:creationId xmlns:a16="http://schemas.microsoft.com/office/drawing/2014/main" id="{C74C6B3F-25F1-8333-0E9E-CDEA3F006483}"/>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058630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X - Tracks">
    <p:spTree>
      <p:nvGrpSpPr>
        <p:cNvPr id="1" name=""/>
        <p:cNvGrpSpPr/>
        <p:nvPr/>
      </p:nvGrpSpPr>
      <p:grpSpPr>
        <a:xfrm>
          <a:off x="0" y="0"/>
          <a:ext cx="0" cy="0"/>
          <a:chOff x="0" y="0"/>
          <a:chExt cx="0" cy="0"/>
        </a:xfrm>
      </p:grpSpPr>
      <p:sp>
        <p:nvSpPr>
          <p:cNvPr id="9" name="Right Arrow 8"/>
          <p:cNvSpPr/>
          <p:nvPr userDrawn="1"/>
        </p:nvSpPr>
        <p:spPr bwMode="auto">
          <a:xfrm>
            <a:off x="1362097" y="3535133"/>
            <a:ext cx="8283300" cy="1453374"/>
          </a:xfrm>
          <a:prstGeom prst="rightArrow">
            <a:avLst>
              <a:gd name="adj1" fmla="val 50000"/>
              <a:gd name="adj2" fmla="val 63472"/>
            </a:avLst>
          </a:prstGeom>
          <a:solidFill>
            <a:srgbClr val="E5E8EA"/>
          </a:solidFill>
          <a:ln w="9525">
            <a:noFill/>
            <a:miter lim="800000"/>
            <a:headEnd/>
            <a:tailEnd/>
          </a:ln>
          <a:effectLst/>
        </p:spPr>
        <p:txBody>
          <a:bodyPr rtlCol="0" anchor="t" anchorCtr="0"/>
          <a:lstStyle/>
          <a:p>
            <a:pPr marL="342900" indent="-342900" algn="l">
              <a:lnSpc>
                <a:spcPct val="90000"/>
              </a:lnSpc>
              <a:spcBef>
                <a:spcPct val="20000"/>
              </a:spcBef>
              <a:buClr>
                <a:srgbClr val="439D2A"/>
              </a:buClr>
            </a:pPr>
            <a:endParaRPr lang="nl-BE" sz="1400" dirty="0" err="1">
              <a:solidFill>
                <a:schemeClr val="bg1">
                  <a:lumMod val="95000"/>
                </a:schemeClr>
              </a:solidFill>
              <a:latin typeface="Arial" pitchFamily="34" charset="0"/>
              <a:cs typeface="Arial" pitchFamily="34" charset="0"/>
            </a:endParaRPr>
          </a:p>
        </p:txBody>
      </p:sp>
      <p:sp>
        <p:nvSpPr>
          <p:cNvPr id="12" name="Rectangle 11"/>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361819" y="2473133"/>
            <a:ext cx="2400000" cy="1368000"/>
          </a:xfrm>
          <a:prstGeom prst="rect">
            <a:avLst/>
          </a:prstGeom>
          <a:solidFill>
            <a:srgbClr val="002339"/>
          </a:solidFill>
          <a:ln w="3175">
            <a:solidFill>
              <a:schemeClr val="bg1"/>
            </a:solidFill>
          </a:ln>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sp>
        <p:nvSpPr>
          <p:cNvPr id="19" name="Rectangle 18"/>
          <p:cNvSpPr/>
          <p:nvPr userDrawn="1"/>
        </p:nvSpPr>
        <p:spPr>
          <a:xfrm>
            <a:off x="3834096" y="2473133"/>
            <a:ext cx="2400000" cy="1368000"/>
          </a:xfrm>
          <a:prstGeom prst="rect">
            <a:avLst/>
          </a:prstGeom>
          <a:solidFill>
            <a:srgbClr val="002339"/>
          </a:solidFill>
          <a:ln w="3175">
            <a:solidFill>
              <a:schemeClr val="bg1"/>
            </a:solidFill>
          </a:ln>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sp>
        <p:nvSpPr>
          <p:cNvPr id="20" name="Rectangle 19"/>
          <p:cNvSpPr/>
          <p:nvPr userDrawn="1"/>
        </p:nvSpPr>
        <p:spPr>
          <a:xfrm>
            <a:off x="6306096" y="2473133"/>
            <a:ext cx="2400000" cy="1368000"/>
          </a:xfrm>
          <a:prstGeom prst="rect">
            <a:avLst/>
          </a:prstGeom>
          <a:solidFill>
            <a:srgbClr val="002339"/>
          </a:solidFill>
          <a:ln w="3175">
            <a:solidFill>
              <a:schemeClr val="bg1"/>
            </a:solidFill>
          </a:ln>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sp>
        <p:nvSpPr>
          <p:cNvPr id="21" name="Rectangle 20"/>
          <p:cNvSpPr/>
          <p:nvPr userDrawn="1"/>
        </p:nvSpPr>
        <p:spPr>
          <a:xfrm>
            <a:off x="1361541" y="4687133"/>
            <a:ext cx="2400000" cy="1332000"/>
          </a:xfrm>
          <a:prstGeom prst="rect">
            <a:avLst/>
          </a:prstGeom>
          <a:solidFill>
            <a:srgbClr val="9EA3B5"/>
          </a:solidFill>
          <a:ln w="3175">
            <a:solidFill>
              <a:schemeClr val="bg1"/>
            </a:solidFill>
          </a:ln>
          <a:scene3d>
            <a:camera prst="orthographicFront">
              <a:rot lat="0" lon="0" rev="0"/>
            </a:camera>
            <a:lightRig rig="threePt" dir="t"/>
          </a:scene3d>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sp>
        <p:nvSpPr>
          <p:cNvPr id="22" name="Rectangle 21"/>
          <p:cNvSpPr/>
          <p:nvPr userDrawn="1"/>
        </p:nvSpPr>
        <p:spPr>
          <a:xfrm>
            <a:off x="3834096" y="4687133"/>
            <a:ext cx="2400000" cy="1332000"/>
          </a:xfrm>
          <a:prstGeom prst="rect">
            <a:avLst/>
          </a:prstGeom>
          <a:solidFill>
            <a:srgbClr val="9EA3B5"/>
          </a:solidFill>
          <a:ln w="3175">
            <a:solidFill>
              <a:schemeClr val="bg1"/>
            </a:solidFill>
          </a:ln>
          <a:scene3d>
            <a:camera prst="orthographicFront">
              <a:rot lat="0" lon="0" rev="0"/>
            </a:camera>
            <a:lightRig rig="threePt" dir="t"/>
          </a:scene3d>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sp>
        <p:nvSpPr>
          <p:cNvPr id="23" name="Rectangle 22"/>
          <p:cNvSpPr/>
          <p:nvPr userDrawn="1"/>
        </p:nvSpPr>
        <p:spPr>
          <a:xfrm>
            <a:off x="6306096" y="4687133"/>
            <a:ext cx="2400000" cy="1332000"/>
          </a:xfrm>
          <a:prstGeom prst="rect">
            <a:avLst/>
          </a:prstGeom>
          <a:solidFill>
            <a:srgbClr val="9EA3B5"/>
          </a:solidFill>
          <a:ln w="3175">
            <a:solidFill>
              <a:schemeClr val="bg1"/>
            </a:solidFill>
          </a:ln>
          <a:scene3d>
            <a:camera prst="orthographicFront">
              <a:rot lat="0" lon="0" rev="0"/>
            </a:camera>
            <a:lightRig rig="threePt" dir="t"/>
          </a:scene3d>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en-US" sz="1400" dirty="0" err="1">
              <a:latin typeface="Roboto Light" panose="02000000000000000000" pitchFamily="2" charset="0"/>
              <a:ea typeface="Roboto Light" panose="02000000000000000000" pitchFamily="2" charset="0"/>
              <a:cs typeface="Arial" pitchFamily="34" charset="0"/>
            </a:endParaRPr>
          </a:p>
        </p:txBody>
      </p:sp>
      <p:grpSp>
        <p:nvGrpSpPr>
          <p:cNvPr id="24" name="Group 23"/>
          <p:cNvGrpSpPr/>
          <p:nvPr userDrawn="1"/>
        </p:nvGrpSpPr>
        <p:grpSpPr>
          <a:xfrm>
            <a:off x="2489100" y="4552578"/>
            <a:ext cx="216000" cy="216000"/>
            <a:chOff x="1331584" y="4671445"/>
            <a:chExt cx="216000" cy="216000"/>
          </a:xfrm>
        </p:grpSpPr>
        <p:sp>
          <p:nvSpPr>
            <p:cNvPr id="25" name="Oval 24"/>
            <p:cNvSpPr/>
            <p:nvPr/>
          </p:nvSpPr>
          <p:spPr>
            <a:xfrm rot="16200000">
              <a:off x="1331584" y="4671445"/>
              <a:ext cx="216000" cy="216000"/>
            </a:xfrm>
            <a:prstGeom prst="ellipse">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6" name="Picture 2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6200000">
              <a:off x="1394309" y="4704297"/>
              <a:ext cx="90549" cy="123429"/>
            </a:xfrm>
            <a:prstGeom prst="rect">
              <a:avLst/>
            </a:prstGeom>
          </p:spPr>
        </p:pic>
      </p:grpSp>
      <p:grpSp>
        <p:nvGrpSpPr>
          <p:cNvPr id="27" name="Group 26"/>
          <p:cNvGrpSpPr/>
          <p:nvPr userDrawn="1"/>
        </p:nvGrpSpPr>
        <p:grpSpPr>
          <a:xfrm rot="16200000">
            <a:off x="4959531" y="4552578"/>
            <a:ext cx="216000" cy="216000"/>
            <a:chOff x="4152850" y="4736714"/>
            <a:chExt cx="252000" cy="252000"/>
          </a:xfrm>
        </p:grpSpPr>
        <p:sp>
          <p:nvSpPr>
            <p:cNvPr id="28" name="Oval 27"/>
            <p:cNvSpPr/>
            <p:nvPr/>
          </p:nvSpPr>
          <p:spPr>
            <a:xfrm>
              <a:off x="4152850" y="4736714"/>
              <a:ext cx="252000" cy="252000"/>
            </a:xfrm>
            <a:prstGeom prst="ellipse">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9" name="Picture 2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41702" y="4790714"/>
              <a:ext cx="105641" cy="144000"/>
            </a:xfrm>
            <a:prstGeom prst="rect">
              <a:avLst/>
            </a:prstGeom>
          </p:spPr>
        </p:pic>
      </p:grpSp>
      <p:grpSp>
        <p:nvGrpSpPr>
          <p:cNvPr id="30" name="Group 29"/>
          <p:cNvGrpSpPr/>
          <p:nvPr userDrawn="1"/>
        </p:nvGrpSpPr>
        <p:grpSpPr>
          <a:xfrm rot="16200000">
            <a:off x="7431808" y="4552578"/>
            <a:ext cx="216000" cy="216000"/>
            <a:chOff x="4152850" y="4736714"/>
            <a:chExt cx="252000" cy="252000"/>
          </a:xfrm>
        </p:grpSpPr>
        <p:sp>
          <p:nvSpPr>
            <p:cNvPr id="31" name="Oval 30"/>
            <p:cNvSpPr/>
            <p:nvPr/>
          </p:nvSpPr>
          <p:spPr>
            <a:xfrm>
              <a:off x="4152850" y="4736714"/>
              <a:ext cx="252000" cy="252000"/>
            </a:xfrm>
            <a:prstGeom prst="ellipse">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2" name="Picture 3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41702" y="4790714"/>
              <a:ext cx="105641" cy="144000"/>
            </a:xfrm>
            <a:prstGeom prst="rect">
              <a:avLst/>
            </a:prstGeom>
          </p:spPr>
        </p:pic>
      </p:grpSp>
      <p:grpSp>
        <p:nvGrpSpPr>
          <p:cNvPr id="33" name="Group 32"/>
          <p:cNvGrpSpPr/>
          <p:nvPr userDrawn="1"/>
        </p:nvGrpSpPr>
        <p:grpSpPr>
          <a:xfrm rot="10800000">
            <a:off x="2489540" y="3760133"/>
            <a:ext cx="216000" cy="216000"/>
            <a:chOff x="949666" y="4671445"/>
            <a:chExt cx="216000" cy="216000"/>
          </a:xfrm>
        </p:grpSpPr>
        <p:sp>
          <p:nvSpPr>
            <p:cNvPr id="34" name="Oval 33"/>
            <p:cNvSpPr/>
            <p:nvPr/>
          </p:nvSpPr>
          <p:spPr>
            <a:xfrm rot="16200000">
              <a:off x="949666" y="4671445"/>
              <a:ext cx="216000" cy="216000"/>
            </a:xfrm>
            <a:prstGeom prst="ellipse">
              <a:avLst/>
            </a:prstGeom>
            <a:solidFill>
              <a:srgbClr val="9E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5" name="Picture 3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6200000">
              <a:off x="1012391" y="4704297"/>
              <a:ext cx="90549" cy="123429"/>
            </a:xfrm>
            <a:prstGeom prst="rect">
              <a:avLst/>
            </a:prstGeom>
          </p:spPr>
        </p:pic>
      </p:grpSp>
      <p:grpSp>
        <p:nvGrpSpPr>
          <p:cNvPr id="36" name="Group 35"/>
          <p:cNvGrpSpPr/>
          <p:nvPr userDrawn="1"/>
        </p:nvGrpSpPr>
        <p:grpSpPr>
          <a:xfrm rot="10800000">
            <a:off x="4959971" y="3760133"/>
            <a:ext cx="216000" cy="216000"/>
            <a:chOff x="949666" y="4671445"/>
            <a:chExt cx="216000" cy="216000"/>
          </a:xfrm>
        </p:grpSpPr>
        <p:sp>
          <p:nvSpPr>
            <p:cNvPr id="37" name="Oval 36"/>
            <p:cNvSpPr/>
            <p:nvPr/>
          </p:nvSpPr>
          <p:spPr>
            <a:xfrm rot="16200000">
              <a:off x="949666" y="4671445"/>
              <a:ext cx="216000" cy="216000"/>
            </a:xfrm>
            <a:prstGeom prst="ellipse">
              <a:avLst/>
            </a:prstGeom>
            <a:solidFill>
              <a:srgbClr val="9E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8" name="Picture 3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6200000">
              <a:off x="1012391" y="4704297"/>
              <a:ext cx="90549" cy="123429"/>
            </a:xfrm>
            <a:prstGeom prst="rect">
              <a:avLst/>
            </a:prstGeom>
          </p:spPr>
        </p:pic>
      </p:grpSp>
      <p:grpSp>
        <p:nvGrpSpPr>
          <p:cNvPr id="39" name="Group 38"/>
          <p:cNvGrpSpPr/>
          <p:nvPr userDrawn="1"/>
        </p:nvGrpSpPr>
        <p:grpSpPr>
          <a:xfrm rot="10800000">
            <a:off x="7430401" y="3760133"/>
            <a:ext cx="216000" cy="216000"/>
            <a:chOff x="949666" y="4671445"/>
            <a:chExt cx="216000" cy="216000"/>
          </a:xfrm>
        </p:grpSpPr>
        <p:sp>
          <p:nvSpPr>
            <p:cNvPr id="40" name="Oval 39"/>
            <p:cNvSpPr/>
            <p:nvPr/>
          </p:nvSpPr>
          <p:spPr>
            <a:xfrm rot="16200000">
              <a:off x="949666" y="4671445"/>
              <a:ext cx="216000" cy="216000"/>
            </a:xfrm>
            <a:prstGeom prst="ellipse">
              <a:avLst/>
            </a:prstGeom>
            <a:solidFill>
              <a:srgbClr val="9E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1" name="Picture 4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6200000">
              <a:off x="1012391" y="4704297"/>
              <a:ext cx="90549" cy="123429"/>
            </a:xfrm>
            <a:prstGeom prst="rect">
              <a:avLst/>
            </a:prstGeom>
          </p:spPr>
        </p:pic>
      </p:grpSp>
      <p:sp>
        <p:nvSpPr>
          <p:cNvPr id="42" name="Text Placeholder 2"/>
          <p:cNvSpPr>
            <a:spLocks noGrp="1"/>
          </p:cNvSpPr>
          <p:nvPr>
            <p:ph type="body" sz="quarter" idx="20" hasCustomPrompt="1"/>
          </p:nvPr>
        </p:nvSpPr>
        <p:spPr>
          <a:xfrm>
            <a:off x="6306096" y="2473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43" name="Text Placeholder 2"/>
          <p:cNvSpPr>
            <a:spLocks noGrp="1"/>
          </p:cNvSpPr>
          <p:nvPr>
            <p:ph type="body" sz="quarter" idx="21" hasCustomPrompt="1"/>
          </p:nvPr>
        </p:nvSpPr>
        <p:spPr>
          <a:xfrm>
            <a:off x="6306096" y="3553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44" name="Text Placeholder 2"/>
          <p:cNvSpPr>
            <a:spLocks noGrp="1"/>
          </p:cNvSpPr>
          <p:nvPr>
            <p:ph type="body" sz="quarter" idx="22" hasCustomPrompt="1"/>
          </p:nvPr>
        </p:nvSpPr>
        <p:spPr>
          <a:xfrm>
            <a:off x="3834096" y="2473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45" name="Text Placeholder 2"/>
          <p:cNvSpPr>
            <a:spLocks noGrp="1"/>
          </p:cNvSpPr>
          <p:nvPr>
            <p:ph type="body" sz="quarter" idx="23" hasCustomPrompt="1"/>
          </p:nvPr>
        </p:nvSpPr>
        <p:spPr>
          <a:xfrm>
            <a:off x="3834096" y="3553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46" name="Text Placeholder 2"/>
          <p:cNvSpPr>
            <a:spLocks noGrp="1"/>
          </p:cNvSpPr>
          <p:nvPr>
            <p:ph type="body" sz="quarter" idx="24" hasCustomPrompt="1"/>
          </p:nvPr>
        </p:nvSpPr>
        <p:spPr>
          <a:xfrm>
            <a:off x="1361451" y="2473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47" name="Text Placeholder 2"/>
          <p:cNvSpPr>
            <a:spLocks noGrp="1"/>
          </p:cNvSpPr>
          <p:nvPr>
            <p:ph type="body" sz="quarter" idx="25" hasCustomPrompt="1"/>
          </p:nvPr>
        </p:nvSpPr>
        <p:spPr>
          <a:xfrm>
            <a:off x="1361451" y="3553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48" name="Text Placeholder 2"/>
          <p:cNvSpPr>
            <a:spLocks noGrp="1"/>
          </p:cNvSpPr>
          <p:nvPr>
            <p:ph type="body" sz="quarter" idx="29" hasCustomPrompt="1"/>
          </p:nvPr>
        </p:nvSpPr>
        <p:spPr>
          <a:xfrm>
            <a:off x="6306096" y="4687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49" name="Text Placeholder 2"/>
          <p:cNvSpPr>
            <a:spLocks noGrp="1"/>
          </p:cNvSpPr>
          <p:nvPr>
            <p:ph type="body" sz="quarter" idx="30" hasCustomPrompt="1"/>
          </p:nvPr>
        </p:nvSpPr>
        <p:spPr>
          <a:xfrm>
            <a:off x="3834096" y="4687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50" name="Text Placeholder 2"/>
          <p:cNvSpPr>
            <a:spLocks noGrp="1"/>
          </p:cNvSpPr>
          <p:nvPr>
            <p:ph type="body" sz="quarter" idx="31" hasCustomPrompt="1"/>
          </p:nvPr>
        </p:nvSpPr>
        <p:spPr>
          <a:xfrm>
            <a:off x="1361451" y="4687200"/>
            <a:ext cx="2400000" cy="828000"/>
          </a:xfrm>
          <a:prstGeom prst="rect">
            <a:avLst/>
          </a:prstGeom>
        </p:spPr>
        <p:txBody>
          <a:bodyPr lIns="144000" tIns="144000" rIns="0" bIns="0"/>
          <a:lstStyle>
            <a:lvl1pPr marL="0" indent="0" algn="l">
              <a:lnSpc>
                <a:spcPts val="1800"/>
              </a:lnSpc>
              <a:spcBef>
                <a:spcPts val="0"/>
              </a:spcBef>
              <a:buNone/>
              <a:defRPr sz="16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t>
            </a:r>
            <a:br>
              <a:rPr lang="en-US" noProof="0" dirty="0"/>
            </a:br>
            <a:r>
              <a:rPr lang="en-US" noProof="0" dirty="0"/>
              <a:t>text</a:t>
            </a:r>
          </a:p>
        </p:txBody>
      </p:sp>
      <p:sp>
        <p:nvSpPr>
          <p:cNvPr id="51" name="Text Placeholder 2"/>
          <p:cNvSpPr>
            <a:spLocks noGrp="1"/>
          </p:cNvSpPr>
          <p:nvPr>
            <p:ph type="body" sz="quarter" idx="32" hasCustomPrompt="1"/>
          </p:nvPr>
        </p:nvSpPr>
        <p:spPr>
          <a:xfrm>
            <a:off x="6306096" y="5731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52" name="Text Placeholder 2"/>
          <p:cNvSpPr>
            <a:spLocks noGrp="1"/>
          </p:cNvSpPr>
          <p:nvPr>
            <p:ph type="body" sz="quarter" idx="33" hasCustomPrompt="1"/>
          </p:nvPr>
        </p:nvSpPr>
        <p:spPr>
          <a:xfrm>
            <a:off x="3834096" y="5731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53" name="Text Placeholder 2"/>
          <p:cNvSpPr>
            <a:spLocks noGrp="1"/>
          </p:cNvSpPr>
          <p:nvPr>
            <p:ph type="body" sz="quarter" idx="34" hasCustomPrompt="1"/>
          </p:nvPr>
        </p:nvSpPr>
        <p:spPr>
          <a:xfrm>
            <a:off x="1361451" y="5731200"/>
            <a:ext cx="2400000" cy="288000"/>
          </a:xfrm>
          <a:prstGeom prst="rect">
            <a:avLst/>
          </a:prstGeom>
        </p:spPr>
        <p:txBody>
          <a:bodyPr lIns="144000" tIns="0" rIns="0" bIns="0"/>
          <a:lstStyle>
            <a:lvl1pPr marL="0" indent="0" algn="l">
              <a:lnSpc>
                <a:spcPct val="100000"/>
              </a:lnSpc>
              <a:spcBef>
                <a:spcPts val="0"/>
              </a:spcBef>
              <a:buNone/>
              <a:defRPr sz="1100" baseline="0">
                <a:solidFill>
                  <a:srgbClr val="FFFFFF"/>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54" name="Text Placeholder 2"/>
          <p:cNvSpPr>
            <a:spLocks noGrp="1"/>
          </p:cNvSpPr>
          <p:nvPr>
            <p:ph type="body" sz="quarter" idx="35" hasCustomPrompt="1"/>
          </p:nvPr>
        </p:nvSpPr>
        <p:spPr>
          <a:xfrm>
            <a:off x="10449867" y="3276000"/>
            <a:ext cx="1680000" cy="461665"/>
          </a:xfrm>
          <a:prstGeom prst="rect">
            <a:avLst/>
          </a:prstGeom>
        </p:spPr>
        <p:txBody>
          <a:bodyPr lIns="0" tIns="0" rIns="0" bIns="0">
            <a:spAutoFit/>
          </a:bodyPr>
          <a:lstStyle>
            <a:lvl1pPr marL="0" indent="0" algn="l">
              <a:lnSpc>
                <a:spcPts val="1800"/>
              </a:lnSpc>
              <a:spcBef>
                <a:spcPts val="0"/>
              </a:spcBef>
              <a:buNone/>
              <a:defRPr sz="16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55" name="Text Placeholder 2"/>
          <p:cNvSpPr>
            <a:spLocks noGrp="1"/>
          </p:cNvSpPr>
          <p:nvPr>
            <p:ph type="body" sz="quarter" idx="36" hasCustomPrompt="1"/>
          </p:nvPr>
        </p:nvSpPr>
        <p:spPr>
          <a:xfrm>
            <a:off x="10449867" y="4139680"/>
            <a:ext cx="847522" cy="252643"/>
          </a:xfrm>
          <a:prstGeom prst="rect">
            <a:avLst/>
          </a:prstGeom>
          <a:ln>
            <a:solidFill>
              <a:srgbClr val="002339"/>
            </a:solidFill>
          </a:ln>
        </p:spPr>
        <p:txBody>
          <a:bodyPr wrap="none" lIns="72000" tIns="10800" rIns="72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6" name="Text Placeholder 2"/>
          <p:cNvSpPr>
            <a:spLocks noGrp="1"/>
          </p:cNvSpPr>
          <p:nvPr>
            <p:ph type="body" sz="quarter" idx="40" hasCustomPrompt="1"/>
          </p:nvPr>
        </p:nvSpPr>
        <p:spPr>
          <a:xfrm>
            <a:off x="10449867" y="4444184"/>
            <a:ext cx="847522" cy="252643"/>
          </a:xfrm>
          <a:prstGeom prst="rect">
            <a:avLst/>
          </a:prstGeom>
          <a:ln>
            <a:solidFill>
              <a:srgbClr val="002339"/>
            </a:solidFill>
          </a:ln>
        </p:spPr>
        <p:txBody>
          <a:bodyPr wrap="none" lIns="72000" tIns="10800" rIns="72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7" name="Text Placeholder 2"/>
          <p:cNvSpPr>
            <a:spLocks noGrp="1"/>
          </p:cNvSpPr>
          <p:nvPr>
            <p:ph type="body" sz="quarter" idx="41" hasCustomPrompt="1"/>
          </p:nvPr>
        </p:nvSpPr>
        <p:spPr>
          <a:xfrm>
            <a:off x="10449867" y="4751741"/>
            <a:ext cx="847522" cy="252643"/>
          </a:xfrm>
          <a:prstGeom prst="rect">
            <a:avLst/>
          </a:prstGeom>
          <a:ln>
            <a:solidFill>
              <a:srgbClr val="002339"/>
            </a:solidFill>
          </a:ln>
        </p:spPr>
        <p:txBody>
          <a:bodyPr wrap="none" lIns="72000" tIns="10800" rIns="72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8" name="Text Placeholder 2"/>
          <p:cNvSpPr>
            <a:spLocks noGrp="1"/>
          </p:cNvSpPr>
          <p:nvPr>
            <p:ph type="body" sz="quarter" idx="42" hasCustomPrompt="1"/>
          </p:nvPr>
        </p:nvSpPr>
        <p:spPr>
          <a:xfrm>
            <a:off x="10449867" y="5056184"/>
            <a:ext cx="847522" cy="252643"/>
          </a:xfrm>
          <a:prstGeom prst="rect">
            <a:avLst/>
          </a:prstGeom>
          <a:ln>
            <a:solidFill>
              <a:srgbClr val="002339"/>
            </a:solidFill>
          </a:ln>
        </p:spPr>
        <p:txBody>
          <a:bodyPr wrap="none" lIns="72000" tIns="10800" rIns="72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9" name="Text Placeholder 2"/>
          <p:cNvSpPr>
            <a:spLocks noGrp="1"/>
          </p:cNvSpPr>
          <p:nvPr>
            <p:ph type="body" sz="quarter" idx="43" hasCustomPrompt="1"/>
          </p:nvPr>
        </p:nvSpPr>
        <p:spPr>
          <a:xfrm>
            <a:off x="1361451" y="2176862"/>
            <a:ext cx="1315699" cy="229688"/>
          </a:xfrm>
          <a:prstGeom prst="rect">
            <a:avLst/>
          </a:prstGeom>
          <a:ln>
            <a:solidFill>
              <a:srgbClr val="002339"/>
            </a:solidFill>
          </a:ln>
        </p:spPr>
        <p:txBody>
          <a:bodyPr wrap="none" lIns="180000" tIns="10800" rIns="180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TRACK</a:t>
            </a:r>
          </a:p>
        </p:txBody>
      </p:sp>
      <p:sp>
        <p:nvSpPr>
          <p:cNvPr id="60" name="Text Placeholder 2"/>
          <p:cNvSpPr>
            <a:spLocks noGrp="1"/>
          </p:cNvSpPr>
          <p:nvPr>
            <p:ph type="body" sz="quarter" idx="44" hasCustomPrompt="1"/>
          </p:nvPr>
        </p:nvSpPr>
        <p:spPr>
          <a:xfrm>
            <a:off x="1361451" y="6084678"/>
            <a:ext cx="1315699" cy="229688"/>
          </a:xfrm>
          <a:prstGeom prst="rect">
            <a:avLst/>
          </a:prstGeom>
          <a:ln>
            <a:solidFill>
              <a:srgbClr val="002339"/>
            </a:solidFill>
          </a:ln>
        </p:spPr>
        <p:txBody>
          <a:bodyPr wrap="none" lIns="180000" tIns="10800" rIns="180000" bIns="10800" anchor="ctr" anchorCtr="0">
            <a:spAutoFit/>
          </a:bodyPr>
          <a:lstStyle>
            <a:lvl1pPr marL="0" indent="0" algn="l">
              <a:lnSpc>
                <a:spcPts val="18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TRACK</a:t>
            </a:r>
          </a:p>
        </p:txBody>
      </p:sp>
      <p:sp>
        <p:nvSpPr>
          <p:cNvPr id="6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62" name="Text Placeholder 2"/>
          <p:cNvSpPr>
            <a:spLocks noGrp="1"/>
          </p:cNvSpPr>
          <p:nvPr>
            <p:ph type="body" sz="quarter" idx="49" hasCustomPrompt="1"/>
          </p:nvPr>
        </p:nvSpPr>
        <p:spPr>
          <a:xfrm>
            <a:off x="1362096" y="3916800"/>
            <a:ext cx="2400000" cy="720000"/>
          </a:xfrm>
          <a:prstGeom prst="rect">
            <a:avLst/>
          </a:prstGeom>
        </p:spPr>
        <p:txBody>
          <a:bodyPr lIns="144000" tIns="0" rIns="0" bIns="0" anchor="ctr" anchorCtr="0"/>
          <a:lstStyle>
            <a:lvl1pPr marL="0" indent="0" algn="l">
              <a:lnSpc>
                <a:spcPct val="100000"/>
              </a:lnSpc>
              <a:spcBef>
                <a:spcPts val="0"/>
              </a:spcBef>
              <a:buNone/>
              <a:defRPr sz="13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63" name="Text Placeholder 2"/>
          <p:cNvSpPr>
            <a:spLocks noGrp="1"/>
          </p:cNvSpPr>
          <p:nvPr>
            <p:ph type="body" sz="quarter" idx="50" hasCustomPrompt="1"/>
          </p:nvPr>
        </p:nvSpPr>
        <p:spPr>
          <a:xfrm>
            <a:off x="3834096" y="3916800"/>
            <a:ext cx="2400000" cy="720000"/>
          </a:xfrm>
          <a:prstGeom prst="rect">
            <a:avLst/>
          </a:prstGeom>
        </p:spPr>
        <p:txBody>
          <a:bodyPr lIns="144000" tIns="0" rIns="0" bIns="0" anchor="ctr" anchorCtr="0"/>
          <a:lstStyle>
            <a:lvl1pPr marL="0" indent="0" algn="l">
              <a:lnSpc>
                <a:spcPct val="100000"/>
              </a:lnSpc>
              <a:spcBef>
                <a:spcPts val="0"/>
              </a:spcBef>
              <a:buNone/>
              <a:defRPr sz="13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64" name="Text Placeholder 2"/>
          <p:cNvSpPr>
            <a:spLocks noGrp="1"/>
          </p:cNvSpPr>
          <p:nvPr>
            <p:ph type="body" sz="quarter" idx="51" hasCustomPrompt="1"/>
          </p:nvPr>
        </p:nvSpPr>
        <p:spPr>
          <a:xfrm>
            <a:off x="6306096" y="3916800"/>
            <a:ext cx="2400000" cy="720000"/>
          </a:xfrm>
          <a:prstGeom prst="rect">
            <a:avLst/>
          </a:prstGeom>
        </p:spPr>
        <p:txBody>
          <a:bodyPr lIns="144000" tIns="0" rIns="0" bIns="0" anchor="ctr" anchorCtr="0"/>
          <a:lstStyle>
            <a:lvl1pPr marL="0" indent="0" algn="l">
              <a:lnSpc>
                <a:spcPct val="100000"/>
              </a:lnSpc>
              <a:spcBef>
                <a:spcPts val="0"/>
              </a:spcBef>
              <a:buNone/>
              <a:defRPr sz="13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65" name="Text Placeholder 2"/>
          <p:cNvSpPr>
            <a:spLocks noGrp="1"/>
          </p:cNvSpPr>
          <p:nvPr>
            <p:ph type="body" sz="quarter" idx="45" hasCustomPrompt="1"/>
          </p:nvPr>
        </p:nvSpPr>
        <p:spPr>
          <a:xfrm rot="16200000">
            <a:off x="482690" y="3816894"/>
            <a:ext cx="1192620" cy="416831"/>
          </a:xfrm>
          <a:prstGeom prst="rect">
            <a:avLst/>
          </a:prstGeom>
          <a:ln>
            <a:solidFill>
              <a:srgbClr val="002339"/>
            </a:solidFill>
          </a:ln>
        </p:spPr>
        <p:txBody>
          <a:bodyPr wrap="square" lIns="180000" tIns="72000" rIns="180000" bIns="36000" anchor="ctr" anchorCtr="0">
            <a:spAutoFit/>
          </a:bodyPr>
          <a:lstStyle>
            <a:lvl1pPr marL="0" indent="0" algn="ctr">
              <a:lnSpc>
                <a:spcPts val="12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a:t>
            </a:r>
          </a:p>
          <a:p>
            <a:pPr lvl="0"/>
            <a:r>
              <a:rPr lang="en-US" noProof="0" dirty="0"/>
              <a:t>TRACK</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9700" y="3733775"/>
            <a:ext cx="1192294" cy="1080000"/>
          </a:xfrm>
          <a:prstGeom prst="rect">
            <a:avLst/>
          </a:prstGeom>
        </p:spPr>
      </p:pic>
      <p:sp>
        <p:nvSpPr>
          <p:cNvPr id="66" name="Oval 65"/>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67" name="Straight Connector 66"/>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69" name="Text Placeholder 6"/>
          <p:cNvSpPr>
            <a:spLocks noGrp="1"/>
          </p:cNvSpPr>
          <p:nvPr>
            <p:ph type="body" sz="quarter" idx="16" hasCustomPrompt="1"/>
          </p:nvPr>
        </p:nvSpPr>
        <p:spPr>
          <a:xfrm>
            <a:off x="720000" y="434466"/>
            <a:ext cx="10656000" cy="551433"/>
          </a:xfrm>
          <a:prstGeom prst="rect">
            <a:avLst/>
          </a:prstGeom>
        </p:spPr>
        <p:txBody>
          <a:bodyPr lIns="0" tIns="0" rIns="0" bIns="0">
            <a:spAutoFit/>
          </a:bodyPr>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70" name="TextBox 69"/>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81A3514A-9C9C-F0E4-0A44-0F6617FD0A85}"/>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A35E5DDF-FBF6-AEEF-A51F-216DB9863698}"/>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38096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X - Pyrami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7245" y="1770517"/>
            <a:ext cx="6689369" cy="4356000"/>
          </a:xfrm>
          <a:prstGeom prst="rect">
            <a:avLst/>
          </a:prstGeom>
        </p:spPr>
      </p:pic>
      <p:sp>
        <p:nvSpPr>
          <p:cNvPr id="9" name="Rectangle 8"/>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8" name="Text Placeholder 2"/>
          <p:cNvSpPr>
            <a:spLocks noGrp="1"/>
          </p:cNvSpPr>
          <p:nvPr>
            <p:ph type="body" sz="quarter" idx="43" hasCustomPrompt="1"/>
          </p:nvPr>
        </p:nvSpPr>
        <p:spPr>
          <a:xfrm>
            <a:off x="3841615" y="2006206"/>
            <a:ext cx="702216" cy="252239"/>
          </a:xfrm>
          <a:prstGeom prst="rect">
            <a:avLst/>
          </a:prstGeom>
          <a:solidFill>
            <a:schemeClr val="bg1"/>
          </a:solidFill>
          <a:ln>
            <a:solidFill>
              <a:srgbClr val="002339"/>
            </a:solidFill>
          </a:ln>
        </p:spPr>
        <p:txBody>
          <a:bodyPr wrap="none" lIns="108000" tIns="54000" rIns="108000" bIns="18000" anchor="ctr" anchorCtr="0">
            <a:spAutoFit/>
          </a:bodyPr>
          <a:lstStyle>
            <a:lvl1pPr marL="0" indent="0" algn="r">
              <a:lnSpc>
                <a:spcPts val="14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 TRACK</a:t>
            </a:r>
          </a:p>
        </p:txBody>
      </p:sp>
      <p:sp>
        <p:nvSpPr>
          <p:cNvPr id="19" name="Text Placeholder 2"/>
          <p:cNvSpPr>
            <a:spLocks noGrp="1"/>
          </p:cNvSpPr>
          <p:nvPr>
            <p:ph type="body" sz="quarter" idx="24" hasCustomPrompt="1"/>
          </p:nvPr>
        </p:nvSpPr>
        <p:spPr>
          <a:xfrm>
            <a:off x="3845883" y="2680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0" name="Text Placeholder 2"/>
          <p:cNvSpPr>
            <a:spLocks noGrp="1"/>
          </p:cNvSpPr>
          <p:nvPr>
            <p:ph type="body" sz="quarter" idx="49" hasCustomPrompt="1"/>
          </p:nvPr>
        </p:nvSpPr>
        <p:spPr>
          <a:xfrm>
            <a:off x="2748840" y="3469303"/>
            <a:ext cx="702216" cy="252239"/>
          </a:xfrm>
          <a:prstGeom prst="rect">
            <a:avLst/>
          </a:prstGeom>
          <a:solidFill>
            <a:schemeClr val="bg1"/>
          </a:solidFill>
          <a:ln>
            <a:solidFill>
              <a:srgbClr val="002339"/>
            </a:solidFill>
          </a:ln>
        </p:spPr>
        <p:txBody>
          <a:bodyPr wrap="none" lIns="108000" tIns="54000" rIns="108000" bIns="18000" anchor="ctr" anchorCtr="0">
            <a:spAutoFit/>
          </a:bodyPr>
          <a:lstStyle>
            <a:lvl1pPr marL="0" indent="0" algn="r">
              <a:lnSpc>
                <a:spcPts val="14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 TRACK</a:t>
            </a:r>
          </a:p>
        </p:txBody>
      </p:sp>
      <p:sp>
        <p:nvSpPr>
          <p:cNvPr id="21" name="Text Placeholder 2"/>
          <p:cNvSpPr>
            <a:spLocks noGrp="1"/>
          </p:cNvSpPr>
          <p:nvPr>
            <p:ph type="body" sz="quarter" idx="50" hasCustomPrompt="1"/>
          </p:nvPr>
        </p:nvSpPr>
        <p:spPr>
          <a:xfrm>
            <a:off x="1621475" y="4897345"/>
            <a:ext cx="702216" cy="252239"/>
          </a:xfrm>
          <a:prstGeom prst="rect">
            <a:avLst/>
          </a:prstGeom>
          <a:solidFill>
            <a:schemeClr val="bg1"/>
          </a:solidFill>
          <a:ln>
            <a:solidFill>
              <a:srgbClr val="002339"/>
            </a:solidFill>
          </a:ln>
        </p:spPr>
        <p:txBody>
          <a:bodyPr wrap="none" lIns="108000" tIns="54000" rIns="108000" bIns="18000" anchor="ctr" anchorCtr="0">
            <a:spAutoFit/>
          </a:bodyPr>
          <a:lstStyle>
            <a:lvl1pPr marL="0" indent="0" algn="r">
              <a:lnSpc>
                <a:spcPts val="1400"/>
              </a:lnSpc>
              <a:spcBef>
                <a:spcPts val="0"/>
              </a:spcBef>
              <a:buNone/>
              <a:defRPr sz="11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 TRACK</a:t>
            </a:r>
          </a:p>
        </p:txBody>
      </p:sp>
      <p:sp>
        <p:nvSpPr>
          <p:cNvPr id="22" name="Text Placeholder 2"/>
          <p:cNvSpPr>
            <a:spLocks noGrp="1"/>
          </p:cNvSpPr>
          <p:nvPr>
            <p:ph type="body" sz="quarter" idx="51" hasCustomPrompt="1"/>
          </p:nvPr>
        </p:nvSpPr>
        <p:spPr>
          <a:xfrm>
            <a:off x="3845883" y="3310194"/>
            <a:ext cx="1440000" cy="396000"/>
          </a:xfrm>
          <a:prstGeom prst="rect">
            <a:avLst/>
          </a:prstGeom>
        </p:spPr>
        <p:txBody>
          <a:bodyPr lIns="0" tIns="0" rIns="0" bIns="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3" name="Text Placeholder 2"/>
          <p:cNvSpPr>
            <a:spLocks noGrp="1"/>
          </p:cNvSpPr>
          <p:nvPr>
            <p:ph type="body" sz="quarter" idx="52" hasCustomPrompt="1"/>
          </p:nvPr>
        </p:nvSpPr>
        <p:spPr>
          <a:xfrm>
            <a:off x="2750400" y="4786194"/>
            <a:ext cx="1440000" cy="396000"/>
          </a:xfrm>
          <a:prstGeom prst="rect">
            <a:avLst/>
          </a:prstGeom>
        </p:spPr>
        <p:txBody>
          <a:bodyPr lIns="0" tIns="0" rIns="0" bIns="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4" name="Text Placeholder 2"/>
          <p:cNvSpPr>
            <a:spLocks noGrp="1"/>
          </p:cNvSpPr>
          <p:nvPr>
            <p:ph type="body" sz="quarter" idx="53" hasCustomPrompt="1"/>
          </p:nvPr>
        </p:nvSpPr>
        <p:spPr>
          <a:xfrm>
            <a:off x="4977600" y="4786194"/>
            <a:ext cx="1440000" cy="396000"/>
          </a:xfrm>
          <a:prstGeom prst="rect">
            <a:avLst/>
          </a:prstGeom>
        </p:spPr>
        <p:txBody>
          <a:bodyPr lIns="0" tIns="0" rIns="0" bIns="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5" name="Text Placeholder 2"/>
          <p:cNvSpPr>
            <a:spLocks noGrp="1"/>
          </p:cNvSpPr>
          <p:nvPr>
            <p:ph type="body" sz="quarter" idx="54" hasCustomPrompt="1"/>
          </p:nvPr>
        </p:nvSpPr>
        <p:spPr>
          <a:xfrm>
            <a:off x="1626473" y="5596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6" name="Text Placeholder 2"/>
          <p:cNvSpPr>
            <a:spLocks noGrp="1"/>
          </p:cNvSpPr>
          <p:nvPr>
            <p:ph type="body" sz="quarter" idx="55" hasCustomPrompt="1"/>
          </p:nvPr>
        </p:nvSpPr>
        <p:spPr>
          <a:xfrm>
            <a:off x="3825600" y="5596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7" name="Text Placeholder 2"/>
          <p:cNvSpPr>
            <a:spLocks noGrp="1"/>
          </p:cNvSpPr>
          <p:nvPr>
            <p:ph type="body" sz="quarter" idx="56" hasCustomPrompt="1"/>
          </p:nvPr>
        </p:nvSpPr>
        <p:spPr>
          <a:xfrm>
            <a:off x="6065456" y="5596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8" name="Text Placeholder 2"/>
          <p:cNvSpPr>
            <a:spLocks noGrp="1"/>
          </p:cNvSpPr>
          <p:nvPr>
            <p:ph type="body" sz="quarter" idx="57" hasCustomPrompt="1"/>
          </p:nvPr>
        </p:nvSpPr>
        <p:spPr>
          <a:xfrm>
            <a:off x="4958400" y="4156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9" name="Text Placeholder 2"/>
          <p:cNvSpPr>
            <a:spLocks noGrp="1"/>
          </p:cNvSpPr>
          <p:nvPr>
            <p:ph type="body" sz="quarter" idx="58" hasCustomPrompt="1"/>
          </p:nvPr>
        </p:nvSpPr>
        <p:spPr>
          <a:xfrm>
            <a:off x="2750400" y="4156194"/>
            <a:ext cx="1440000" cy="396000"/>
          </a:xfrm>
          <a:prstGeom prst="rect">
            <a:avLst/>
          </a:prstGeom>
        </p:spPr>
        <p:txBody>
          <a:bodyPr lIns="0" tIns="0" rIns="0" bIns="0" anchor="b" anchorCtr="0"/>
          <a:lstStyle>
            <a:lvl1pPr marL="0" indent="0" algn="ctr">
              <a:lnSpc>
                <a:spcPts val="1400"/>
              </a:lnSpc>
              <a:spcBef>
                <a:spcPts val="0"/>
              </a:spcBef>
              <a:buNone/>
              <a:defRPr sz="1200" baseline="0">
                <a:solidFill>
                  <a:srgbClr val="FFFFFF"/>
                </a:solidFill>
                <a:latin typeface="Roboto Medium" panose="02000000000000000000" pitchFamily="2" charset="0"/>
                <a:ea typeface="Roboto Medium"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35" name="Oval 34"/>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38" name="Text Placeholder 2"/>
          <p:cNvSpPr>
            <a:spLocks noGrp="1"/>
          </p:cNvSpPr>
          <p:nvPr>
            <p:ph type="body" sz="quarter" idx="59"/>
          </p:nvPr>
        </p:nvSpPr>
        <p:spPr>
          <a:xfrm>
            <a:off x="7272996" y="2212195"/>
            <a:ext cx="3863004" cy="1782894"/>
          </a:xfrm>
          <a:prstGeom prst="rect">
            <a:avLst/>
          </a:prstGeom>
        </p:spPr>
        <p:txBody>
          <a:bodyPr/>
          <a:lstStyle>
            <a:lvl1pPr marL="216000" indent="-216000">
              <a:buClr>
                <a:srgbClr val="DA3132"/>
              </a:buClr>
              <a:buFont typeface="Wingdings" panose="05000000000000000000" pitchFamily="2" charset="2"/>
              <a:buChar char="§"/>
              <a:defRPr/>
            </a:lvl1pPr>
            <a:lvl2pPr marL="648000" indent="-180000">
              <a:buClr>
                <a:srgbClr val="9EA3B5"/>
              </a:buClr>
              <a:buFont typeface="Wingdings" panose="05000000000000000000" pitchFamily="2" charset="2"/>
              <a:buChar char="§"/>
              <a:defRPr/>
            </a:lvl2pPr>
            <a:lvl3pPr>
              <a:spcAft>
                <a:spcPts val="0"/>
              </a:spcAft>
              <a:buClr>
                <a:srgbClr val="002339"/>
              </a:buClr>
              <a:defRPr>
                <a:solidFill>
                  <a:srgbClr val="002339"/>
                </a:solidFill>
              </a:defRPr>
            </a:lvl3pPr>
            <a:lvl4pPr>
              <a:defRPr>
                <a:latin typeface="Roboto Light" panose="02000000000000000000" pitchFamily="2" charset="0"/>
                <a:ea typeface="Roboto Light" panose="02000000000000000000" pitchFamily="2" charset="0"/>
              </a:defRPr>
            </a:lvl4pPr>
          </a:lstStyle>
          <a:p>
            <a:pPr lvl="0"/>
            <a:r>
              <a:rPr lang="en-US"/>
              <a:t>Edit Master text styles</a:t>
            </a:r>
          </a:p>
          <a:p>
            <a:pPr lvl="1"/>
            <a:r>
              <a:rPr lang="en-US"/>
              <a:t>Second level</a:t>
            </a:r>
          </a:p>
          <a:p>
            <a:pPr lvl="2"/>
            <a:r>
              <a:rPr lang="en-US"/>
              <a:t>Third level</a:t>
            </a:r>
          </a:p>
          <a:p>
            <a:pPr lvl="3"/>
            <a:r>
              <a:rPr lang="en-US"/>
              <a:t>Fourth level</a:t>
            </a:r>
          </a:p>
        </p:txBody>
      </p:sp>
      <p:cxnSp>
        <p:nvCxnSpPr>
          <p:cNvPr id="30" name="Straight Connector 29"/>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31"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2" name="TextBox 31"/>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3" name="Picture 2" descr="A picture containing text, clipart&#10;&#10;Description automatically generated">
            <a:extLst>
              <a:ext uri="{FF2B5EF4-FFF2-40B4-BE49-F238E27FC236}">
                <a16:creationId xmlns:a16="http://schemas.microsoft.com/office/drawing/2014/main" id="{66954A27-462C-9ECE-8BD7-516C250D2B4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4" name="TextBox 3">
            <a:extLst>
              <a:ext uri="{FF2B5EF4-FFF2-40B4-BE49-F238E27FC236}">
                <a16:creationId xmlns:a16="http://schemas.microsoft.com/office/drawing/2014/main" id="{9716A3EC-C080-BCC9-81F2-32E2C799B7FA}"/>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848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X - Text &amp; bullets">
    <p:spTree>
      <p:nvGrpSpPr>
        <p:cNvPr id="1" name=""/>
        <p:cNvGrpSpPr/>
        <p:nvPr/>
      </p:nvGrpSpPr>
      <p:grpSpPr>
        <a:xfrm>
          <a:off x="0" y="0"/>
          <a:ext cx="0" cy="0"/>
          <a:chOff x="0" y="0"/>
          <a:chExt cx="0" cy="0"/>
        </a:xfrm>
      </p:grpSpPr>
      <p:sp>
        <p:nvSpPr>
          <p:cNvPr id="10" name="Rectangle 9"/>
          <p:cNvSpPr/>
          <p:nvPr userDrawn="1"/>
        </p:nvSpPr>
        <p:spPr>
          <a:xfrm>
            <a:off x="1167" y="0"/>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9" name="Oval 8"/>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5" name="Content Placeholder 4"/>
          <p:cNvSpPr>
            <a:spLocks noGrp="1"/>
          </p:cNvSpPr>
          <p:nvPr>
            <p:ph sz="quarter" idx="50" hasCustomPrompt="1"/>
          </p:nvPr>
        </p:nvSpPr>
        <p:spPr>
          <a:xfrm>
            <a:off x="720000" y="1478023"/>
            <a:ext cx="10651263" cy="990015"/>
          </a:xfrm>
          <a:prstGeom prst="rect">
            <a:avLst/>
          </a:prstGeom>
        </p:spPr>
        <p:txBody>
          <a:bodyPr>
            <a:spAutoFit/>
          </a:bodyPr>
          <a:lstStyle>
            <a:lvl1pPr marL="216000" indent="-216000">
              <a:buClr>
                <a:srgbClr val="DA3132"/>
              </a:buClr>
              <a:buFont typeface="Wingdings" panose="05000000000000000000" pitchFamily="2" charset="2"/>
              <a:buChar char="§"/>
              <a:defRPr sz="2000"/>
            </a:lvl1pPr>
            <a:lvl2pPr marL="648000" indent="-180000">
              <a:spcBef>
                <a:spcPts val="300"/>
              </a:spcBef>
              <a:buClr>
                <a:srgbClr val="9EA3B5"/>
              </a:buClr>
              <a:buFont typeface="Wingdings" panose="05000000000000000000" pitchFamily="2" charset="2"/>
              <a:buChar char="§"/>
              <a:defRPr sz="1600"/>
            </a:lvl2pPr>
            <a:lvl3pPr>
              <a:spcBef>
                <a:spcPts val="400"/>
              </a:spcBef>
              <a:spcAft>
                <a:spcPts val="0"/>
              </a:spcAft>
              <a:buClr>
                <a:srgbClr val="002339"/>
              </a:buClr>
              <a:defRPr sz="1300">
                <a:solidFill>
                  <a:srgbClr val="002339"/>
                </a:solidFill>
              </a:defRPr>
            </a:lvl3pPr>
          </a:lstStyle>
          <a:p>
            <a:pPr lvl="0"/>
            <a:r>
              <a:rPr lang="en-US" dirty="0"/>
              <a:t>Edit Master text styles</a:t>
            </a:r>
          </a:p>
          <a:p>
            <a:pPr lvl="1"/>
            <a:r>
              <a:rPr lang="en-US" dirty="0"/>
              <a:t>Second level</a:t>
            </a:r>
          </a:p>
          <a:p>
            <a:pPr lvl="2"/>
            <a:r>
              <a:rPr lang="en-US" dirty="0"/>
              <a:t>Third level</a:t>
            </a:r>
          </a:p>
        </p:txBody>
      </p:sp>
      <p:cxnSp>
        <p:nvCxnSpPr>
          <p:cNvPr id="22" name="Straight Connector 21"/>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16" hasCustomPrompt="1"/>
          </p:nvPr>
        </p:nvSpPr>
        <p:spPr>
          <a:xfrm>
            <a:off x="720000" y="434466"/>
            <a:ext cx="10656000" cy="551433"/>
          </a:xfrm>
          <a:prstGeom prst="rect">
            <a:avLst/>
          </a:prstGeom>
        </p:spPr>
        <p:txBody>
          <a:bodyPr lIns="0" tIns="0" rIns="0" bIns="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11" name="TextBox 10"/>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4060569F-FFA6-10C9-0067-84E3081B542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7283FF6B-3752-40DB-A0DF-D91677694DF0}"/>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385854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X - Text x2">
    <p:spTree>
      <p:nvGrpSpPr>
        <p:cNvPr id="1" name=""/>
        <p:cNvGrpSpPr/>
        <p:nvPr/>
      </p:nvGrpSpPr>
      <p:grpSpPr>
        <a:xfrm>
          <a:off x="0" y="0"/>
          <a:ext cx="0" cy="0"/>
          <a:chOff x="0" y="0"/>
          <a:chExt cx="0" cy="0"/>
        </a:xfrm>
      </p:grpSpPr>
      <p:sp>
        <p:nvSpPr>
          <p:cNvPr id="10" name="Rectangle 9"/>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9" name="Oval 8"/>
          <p:cNvSpPr/>
          <p:nvPr userDrawn="1"/>
        </p:nvSpPr>
        <p:spPr>
          <a:xfrm>
            <a:off x="11702374" y="144000"/>
            <a:ext cx="288000" cy="288000"/>
          </a:xfrm>
          <a:prstGeom prst="ellipse">
            <a:avLst/>
          </a:prstGeom>
          <a:noFill/>
          <a:ln w="6350">
            <a:solidFill>
              <a:srgbClr val="9EA3B5"/>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rgbClr val="9EA3B5"/>
                </a:solidFill>
                <a:latin typeface="Roboto Light" panose="02000000000000000000" pitchFamily="2" charset="0"/>
                <a:ea typeface="Roboto Light" panose="02000000000000000000" pitchFamily="2" charset="0"/>
              </a:rPr>
              <a:t>‹#›</a:t>
            </a:fld>
            <a:endParaRPr lang="en-US" sz="1000" spc="-100" dirty="0">
              <a:solidFill>
                <a:srgbClr val="9EA3B5"/>
              </a:solidFill>
              <a:latin typeface="Roboto Light" panose="02000000000000000000" pitchFamily="2" charset="0"/>
              <a:ea typeface="Roboto Light" panose="02000000000000000000" pitchFamily="2" charset="0"/>
            </a:endParaRPr>
          </a:p>
        </p:txBody>
      </p:sp>
      <p:sp>
        <p:nvSpPr>
          <p:cNvPr id="3" name="Text Placeholder 2"/>
          <p:cNvSpPr>
            <a:spLocks noGrp="1"/>
          </p:cNvSpPr>
          <p:nvPr>
            <p:ph type="body" sz="quarter" idx="49" hasCustomPrompt="1"/>
          </p:nvPr>
        </p:nvSpPr>
        <p:spPr>
          <a:xfrm>
            <a:off x="720725" y="1478023"/>
            <a:ext cx="5213147" cy="1316258"/>
          </a:xfrm>
          <a:prstGeom prst="rect">
            <a:avLst/>
          </a:prstGeom>
        </p:spPr>
        <p:txBody>
          <a:bodyPr>
            <a:spAutoFit/>
          </a:bodyPr>
          <a:lstStyle>
            <a:lvl1pPr marL="216000" indent="-216000">
              <a:buClr>
                <a:srgbClr val="DA3132"/>
              </a:buClr>
              <a:buFont typeface="Wingdings" panose="05000000000000000000" pitchFamily="2" charset="2"/>
              <a:buChar char="§"/>
              <a:defRPr sz="2000"/>
            </a:lvl1pPr>
            <a:lvl2pPr marL="648000" indent="-180000">
              <a:spcBef>
                <a:spcPts val="300"/>
              </a:spcBef>
              <a:buClr>
                <a:srgbClr val="9EA3B5"/>
              </a:buClr>
              <a:buFont typeface="Wingdings" panose="05000000000000000000" pitchFamily="2" charset="2"/>
              <a:buChar char="§"/>
              <a:defRPr sz="1600"/>
            </a:lvl2pPr>
            <a:lvl3pPr>
              <a:spcBef>
                <a:spcPts val="400"/>
              </a:spcBef>
              <a:spcAft>
                <a:spcPts val="0"/>
              </a:spcAft>
              <a:buClr>
                <a:srgbClr val="002339"/>
              </a:buClr>
              <a:defRPr sz="1300">
                <a:solidFill>
                  <a:srgbClr val="002339"/>
                </a:solidFill>
              </a:defRPr>
            </a:lvl3pPr>
            <a:lvl4pPr>
              <a:defRPr>
                <a:latin typeface="Roboto Light" panose="02000000000000000000" pitchFamily="2" charset="0"/>
                <a:ea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50" hasCustomPrompt="1"/>
          </p:nvPr>
        </p:nvSpPr>
        <p:spPr>
          <a:xfrm>
            <a:off x="6293796" y="1478023"/>
            <a:ext cx="5212800" cy="1316258"/>
          </a:xfrm>
          <a:prstGeom prst="rect">
            <a:avLst/>
          </a:prstGeom>
        </p:spPr>
        <p:txBody>
          <a:bodyPr>
            <a:spAutoFit/>
          </a:bodyPr>
          <a:lstStyle>
            <a:lvl1pPr marL="216000" indent="-216000">
              <a:buClr>
                <a:srgbClr val="DA3132"/>
              </a:buClr>
              <a:buFont typeface="Wingdings" panose="05000000000000000000" pitchFamily="2" charset="2"/>
              <a:buChar char="§"/>
              <a:defRPr sz="2000"/>
            </a:lvl1pPr>
            <a:lvl2pPr marL="648000" indent="-180000">
              <a:spcBef>
                <a:spcPts val="300"/>
              </a:spcBef>
              <a:buClr>
                <a:srgbClr val="9EA3B5"/>
              </a:buClr>
              <a:buFont typeface="Wingdings" panose="05000000000000000000" pitchFamily="2" charset="2"/>
              <a:buChar char="§"/>
              <a:defRPr sz="1600"/>
            </a:lvl2pPr>
            <a:lvl3pPr>
              <a:spcBef>
                <a:spcPts val="400"/>
              </a:spcBef>
              <a:spcAft>
                <a:spcPts val="0"/>
              </a:spcAft>
              <a:buClr>
                <a:srgbClr val="002339"/>
              </a:buClr>
              <a:defRPr sz="1300">
                <a:solidFill>
                  <a:srgbClr val="002339"/>
                </a:solidFill>
              </a:defRPr>
            </a:lvl3pPr>
            <a:lvl4pPr>
              <a:defRPr>
                <a:latin typeface="Roboto Light" panose="02000000000000000000" pitchFamily="2" charset="0"/>
                <a:ea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8" name="Straight Connector 17"/>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19" name="Text Placeholder 6"/>
          <p:cNvSpPr>
            <a:spLocks noGrp="1"/>
          </p:cNvSpPr>
          <p:nvPr>
            <p:ph type="body" sz="quarter" idx="16" hasCustomPrompt="1"/>
          </p:nvPr>
        </p:nvSpPr>
        <p:spPr>
          <a:xfrm>
            <a:off x="720000" y="434466"/>
            <a:ext cx="10656000" cy="551433"/>
          </a:xfrm>
          <a:prstGeom prst="rect">
            <a:avLst/>
          </a:prstGeom>
        </p:spPr>
        <p:txBody>
          <a:bodyPr lIns="0" tIns="0" rIns="0" bIns="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11" name="TextBox 10"/>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F7363621-8CE1-FE59-98C8-BF4CF69BF1D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4" name="TextBox 3">
            <a:extLst>
              <a:ext uri="{FF2B5EF4-FFF2-40B4-BE49-F238E27FC236}">
                <a16:creationId xmlns:a16="http://schemas.microsoft.com/office/drawing/2014/main" id="{BFB24C33-A074-AC1C-4213-6E66EB07805A}"/>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68460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X - Text x2 + header">
    <p:spTree>
      <p:nvGrpSpPr>
        <p:cNvPr id="1" name=""/>
        <p:cNvGrpSpPr/>
        <p:nvPr/>
      </p:nvGrpSpPr>
      <p:grpSpPr>
        <a:xfrm>
          <a:off x="0" y="0"/>
          <a:ext cx="0" cy="0"/>
          <a:chOff x="0" y="0"/>
          <a:chExt cx="0" cy="0"/>
        </a:xfrm>
      </p:grpSpPr>
      <p:sp>
        <p:nvSpPr>
          <p:cNvPr id="10" name="Rectangle 9"/>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9" name="Oval 8"/>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3" name="Text Placeholder 2"/>
          <p:cNvSpPr>
            <a:spLocks noGrp="1"/>
          </p:cNvSpPr>
          <p:nvPr>
            <p:ph type="body" sz="quarter" idx="49" hasCustomPrompt="1"/>
          </p:nvPr>
        </p:nvSpPr>
        <p:spPr>
          <a:xfrm>
            <a:off x="720725" y="2020081"/>
            <a:ext cx="5213147" cy="1316258"/>
          </a:xfrm>
          <a:prstGeom prst="rect">
            <a:avLst/>
          </a:prstGeom>
        </p:spPr>
        <p:txBody>
          <a:bodyPr>
            <a:spAutoFit/>
          </a:bodyPr>
          <a:lstStyle>
            <a:lvl1pPr marL="216000" indent="-216000">
              <a:buClr>
                <a:srgbClr val="DA3132"/>
              </a:buClr>
              <a:buFont typeface="Wingdings" panose="05000000000000000000" pitchFamily="2" charset="2"/>
              <a:buChar char="§"/>
              <a:defRPr sz="2000"/>
            </a:lvl1pPr>
            <a:lvl2pPr marL="648000" indent="-180000">
              <a:spcBef>
                <a:spcPts val="300"/>
              </a:spcBef>
              <a:buClr>
                <a:srgbClr val="9EA3B5"/>
              </a:buClr>
              <a:buFont typeface="Wingdings" panose="05000000000000000000" pitchFamily="2" charset="2"/>
              <a:buChar char="§"/>
              <a:defRPr sz="1600"/>
            </a:lvl2pPr>
            <a:lvl3pPr>
              <a:spcBef>
                <a:spcPts val="400"/>
              </a:spcBef>
              <a:spcAft>
                <a:spcPts val="0"/>
              </a:spcAft>
              <a:buClr>
                <a:srgbClr val="002339"/>
              </a:buClr>
              <a:defRPr sz="1300">
                <a:solidFill>
                  <a:srgbClr val="002339"/>
                </a:solidFill>
              </a:defRPr>
            </a:lvl3pPr>
            <a:lvl4pPr>
              <a:defRPr>
                <a:latin typeface="Roboto Light" panose="02000000000000000000" pitchFamily="2" charset="0"/>
                <a:ea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50" hasCustomPrompt="1"/>
          </p:nvPr>
        </p:nvSpPr>
        <p:spPr>
          <a:xfrm>
            <a:off x="6293796" y="2020081"/>
            <a:ext cx="5212800" cy="1316258"/>
          </a:xfrm>
          <a:prstGeom prst="rect">
            <a:avLst/>
          </a:prstGeom>
        </p:spPr>
        <p:txBody>
          <a:bodyPr>
            <a:spAutoFit/>
          </a:bodyPr>
          <a:lstStyle>
            <a:lvl1pPr marL="216000" indent="-216000">
              <a:buClr>
                <a:srgbClr val="DA3132"/>
              </a:buClr>
              <a:buFont typeface="Wingdings" panose="05000000000000000000" pitchFamily="2" charset="2"/>
              <a:buChar char="§"/>
              <a:defRPr/>
            </a:lvl1pPr>
            <a:lvl2pPr marL="648000" indent="-180000">
              <a:spcBef>
                <a:spcPts val="300"/>
              </a:spcBef>
              <a:buClr>
                <a:srgbClr val="9EA3B5"/>
              </a:buClr>
              <a:buFont typeface="Wingdings" panose="05000000000000000000" pitchFamily="2" charset="2"/>
              <a:buChar char="§"/>
              <a:defRPr sz="1600"/>
            </a:lvl2pPr>
            <a:lvl3pPr>
              <a:spcBef>
                <a:spcPts val="400"/>
              </a:spcBef>
              <a:spcAft>
                <a:spcPts val="0"/>
              </a:spcAft>
              <a:buClr>
                <a:srgbClr val="002339"/>
              </a:buClr>
              <a:defRPr sz="1300">
                <a:solidFill>
                  <a:srgbClr val="002339"/>
                </a:solidFill>
              </a:defRPr>
            </a:lvl3pPr>
            <a:lvl4pPr>
              <a:defRPr>
                <a:latin typeface="Roboto Light" panose="02000000000000000000" pitchFamily="2" charset="0"/>
                <a:ea typeface="Roboto Light"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51" hasCustomPrompt="1"/>
          </p:nvPr>
        </p:nvSpPr>
        <p:spPr>
          <a:xfrm>
            <a:off x="720725" y="1501749"/>
            <a:ext cx="5213147" cy="412934"/>
          </a:xfrm>
          <a:prstGeom prst="rect">
            <a:avLst/>
          </a:prstGeom>
        </p:spPr>
        <p:txBody>
          <a:bodyPr>
            <a:spAutoFit/>
          </a:bodyPr>
          <a:lstStyle>
            <a:lvl1pPr marL="0" indent="0">
              <a:buClr>
                <a:srgbClr val="DA3132"/>
              </a:buClr>
              <a:buFontTx/>
              <a:buNone/>
              <a:defRPr b="1"/>
            </a:lvl1pPr>
            <a:lvl2pPr marL="648000" indent="-180000">
              <a:buClr>
                <a:srgbClr val="9EA3B5"/>
              </a:buClr>
              <a:buFont typeface="Wingdings" panose="05000000000000000000" pitchFamily="2" charset="2"/>
              <a:buChar char="§"/>
              <a:defRPr/>
            </a:lvl2pPr>
            <a:lvl3pPr>
              <a:buClr>
                <a:srgbClr val="002339"/>
              </a:buClr>
              <a:defRPr/>
            </a:lvl3pPr>
            <a:lvl4pPr>
              <a:defRPr>
                <a:latin typeface="Roboto Light" panose="02000000000000000000" pitchFamily="2" charset="0"/>
                <a:ea typeface="Roboto Light" panose="02000000000000000000" pitchFamily="2" charset="0"/>
              </a:defRPr>
            </a:lvl4pPr>
          </a:lstStyle>
          <a:p>
            <a:pPr lvl="0"/>
            <a:r>
              <a:rPr lang="en-US"/>
              <a:t>Edit Master text styles</a:t>
            </a:r>
          </a:p>
        </p:txBody>
      </p:sp>
      <p:sp>
        <p:nvSpPr>
          <p:cNvPr id="19" name="Text Placeholder 2"/>
          <p:cNvSpPr>
            <a:spLocks noGrp="1"/>
          </p:cNvSpPr>
          <p:nvPr>
            <p:ph type="body" sz="quarter" idx="52" hasCustomPrompt="1"/>
          </p:nvPr>
        </p:nvSpPr>
        <p:spPr>
          <a:xfrm>
            <a:off x="6293449" y="1501749"/>
            <a:ext cx="5213147" cy="412934"/>
          </a:xfrm>
          <a:prstGeom prst="rect">
            <a:avLst/>
          </a:prstGeom>
        </p:spPr>
        <p:txBody>
          <a:bodyPr>
            <a:spAutoFit/>
          </a:bodyPr>
          <a:lstStyle>
            <a:lvl1pPr marL="0" indent="0">
              <a:buClr>
                <a:srgbClr val="DA3132"/>
              </a:buClr>
              <a:buFontTx/>
              <a:buNone/>
              <a:defRPr b="1"/>
            </a:lvl1pPr>
            <a:lvl2pPr marL="648000" indent="-180000">
              <a:buClr>
                <a:srgbClr val="9EA3B5"/>
              </a:buClr>
              <a:buFont typeface="Wingdings" panose="05000000000000000000" pitchFamily="2" charset="2"/>
              <a:buChar char="§"/>
              <a:defRPr/>
            </a:lvl2pPr>
            <a:lvl3pPr>
              <a:buClr>
                <a:srgbClr val="002339"/>
              </a:buClr>
              <a:defRPr/>
            </a:lvl3pPr>
            <a:lvl4pPr>
              <a:defRPr>
                <a:latin typeface="Roboto Light" panose="02000000000000000000" pitchFamily="2" charset="0"/>
                <a:ea typeface="Roboto Light" panose="02000000000000000000" pitchFamily="2" charset="0"/>
              </a:defRPr>
            </a:lvl4pPr>
          </a:lstStyle>
          <a:p>
            <a:pPr lvl="0"/>
            <a:r>
              <a:rPr lang="en-US"/>
              <a:t>Edit Master text styles</a:t>
            </a:r>
          </a:p>
        </p:txBody>
      </p:sp>
      <p:cxnSp>
        <p:nvCxnSpPr>
          <p:cNvPr id="20" name="Straight Connector 19"/>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16" hasCustomPrompt="1"/>
          </p:nvPr>
        </p:nvSpPr>
        <p:spPr>
          <a:xfrm>
            <a:off x="720000" y="434466"/>
            <a:ext cx="10656000" cy="551433"/>
          </a:xfrm>
          <a:prstGeom prst="rect">
            <a:avLst/>
          </a:prstGeom>
        </p:spPr>
        <p:txBody>
          <a:bodyPr lIns="0" tIns="0" rIns="0" bIns="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14" name="TextBox 13"/>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DE25BE94-B7C7-F7E1-D11E-F1D49D21C84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4" name="TextBox 3">
            <a:extLst>
              <a:ext uri="{FF2B5EF4-FFF2-40B4-BE49-F238E27FC236}">
                <a16:creationId xmlns:a16="http://schemas.microsoft.com/office/drawing/2014/main" id="{C4AE8832-6067-E7E9-038D-C47D55E910AC}"/>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52303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X - Tea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5DBCE-4043-E07F-2280-7F6AB1855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4572000"/>
          </a:xfrm>
          <a:prstGeom prst="rect">
            <a:avLst/>
          </a:prstGeom>
        </p:spPr>
      </p:pic>
      <p:cxnSp>
        <p:nvCxnSpPr>
          <p:cNvPr id="16" name="Straight Connector 15"/>
          <p:cNvCxnSpPr/>
          <p:nvPr userDrawn="1"/>
        </p:nvCxnSpPr>
        <p:spPr>
          <a:xfrm>
            <a:off x="480829" y="3966785"/>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29" name="Text Placeholder 6"/>
          <p:cNvSpPr>
            <a:spLocks noGrp="1"/>
          </p:cNvSpPr>
          <p:nvPr>
            <p:ph type="body" sz="quarter" idx="16" hasCustomPrompt="1"/>
          </p:nvPr>
        </p:nvSpPr>
        <p:spPr>
          <a:xfrm>
            <a:off x="720000" y="3339093"/>
            <a:ext cx="10080000" cy="616866"/>
          </a:xfrm>
          <a:prstGeom prst="rect">
            <a:avLst/>
          </a:prstGeom>
        </p:spPr>
        <p:txBody>
          <a:bodyPr lIns="0" tIns="0" rIns="0" bIns="64800" anchor="b" anchorCtr="0">
            <a:spAutoFit/>
          </a:bodyPr>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0"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35" name="Text Placeholder 2"/>
          <p:cNvSpPr>
            <a:spLocks noGrp="1"/>
          </p:cNvSpPr>
          <p:nvPr>
            <p:ph type="body" sz="quarter" idx="20" hasCustomPrompt="1"/>
          </p:nvPr>
        </p:nvSpPr>
        <p:spPr>
          <a:xfrm>
            <a:off x="720000" y="5527592"/>
            <a:ext cx="2880000" cy="468000"/>
          </a:xfrm>
          <a:prstGeom prst="rect">
            <a:avLst/>
          </a:prstGeom>
        </p:spPr>
        <p:txBody>
          <a:bodyPr lIns="0" tIns="0" rIns="0" bIns="0"/>
          <a:lstStyle>
            <a:lvl1pPr marL="0" indent="0" algn="l">
              <a:lnSpc>
                <a:spcPts val="1800"/>
              </a:lnSpc>
              <a:spcBef>
                <a:spcPts val="0"/>
              </a:spcBef>
              <a:buNone/>
              <a:defRPr sz="14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6" name="Text Placeholder 2"/>
          <p:cNvSpPr>
            <a:spLocks noGrp="1"/>
          </p:cNvSpPr>
          <p:nvPr>
            <p:ph type="body" sz="quarter" idx="43" hasCustomPrompt="1"/>
          </p:nvPr>
        </p:nvSpPr>
        <p:spPr>
          <a:xfrm>
            <a:off x="720000" y="5107745"/>
            <a:ext cx="1240359" cy="290135"/>
          </a:xfrm>
          <a:prstGeom prst="rect">
            <a:avLst/>
          </a:prstGeom>
          <a:ln>
            <a:solidFill>
              <a:srgbClr val="002339"/>
            </a:solidFill>
          </a:ln>
        </p:spPr>
        <p:txBody>
          <a:bodyPr wrap="none" lIns="180000" tIns="36000" rIns="180000" bIns="36000" anchor="ctr" anchorCtr="0">
            <a:spAutoFit/>
          </a:bodyPr>
          <a:lstStyle>
            <a:lvl1pPr marL="0" indent="0" algn="l">
              <a:lnSpc>
                <a:spcPts val="1800"/>
              </a:lnSpc>
              <a:spcBef>
                <a:spcPts val="0"/>
              </a:spcBef>
              <a:buNone/>
              <a:defRPr sz="1400" baseline="0">
                <a:solidFill>
                  <a:srgbClr val="002339"/>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17" name="TextBox 16"/>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4" name="Picture 3" descr="A picture containing text, clipart&#10;&#10;Description automatically generated">
            <a:extLst>
              <a:ext uri="{FF2B5EF4-FFF2-40B4-BE49-F238E27FC236}">
                <a16:creationId xmlns:a16="http://schemas.microsoft.com/office/drawing/2014/main" id="{9B4A1843-8CA5-7F84-5E6F-5A8808B3D54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2" name="TextBox 1">
            <a:extLst>
              <a:ext uri="{FF2B5EF4-FFF2-40B4-BE49-F238E27FC236}">
                <a16:creationId xmlns:a16="http://schemas.microsoft.com/office/drawing/2014/main" id="{D80BDCCB-1F55-FAD4-7E82-460C7772EB4B}"/>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1375856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X - Grid 3x2">
    <p:spTree>
      <p:nvGrpSpPr>
        <p:cNvPr id="1" name=""/>
        <p:cNvGrpSpPr/>
        <p:nvPr/>
      </p:nvGrpSpPr>
      <p:grpSpPr>
        <a:xfrm>
          <a:off x="0" y="0"/>
          <a:ext cx="0" cy="0"/>
          <a:chOff x="0" y="0"/>
          <a:chExt cx="0" cy="0"/>
        </a:xfrm>
      </p:grpSpPr>
      <p:sp>
        <p:nvSpPr>
          <p:cNvPr id="7" name="Rectangle 6"/>
          <p:cNvSpPr/>
          <p:nvPr userDrawn="1"/>
        </p:nvSpPr>
        <p:spPr>
          <a:xfrm>
            <a:off x="480828" y="1610475"/>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243200" y="1610475"/>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8006400" y="1610475"/>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480828" y="3969900"/>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4243200" y="3969900"/>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8006400" y="3969900"/>
            <a:ext cx="37056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2"/>
          <p:cNvSpPr>
            <a:spLocks noGrp="1"/>
          </p:cNvSpPr>
          <p:nvPr>
            <p:ph type="body" sz="quarter" idx="49" hasCustomPrompt="1"/>
          </p:nvPr>
        </p:nvSpPr>
        <p:spPr>
          <a:xfrm>
            <a:off x="480001" y="1609655"/>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0" name="Text Placeholder 2"/>
          <p:cNvSpPr>
            <a:spLocks noGrp="1"/>
          </p:cNvSpPr>
          <p:nvPr>
            <p:ph type="body" sz="quarter" idx="53" hasCustomPrompt="1"/>
          </p:nvPr>
        </p:nvSpPr>
        <p:spPr>
          <a:xfrm>
            <a:off x="480001" y="3970102"/>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1" name="Text Placeholder 2"/>
          <p:cNvSpPr>
            <a:spLocks noGrp="1"/>
          </p:cNvSpPr>
          <p:nvPr>
            <p:ph type="body" sz="quarter" idx="54" hasCustomPrompt="1"/>
          </p:nvPr>
        </p:nvSpPr>
        <p:spPr>
          <a:xfrm>
            <a:off x="4243201" y="1609655"/>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2" name="Text Placeholder 2"/>
          <p:cNvSpPr>
            <a:spLocks noGrp="1"/>
          </p:cNvSpPr>
          <p:nvPr>
            <p:ph type="body" sz="quarter" idx="55" hasCustomPrompt="1"/>
          </p:nvPr>
        </p:nvSpPr>
        <p:spPr>
          <a:xfrm>
            <a:off x="4243201" y="3970102"/>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3" name="Text Placeholder 2"/>
          <p:cNvSpPr>
            <a:spLocks noGrp="1"/>
          </p:cNvSpPr>
          <p:nvPr>
            <p:ph type="body" sz="quarter" idx="56" hasCustomPrompt="1"/>
          </p:nvPr>
        </p:nvSpPr>
        <p:spPr>
          <a:xfrm>
            <a:off x="8006401" y="1609655"/>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4" name="Text Placeholder 2"/>
          <p:cNvSpPr>
            <a:spLocks noGrp="1"/>
          </p:cNvSpPr>
          <p:nvPr>
            <p:ph type="body" sz="quarter" idx="57" hasCustomPrompt="1"/>
          </p:nvPr>
        </p:nvSpPr>
        <p:spPr>
          <a:xfrm>
            <a:off x="8006401" y="3970102"/>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7"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30" name="Oval 29"/>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28" name="Straight Connector 27"/>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9"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9" name="TextBox 38"/>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73D9C10D-5AC1-4604-E24A-B2C25379707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9ECB4378-CE2C-28A6-8B28-E75899223A00}"/>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41963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X - Grid 4x2 (Text+Picture)">
    <p:spTree>
      <p:nvGrpSpPr>
        <p:cNvPr id="1" name=""/>
        <p:cNvGrpSpPr/>
        <p:nvPr/>
      </p:nvGrpSpPr>
      <p:grpSpPr>
        <a:xfrm>
          <a:off x="0" y="0"/>
          <a:ext cx="0" cy="0"/>
          <a:chOff x="0" y="0"/>
          <a:chExt cx="0" cy="0"/>
        </a:xfrm>
      </p:grpSpPr>
      <p:sp>
        <p:nvSpPr>
          <p:cNvPr id="73" name="Picture Placeholder 2"/>
          <p:cNvSpPr>
            <a:spLocks noGrp="1"/>
          </p:cNvSpPr>
          <p:nvPr>
            <p:ph type="pic" sz="quarter" idx="71" hasCustomPrompt="1"/>
          </p:nvPr>
        </p:nvSpPr>
        <p:spPr>
          <a:xfrm>
            <a:off x="3316151" y="393223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74" name="Text Placeholder 6"/>
          <p:cNvSpPr>
            <a:spLocks noGrp="1"/>
          </p:cNvSpPr>
          <p:nvPr>
            <p:ph type="body" sz="quarter" idx="72" hasCustomPrompt="1"/>
          </p:nvPr>
        </p:nvSpPr>
        <p:spPr>
          <a:xfrm>
            <a:off x="3304926" y="505732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71" name="Picture Placeholder 2"/>
          <p:cNvSpPr>
            <a:spLocks noGrp="1"/>
          </p:cNvSpPr>
          <p:nvPr>
            <p:ph type="pic" sz="quarter" idx="69" hasCustomPrompt="1"/>
          </p:nvPr>
        </p:nvSpPr>
        <p:spPr>
          <a:xfrm>
            <a:off x="6134470" y="393223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72" name="Text Placeholder 6"/>
          <p:cNvSpPr>
            <a:spLocks noGrp="1"/>
          </p:cNvSpPr>
          <p:nvPr>
            <p:ph type="body" sz="quarter" idx="70" hasCustomPrompt="1"/>
          </p:nvPr>
        </p:nvSpPr>
        <p:spPr>
          <a:xfrm>
            <a:off x="6123245" y="505732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69" name="Picture Placeholder 2"/>
          <p:cNvSpPr>
            <a:spLocks noGrp="1"/>
          </p:cNvSpPr>
          <p:nvPr>
            <p:ph type="pic" sz="quarter" idx="67" hasCustomPrompt="1"/>
          </p:nvPr>
        </p:nvSpPr>
        <p:spPr>
          <a:xfrm>
            <a:off x="8956454" y="393223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70" name="Text Placeholder 6"/>
          <p:cNvSpPr>
            <a:spLocks noGrp="1"/>
          </p:cNvSpPr>
          <p:nvPr>
            <p:ph type="body" sz="quarter" idx="68" hasCustomPrompt="1"/>
          </p:nvPr>
        </p:nvSpPr>
        <p:spPr>
          <a:xfrm>
            <a:off x="8945229" y="505732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67" name="Picture Placeholder 2"/>
          <p:cNvSpPr>
            <a:spLocks noGrp="1"/>
          </p:cNvSpPr>
          <p:nvPr>
            <p:ph type="pic" sz="quarter" idx="65" hasCustomPrompt="1"/>
          </p:nvPr>
        </p:nvSpPr>
        <p:spPr>
          <a:xfrm>
            <a:off x="3307926" y="160900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68" name="Text Placeholder 6"/>
          <p:cNvSpPr>
            <a:spLocks noGrp="1"/>
          </p:cNvSpPr>
          <p:nvPr>
            <p:ph type="body" sz="quarter" idx="66" hasCustomPrompt="1"/>
          </p:nvPr>
        </p:nvSpPr>
        <p:spPr>
          <a:xfrm>
            <a:off x="3296701" y="273409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65" name="Picture Placeholder 2"/>
          <p:cNvSpPr>
            <a:spLocks noGrp="1"/>
          </p:cNvSpPr>
          <p:nvPr>
            <p:ph type="pic" sz="quarter" idx="63" hasCustomPrompt="1"/>
          </p:nvPr>
        </p:nvSpPr>
        <p:spPr>
          <a:xfrm>
            <a:off x="6133676" y="160965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66" name="Text Placeholder 6"/>
          <p:cNvSpPr>
            <a:spLocks noGrp="1"/>
          </p:cNvSpPr>
          <p:nvPr>
            <p:ph type="body" sz="quarter" idx="64" hasCustomPrompt="1"/>
          </p:nvPr>
        </p:nvSpPr>
        <p:spPr>
          <a:xfrm>
            <a:off x="6122451" y="273474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63" name="Picture Placeholder 2"/>
          <p:cNvSpPr>
            <a:spLocks noGrp="1"/>
          </p:cNvSpPr>
          <p:nvPr>
            <p:ph type="pic" sz="quarter" idx="61" hasCustomPrompt="1"/>
          </p:nvPr>
        </p:nvSpPr>
        <p:spPr>
          <a:xfrm>
            <a:off x="8957751" y="160900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64" name="Text Placeholder 6"/>
          <p:cNvSpPr>
            <a:spLocks noGrp="1"/>
          </p:cNvSpPr>
          <p:nvPr>
            <p:ph type="body" sz="quarter" idx="62" hasCustomPrompt="1"/>
          </p:nvPr>
        </p:nvSpPr>
        <p:spPr>
          <a:xfrm>
            <a:off x="8946526" y="273409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10" name="Picture Placeholder 2"/>
          <p:cNvSpPr>
            <a:spLocks noGrp="1"/>
          </p:cNvSpPr>
          <p:nvPr>
            <p:ph type="pic" sz="quarter" idx="57" hasCustomPrompt="1"/>
          </p:nvPr>
        </p:nvSpPr>
        <p:spPr>
          <a:xfrm>
            <a:off x="482176" y="160965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11" name="Text Placeholder 6"/>
          <p:cNvSpPr>
            <a:spLocks noGrp="1"/>
          </p:cNvSpPr>
          <p:nvPr>
            <p:ph type="body" sz="quarter" idx="58" hasCustomPrompt="1"/>
          </p:nvPr>
        </p:nvSpPr>
        <p:spPr>
          <a:xfrm>
            <a:off x="470951" y="273474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61" name="Picture Placeholder 2"/>
          <p:cNvSpPr>
            <a:spLocks noGrp="1"/>
          </p:cNvSpPr>
          <p:nvPr>
            <p:ph type="pic" sz="quarter" idx="59" hasCustomPrompt="1"/>
          </p:nvPr>
        </p:nvSpPr>
        <p:spPr>
          <a:xfrm>
            <a:off x="491226" y="3932237"/>
            <a:ext cx="2755200" cy="1152000"/>
          </a:xfrm>
          <a:prstGeom prst="rect">
            <a:avLst/>
          </a:prstGeom>
        </p:spPr>
        <p:txBody>
          <a:bodyPr anchor="ctr" anchorCtr="0"/>
          <a:lstStyle>
            <a:lvl1pPr marL="0" indent="0" algn="ctr">
              <a:buNone/>
              <a:defRPr sz="1400">
                <a:latin typeface="Roboto" panose="02000000000000000000" pitchFamily="2" charset="0"/>
                <a:ea typeface="Roboto" panose="02000000000000000000" pitchFamily="2" charset="0"/>
              </a:defRPr>
            </a:lvl1pPr>
          </a:lstStyle>
          <a:p>
            <a:r>
              <a:rPr lang="nl-BE" dirty="0"/>
              <a:t>PICTURE</a:t>
            </a:r>
            <a:endParaRPr lang="en-US" dirty="0"/>
          </a:p>
        </p:txBody>
      </p:sp>
      <p:sp>
        <p:nvSpPr>
          <p:cNvPr id="62" name="Text Placeholder 6"/>
          <p:cNvSpPr>
            <a:spLocks noGrp="1"/>
          </p:cNvSpPr>
          <p:nvPr>
            <p:ph type="body" sz="quarter" idx="60" hasCustomPrompt="1"/>
          </p:nvPr>
        </p:nvSpPr>
        <p:spPr>
          <a:xfrm>
            <a:off x="480001" y="5057325"/>
            <a:ext cx="2769600" cy="1152000"/>
          </a:xfrm>
          <a:prstGeom prst="rect">
            <a:avLst/>
          </a:prstGeom>
          <a:solidFill>
            <a:schemeClr val="bg1"/>
          </a:solidFill>
        </p:spPr>
        <p:txBody>
          <a:bodyPr lIns="324000" tIns="108000" rIns="0" bIns="0"/>
          <a:lstStyle>
            <a:lvl1pPr marL="108000" indent="-108000">
              <a:lnSpc>
                <a:spcPts val="1300"/>
              </a:lnSpc>
              <a:spcBef>
                <a:spcPts val="0"/>
              </a:spcBef>
              <a:buFont typeface="Arial" panose="020B0604020202020204" pitchFamily="34" charset="0"/>
              <a:buChar char="•"/>
              <a:defRPr sz="1000" b="0">
                <a:solidFill>
                  <a:srgbClr val="002339"/>
                </a:solidFill>
                <a:latin typeface="Roboto Light" panose="02000000000000000000" pitchFamily="2" charset="0"/>
                <a:ea typeface="Roboto Light" panose="02000000000000000000" pitchFamily="2" charset="0"/>
                <a:cs typeface="Arial" pitchFamily="34" charset="0"/>
              </a:defRPr>
            </a:lvl1pPr>
          </a:lstStyle>
          <a:p>
            <a:pPr lvl="0"/>
            <a:r>
              <a:rPr lang="en-US" noProof="0" dirty="0"/>
              <a:t>Click to insert text</a:t>
            </a:r>
          </a:p>
        </p:txBody>
      </p:sp>
      <p:sp>
        <p:nvSpPr>
          <p:cNvPr id="26" name="Rectangle 25"/>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480828" y="161809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userDrawn="1"/>
        </p:nvSpPr>
        <p:spPr>
          <a:xfrm>
            <a:off x="3302400" y="161809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userDrawn="1"/>
        </p:nvSpPr>
        <p:spPr>
          <a:xfrm>
            <a:off x="6124800" y="161809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a:xfrm>
            <a:off x="8947200" y="161809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a:xfrm>
            <a:off x="480828" y="394132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3302400" y="394132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userDrawn="1"/>
        </p:nvSpPr>
        <p:spPr>
          <a:xfrm>
            <a:off x="6124800" y="394132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8947200" y="3941325"/>
            <a:ext cx="2764800" cy="2268000"/>
          </a:xfrm>
          <a:prstGeom prst="rect">
            <a:avLst/>
          </a:prstGeom>
          <a:no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 Placeholder 2"/>
          <p:cNvSpPr>
            <a:spLocks noGrp="1"/>
          </p:cNvSpPr>
          <p:nvPr>
            <p:ph type="body" sz="quarter" idx="49" hasCustomPrompt="1"/>
          </p:nvPr>
        </p:nvSpPr>
        <p:spPr>
          <a:xfrm>
            <a:off x="480001" y="1609657"/>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39" name="Text Placeholder 2"/>
          <p:cNvSpPr>
            <a:spLocks noGrp="1"/>
          </p:cNvSpPr>
          <p:nvPr>
            <p:ph type="body" sz="quarter" idx="50" hasCustomPrompt="1"/>
          </p:nvPr>
        </p:nvSpPr>
        <p:spPr>
          <a:xfrm>
            <a:off x="3301986" y="1609657"/>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0" name="Text Placeholder 2"/>
          <p:cNvSpPr>
            <a:spLocks noGrp="1"/>
          </p:cNvSpPr>
          <p:nvPr>
            <p:ph type="body" sz="quarter" idx="51" hasCustomPrompt="1"/>
          </p:nvPr>
        </p:nvSpPr>
        <p:spPr>
          <a:xfrm>
            <a:off x="6123971" y="1609657"/>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1" name="Text Placeholder 2"/>
          <p:cNvSpPr>
            <a:spLocks noGrp="1"/>
          </p:cNvSpPr>
          <p:nvPr>
            <p:ph type="body" sz="quarter" idx="52" hasCustomPrompt="1"/>
          </p:nvPr>
        </p:nvSpPr>
        <p:spPr>
          <a:xfrm>
            <a:off x="8947201" y="1609657"/>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2" name="Text Placeholder 2"/>
          <p:cNvSpPr>
            <a:spLocks noGrp="1"/>
          </p:cNvSpPr>
          <p:nvPr>
            <p:ph type="body" sz="quarter" idx="53" hasCustomPrompt="1"/>
          </p:nvPr>
        </p:nvSpPr>
        <p:spPr>
          <a:xfrm>
            <a:off x="480001" y="394152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3" name="Text Placeholder 2"/>
          <p:cNvSpPr>
            <a:spLocks noGrp="1"/>
          </p:cNvSpPr>
          <p:nvPr>
            <p:ph type="body" sz="quarter" idx="54" hasCustomPrompt="1"/>
          </p:nvPr>
        </p:nvSpPr>
        <p:spPr>
          <a:xfrm>
            <a:off x="3301986" y="394152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4" name="Text Placeholder 2"/>
          <p:cNvSpPr>
            <a:spLocks noGrp="1"/>
          </p:cNvSpPr>
          <p:nvPr>
            <p:ph type="body" sz="quarter" idx="55" hasCustomPrompt="1"/>
          </p:nvPr>
        </p:nvSpPr>
        <p:spPr>
          <a:xfrm>
            <a:off x="6123971" y="394152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5" name="Text Placeholder 2"/>
          <p:cNvSpPr>
            <a:spLocks noGrp="1"/>
          </p:cNvSpPr>
          <p:nvPr>
            <p:ph type="body" sz="quarter" idx="56" hasCustomPrompt="1"/>
          </p:nvPr>
        </p:nvSpPr>
        <p:spPr>
          <a:xfrm>
            <a:off x="8947201" y="394152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8"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51" name="Oval 50"/>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49" name="Straight Connector 48"/>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50"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75" name="TextBox 74"/>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7E7C35EF-3AE1-7E05-985E-EE9B3BB688D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EFF044FB-C8DE-A5D3-CDAD-8280836667F5}"/>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396350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X - Grid 3x2 + 1 column">
    <p:spTree>
      <p:nvGrpSpPr>
        <p:cNvPr id="1" name=""/>
        <p:cNvGrpSpPr/>
        <p:nvPr/>
      </p:nvGrpSpPr>
      <p:grpSpPr>
        <a:xfrm>
          <a:off x="0" y="0"/>
          <a:ext cx="0" cy="0"/>
          <a:chOff x="0" y="0"/>
          <a:chExt cx="0" cy="0"/>
        </a:xfrm>
      </p:grpSpPr>
      <p:sp>
        <p:nvSpPr>
          <p:cNvPr id="6" name="Rectangle 5"/>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480828" y="16112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3302400" y="16112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124800" y="16112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8947200" y="1611236"/>
            <a:ext cx="2764800" cy="46666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480828" y="39738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3302400" y="39738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6124800" y="3973836"/>
            <a:ext cx="2764800" cy="2304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2"/>
          <p:cNvSpPr>
            <a:spLocks noGrp="1"/>
          </p:cNvSpPr>
          <p:nvPr>
            <p:ph type="body" sz="quarter" idx="49" hasCustomPrompt="1"/>
          </p:nvPr>
        </p:nvSpPr>
        <p:spPr>
          <a:xfrm>
            <a:off x="480001" y="1610417"/>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3" name="Text Placeholder 2"/>
          <p:cNvSpPr>
            <a:spLocks noGrp="1"/>
          </p:cNvSpPr>
          <p:nvPr>
            <p:ph type="body" sz="quarter" idx="50" hasCustomPrompt="1"/>
          </p:nvPr>
        </p:nvSpPr>
        <p:spPr>
          <a:xfrm>
            <a:off x="3301986" y="1610418"/>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4" name="Text Placeholder 2"/>
          <p:cNvSpPr>
            <a:spLocks noGrp="1"/>
          </p:cNvSpPr>
          <p:nvPr>
            <p:ph type="body" sz="quarter" idx="51" hasCustomPrompt="1"/>
          </p:nvPr>
        </p:nvSpPr>
        <p:spPr>
          <a:xfrm>
            <a:off x="6123971" y="1610418"/>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5" name="Text Placeholder 2"/>
          <p:cNvSpPr>
            <a:spLocks noGrp="1"/>
          </p:cNvSpPr>
          <p:nvPr>
            <p:ph type="body" sz="quarter" idx="52" hasCustomPrompt="1"/>
          </p:nvPr>
        </p:nvSpPr>
        <p:spPr>
          <a:xfrm>
            <a:off x="8947201" y="1610418"/>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6" name="Text Placeholder 2"/>
          <p:cNvSpPr>
            <a:spLocks noGrp="1"/>
          </p:cNvSpPr>
          <p:nvPr>
            <p:ph type="body" sz="quarter" idx="53" hasCustomPrompt="1"/>
          </p:nvPr>
        </p:nvSpPr>
        <p:spPr>
          <a:xfrm>
            <a:off x="480001" y="3974040"/>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7" name="Text Placeholder 2"/>
          <p:cNvSpPr>
            <a:spLocks noGrp="1"/>
          </p:cNvSpPr>
          <p:nvPr>
            <p:ph type="body" sz="quarter" idx="54" hasCustomPrompt="1"/>
          </p:nvPr>
        </p:nvSpPr>
        <p:spPr>
          <a:xfrm>
            <a:off x="3301986" y="3974040"/>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8" name="Text Placeholder 2"/>
          <p:cNvSpPr>
            <a:spLocks noGrp="1"/>
          </p:cNvSpPr>
          <p:nvPr>
            <p:ph type="body" sz="quarter" idx="55" hasCustomPrompt="1"/>
          </p:nvPr>
        </p:nvSpPr>
        <p:spPr>
          <a:xfrm>
            <a:off x="6123971" y="3974040"/>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29"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32" name="Oval 31"/>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30" name="Straight Connector 29"/>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31"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49" name="TextBox 48"/>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07359936-E735-0E67-E88A-50F185ED274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4A989E6B-E85E-C39D-C1AA-841927BA8271}"/>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2654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X - Projects v2">
    <p:spTree>
      <p:nvGrpSpPr>
        <p:cNvPr id="1" name=""/>
        <p:cNvGrpSpPr/>
        <p:nvPr/>
      </p:nvGrpSpPr>
      <p:grpSpPr>
        <a:xfrm>
          <a:off x="0" y="0"/>
          <a:ext cx="0" cy="0"/>
          <a:chOff x="0" y="0"/>
          <a:chExt cx="0" cy="0"/>
        </a:xfrm>
      </p:grpSpPr>
      <p:sp>
        <p:nvSpPr>
          <p:cNvPr id="10" name="Rectangle 9"/>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34" name="Oval 33"/>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32" name="Straight Connector 31"/>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7" name="Rectangle 36"/>
          <p:cNvSpPr/>
          <p:nvPr userDrawn="1"/>
        </p:nvSpPr>
        <p:spPr>
          <a:xfrm>
            <a:off x="480828" y="4820157"/>
            <a:ext cx="8400536" cy="1548000"/>
          </a:xfrm>
          <a:prstGeom prst="rect">
            <a:avLst/>
          </a:prstGeom>
          <a:solidFill>
            <a:schemeClr val="bg1"/>
          </a:solidFill>
          <a:ln w="9525">
            <a:solidFill>
              <a:srgbClr val="DA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480000" y="3206404"/>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userDrawn="1"/>
        </p:nvSpPr>
        <p:spPr>
          <a:xfrm>
            <a:off x="480000" y="1610757"/>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userDrawn="1"/>
        </p:nvSpPr>
        <p:spPr>
          <a:xfrm>
            <a:off x="3302400" y="1610757"/>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userDrawn="1"/>
        </p:nvSpPr>
        <p:spPr>
          <a:xfrm>
            <a:off x="6124800" y="1610757"/>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userDrawn="1"/>
        </p:nvSpPr>
        <p:spPr>
          <a:xfrm>
            <a:off x="3302400" y="3206404"/>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p:cNvSpPr/>
          <p:nvPr userDrawn="1"/>
        </p:nvSpPr>
        <p:spPr>
          <a:xfrm>
            <a:off x="8947200" y="1610757"/>
            <a:ext cx="2764800" cy="47574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Text Placeholder 2"/>
          <p:cNvSpPr>
            <a:spLocks noGrp="1"/>
          </p:cNvSpPr>
          <p:nvPr>
            <p:ph type="body" sz="quarter" idx="52" hasCustomPrompt="1"/>
          </p:nvPr>
        </p:nvSpPr>
        <p:spPr>
          <a:xfrm>
            <a:off x="8947201" y="160993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5" name="Text Placeholder 2"/>
          <p:cNvSpPr>
            <a:spLocks noGrp="1"/>
          </p:cNvSpPr>
          <p:nvPr>
            <p:ph type="body" sz="quarter" idx="49" hasCustomPrompt="1"/>
          </p:nvPr>
        </p:nvSpPr>
        <p:spPr>
          <a:xfrm>
            <a:off x="480001" y="160993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6" name="Text Placeholder 2"/>
          <p:cNvSpPr>
            <a:spLocks noGrp="1"/>
          </p:cNvSpPr>
          <p:nvPr>
            <p:ph type="body" sz="quarter" idx="50" hasCustomPrompt="1"/>
          </p:nvPr>
        </p:nvSpPr>
        <p:spPr>
          <a:xfrm>
            <a:off x="3301986" y="160993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7" name="Text Placeholder 2"/>
          <p:cNvSpPr>
            <a:spLocks noGrp="1"/>
          </p:cNvSpPr>
          <p:nvPr>
            <p:ph type="body" sz="quarter" idx="51" hasCustomPrompt="1"/>
          </p:nvPr>
        </p:nvSpPr>
        <p:spPr>
          <a:xfrm>
            <a:off x="6123971" y="1609939"/>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8" name="Text Placeholder 2"/>
          <p:cNvSpPr>
            <a:spLocks noGrp="1"/>
          </p:cNvSpPr>
          <p:nvPr>
            <p:ph type="body" sz="quarter" idx="53" hasCustomPrompt="1"/>
          </p:nvPr>
        </p:nvSpPr>
        <p:spPr>
          <a:xfrm>
            <a:off x="480001" y="3206405"/>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49" name="Text Placeholder 2"/>
          <p:cNvSpPr>
            <a:spLocks noGrp="1"/>
          </p:cNvSpPr>
          <p:nvPr>
            <p:ph type="body" sz="quarter" idx="54" hasCustomPrompt="1"/>
          </p:nvPr>
        </p:nvSpPr>
        <p:spPr>
          <a:xfrm>
            <a:off x="3301986" y="3206405"/>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0" name="Text Placeholder 2"/>
          <p:cNvSpPr>
            <a:spLocks noGrp="1"/>
          </p:cNvSpPr>
          <p:nvPr>
            <p:ph type="body" sz="quarter" idx="56" hasCustomPrompt="1"/>
          </p:nvPr>
        </p:nvSpPr>
        <p:spPr>
          <a:xfrm>
            <a:off x="480001" y="4820158"/>
            <a:ext cx="920225"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1" name="Text Placeholder 2"/>
          <p:cNvSpPr>
            <a:spLocks noGrp="1"/>
          </p:cNvSpPr>
          <p:nvPr>
            <p:ph type="body" sz="quarter" idx="57" hasCustomPrompt="1"/>
          </p:nvPr>
        </p:nvSpPr>
        <p:spPr>
          <a:xfrm>
            <a:off x="6120001" y="5069147"/>
            <a:ext cx="719281" cy="179536"/>
          </a:xfrm>
          <a:prstGeom prst="rect">
            <a:avLst/>
          </a:prstGeom>
          <a:solidFill>
            <a:schemeClr val="bg1"/>
          </a:solidFill>
          <a:ln>
            <a:solidFill>
              <a:srgbClr val="9EA3B5"/>
            </a:solidFill>
          </a:ln>
        </p:spPr>
        <p:txBody>
          <a:bodyPr wrap="none" lIns="72000" tIns="0" rIns="72000" bIns="0" anchor="ctr" anchorCtr="0">
            <a:spAutoFit/>
          </a:bodyPr>
          <a:lstStyle>
            <a:lvl1pPr marL="0" indent="0" algn="l">
              <a:lnSpc>
                <a:spcPts val="1400"/>
              </a:lnSpc>
              <a:spcBef>
                <a:spcPts val="0"/>
              </a:spcBef>
              <a:buNone/>
              <a:defRPr sz="900" baseline="0">
                <a:solidFill>
                  <a:srgbClr val="9EA3B5"/>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2" name="Text Placeholder 2"/>
          <p:cNvSpPr>
            <a:spLocks noGrp="1"/>
          </p:cNvSpPr>
          <p:nvPr>
            <p:ph type="body" sz="quarter" idx="58" hasCustomPrompt="1"/>
          </p:nvPr>
        </p:nvSpPr>
        <p:spPr>
          <a:xfrm>
            <a:off x="6120001" y="5287472"/>
            <a:ext cx="719281" cy="179536"/>
          </a:xfrm>
          <a:prstGeom prst="rect">
            <a:avLst/>
          </a:prstGeom>
          <a:solidFill>
            <a:schemeClr val="bg1"/>
          </a:solidFill>
          <a:ln>
            <a:solidFill>
              <a:srgbClr val="9EA3B5"/>
            </a:solidFill>
          </a:ln>
        </p:spPr>
        <p:txBody>
          <a:bodyPr wrap="none" lIns="72000" tIns="0" rIns="72000" bIns="0" anchor="ctr" anchorCtr="0">
            <a:spAutoFit/>
          </a:bodyPr>
          <a:lstStyle>
            <a:lvl1pPr marL="0" indent="0" algn="l">
              <a:lnSpc>
                <a:spcPts val="1400"/>
              </a:lnSpc>
              <a:spcBef>
                <a:spcPts val="0"/>
              </a:spcBef>
              <a:buNone/>
              <a:defRPr sz="900" baseline="0">
                <a:solidFill>
                  <a:srgbClr val="9EA3B5"/>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3" name="Text Placeholder 2"/>
          <p:cNvSpPr>
            <a:spLocks noGrp="1"/>
          </p:cNvSpPr>
          <p:nvPr>
            <p:ph type="body" sz="quarter" idx="59" hasCustomPrompt="1"/>
          </p:nvPr>
        </p:nvSpPr>
        <p:spPr>
          <a:xfrm>
            <a:off x="6120001" y="5500111"/>
            <a:ext cx="719281" cy="179536"/>
          </a:xfrm>
          <a:prstGeom prst="rect">
            <a:avLst/>
          </a:prstGeom>
          <a:solidFill>
            <a:schemeClr val="bg1"/>
          </a:solidFill>
          <a:ln>
            <a:solidFill>
              <a:srgbClr val="9EA3B5"/>
            </a:solidFill>
          </a:ln>
        </p:spPr>
        <p:txBody>
          <a:bodyPr wrap="none" lIns="72000" tIns="0" rIns="72000" bIns="0" anchor="ctr" anchorCtr="0">
            <a:spAutoFit/>
          </a:bodyPr>
          <a:lstStyle>
            <a:lvl1pPr marL="0" indent="0" algn="l">
              <a:lnSpc>
                <a:spcPts val="1400"/>
              </a:lnSpc>
              <a:spcBef>
                <a:spcPts val="0"/>
              </a:spcBef>
              <a:buNone/>
              <a:defRPr sz="900" baseline="0">
                <a:solidFill>
                  <a:srgbClr val="9EA3B5"/>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4" name="Text Placeholder 2"/>
          <p:cNvSpPr>
            <a:spLocks noGrp="1"/>
          </p:cNvSpPr>
          <p:nvPr>
            <p:ph type="body" sz="quarter" idx="60" hasCustomPrompt="1"/>
          </p:nvPr>
        </p:nvSpPr>
        <p:spPr>
          <a:xfrm>
            <a:off x="6120001" y="5716111"/>
            <a:ext cx="719281" cy="179536"/>
          </a:xfrm>
          <a:prstGeom prst="rect">
            <a:avLst/>
          </a:prstGeom>
          <a:solidFill>
            <a:schemeClr val="bg1"/>
          </a:solidFill>
          <a:ln>
            <a:solidFill>
              <a:srgbClr val="9EA3B5"/>
            </a:solidFill>
          </a:ln>
        </p:spPr>
        <p:txBody>
          <a:bodyPr wrap="none" lIns="72000" tIns="0" rIns="72000" bIns="0" anchor="ctr" anchorCtr="0">
            <a:spAutoFit/>
          </a:bodyPr>
          <a:lstStyle>
            <a:lvl1pPr marL="0" indent="0" algn="l">
              <a:lnSpc>
                <a:spcPts val="1400"/>
              </a:lnSpc>
              <a:spcBef>
                <a:spcPts val="0"/>
              </a:spcBef>
              <a:buNone/>
              <a:defRPr sz="900" baseline="0">
                <a:solidFill>
                  <a:srgbClr val="9EA3B5"/>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5" name="Text Placeholder 2"/>
          <p:cNvSpPr>
            <a:spLocks noGrp="1"/>
          </p:cNvSpPr>
          <p:nvPr>
            <p:ph type="body" sz="quarter" idx="61" hasCustomPrompt="1"/>
          </p:nvPr>
        </p:nvSpPr>
        <p:spPr>
          <a:xfrm>
            <a:off x="6120001" y="5932111"/>
            <a:ext cx="719281" cy="179536"/>
          </a:xfrm>
          <a:prstGeom prst="rect">
            <a:avLst/>
          </a:prstGeom>
          <a:solidFill>
            <a:schemeClr val="bg1"/>
          </a:solidFill>
          <a:ln>
            <a:solidFill>
              <a:srgbClr val="9EA3B5"/>
            </a:solidFill>
          </a:ln>
        </p:spPr>
        <p:txBody>
          <a:bodyPr wrap="none" lIns="72000" tIns="0" rIns="72000" bIns="0" anchor="ctr" anchorCtr="0">
            <a:spAutoFit/>
          </a:bodyPr>
          <a:lstStyle>
            <a:lvl1pPr marL="0" indent="0" algn="l">
              <a:lnSpc>
                <a:spcPts val="1400"/>
              </a:lnSpc>
              <a:spcBef>
                <a:spcPts val="0"/>
              </a:spcBef>
              <a:buNone/>
              <a:defRPr sz="900" baseline="0">
                <a:solidFill>
                  <a:srgbClr val="9EA3B5"/>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6" name="Rectangle 55"/>
          <p:cNvSpPr/>
          <p:nvPr userDrawn="1"/>
        </p:nvSpPr>
        <p:spPr>
          <a:xfrm>
            <a:off x="6124800" y="3215457"/>
            <a:ext cx="2764800" cy="15480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Text Placeholder 2"/>
          <p:cNvSpPr>
            <a:spLocks noGrp="1"/>
          </p:cNvSpPr>
          <p:nvPr>
            <p:ph type="body" sz="quarter" idx="62" hasCustomPrompt="1"/>
          </p:nvPr>
        </p:nvSpPr>
        <p:spPr>
          <a:xfrm>
            <a:off x="6124386" y="3215458"/>
            <a:ext cx="920225" cy="252239"/>
          </a:xfrm>
          <a:prstGeom prst="rect">
            <a:avLst/>
          </a:prstGeom>
          <a:solidFill>
            <a:srgbClr val="002339"/>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KEY WORD</a:t>
            </a:r>
          </a:p>
        </p:txBody>
      </p:sp>
      <p:sp>
        <p:nvSpPr>
          <p:cNvPr id="58" name="TextBox 57"/>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67720E90-A4D8-3809-7D07-9D3D1C585C3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750F8508-D7F3-AB5A-D143-70557D8BDCC7}"/>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637533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LX - Projects v2">
    <p:spTree>
      <p:nvGrpSpPr>
        <p:cNvPr id="1" name=""/>
        <p:cNvGrpSpPr/>
        <p:nvPr/>
      </p:nvGrpSpPr>
      <p:grpSpPr>
        <a:xfrm>
          <a:off x="0" y="0"/>
          <a:ext cx="0" cy="0"/>
          <a:chOff x="0" y="0"/>
          <a:chExt cx="0" cy="0"/>
        </a:xfrm>
      </p:grpSpPr>
      <p:sp>
        <p:nvSpPr>
          <p:cNvPr id="36" name="Rectangle 35"/>
          <p:cNvSpPr/>
          <p:nvPr userDrawn="1"/>
        </p:nvSpPr>
        <p:spPr>
          <a:xfrm>
            <a:off x="480827" y="4141880"/>
            <a:ext cx="5585543" cy="21888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479999" y="1906280"/>
            <a:ext cx="5586372" cy="21888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124800" y="1906280"/>
            <a:ext cx="5587200" cy="21888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 y="-1"/>
            <a:ext cx="12190833" cy="12960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7" name="Rectangle 16"/>
          <p:cNvSpPr/>
          <p:nvPr userDrawn="1"/>
        </p:nvSpPr>
        <p:spPr>
          <a:xfrm>
            <a:off x="6126458" y="4141880"/>
            <a:ext cx="5585543" cy="2188800"/>
          </a:xfrm>
          <a:prstGeom prst="rect">
            <a:avLst/>
          </a:prstGeom>
          <a:solidFill>
            <a:schemeClr val="bg1"/>
          </a:solidFill>
          <a:ln w="9525">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cxnSp>
        <p:nvCxnSpPr>
          <p:cNvPr id="20" name="Straight Connector 19"/>
          <p:cNvCxnSpPr/>
          <p:nvPr userDrawn="1"/>
        </p:nvCxnSpPr>
        <p:spPr>
          <a:xfrm>
            <a:off x="480829" y="1057987"/>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16" hasCustomPrompt="1"/>
          </p:nvPr>
        </p:nvSpPr>
        <p:spPr>
          <a:xfrm>
            <a:off x="720000" y="434466"/>
            <a:ext cx="10656000" cy="504000"/>
          </a:xfrm>
          <a:prstGeom prst="rect">
            <a:avLst/>
          </a:prstGeom>
        </p:spPr>
        <p:txBody>
          <a:bodyPr lIns="0" tIns="0" rIns="0" bIns="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2" name="Text Placeholder 6"/>
          <p:cNvSpPr>
            <a:spLocks noGrp="1"/>
          </p:cNvSpPr>
          <p:nvPr>
            <p:ph type="body" sz="quarter" idx="49" hasCustomPrompt="1"/>
          </p:nvPr>
        </p:nvSpPr>
        <p:spPr>
          <a:xfrm>
            <a:off x="479999" y="1449281"/>
            <a:ext cx="10656000" cy="371522"/>
          </a:xfrm>
          <a:prstGeom prst="rect">
            <a:avLst/>
          </a:prstGeom>
        </p:spPr>
        <p:txBody>
          <a:bodyPr lIns="0" tIns="0" rIns="0" bIns="0"/>
          <a:lstStyle>
            <a:lvl1pPr marL="0" indent="0">
              <a:lnSpc>
                <a:spcPct val="100000"/>
              </a:lnSpc>
              <a:spcBef>
                <a:spcPts val="0"/>
              </a:spcBef>
              <a:buNone/>
              <a:defRPr sz="2000" b="0">
                <a:solidFill>
                  <a:srgbClr val="002339"/>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subtitle</a:t>
            </a:r>
          </a:p>
        </p:txBody>
      </p:sp>
      <p:sp>
        <p:nvSpPr>
          <p:cNvPr id="28" name="TextBox 27"/>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367A5317-F768-8B44-20DE-8E2C1C1F3CD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D3FF6DE1-22F7-8404-1285-3355FA2AEB77}"/>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405494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X - Thank you v1">
    <p:spTree>
      <p:nvGrpSpPr>
        <p:cNvPr id="1" name=""/>
        <p:cNvGrpSpPr/>
        <p:nvPr/>
      </p:nvGrpSpPr>
      <p:grpSpPr>
        <a:xfrm>
          <a:off x="0" y="0"/>
          <a:ext cx="0" cy="0"/>
          <a:chOff x="0" y="0"/>
          <a:chExt cx="0" cy="0"/>
        </a:xfrm>
      </p:grpSpPr>
      <p:sp>
        <p:nvSpPr>
          <p:cNvPr id="10" name="Rectangle 9"/>
          <p:cNvSpPr/>
          <p:nvPr userDrawn="1"/>
        </p:nvSpPr>
        <p:spPr>
          <a:xfrm>
            <a:off x="1" y="-1"/>
            <a:ext cx="12190833" cy="1717200"/>
          </a:xfrm>
          <a:prstGeom prst="rect">
            <a:avLst/>
          </a:prstGeom>
          <a:solidFill>
            <a:srgbClr val="002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480829" y="1340518"/>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6" hasCustomPrompt="1"/>
          </p:nvPr>
        </p:nvSpPr>
        <p:spPr>
          <a:xfrm>
            <a:off x="720000" y="716997"/>
            <a:ext cx="10800000" cy="504000"/>
          </a:xfrm>
          <a:prstGeom prst="rect">
            <a:avLst/>
          </a:prstGeom>
        </p:spPr>
        <p:txBody>
          <a:bodyPr lIns="0" tIns="0" rIns="0" bIns="0"/>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Edit Master Title</a:t>
            </a:r>
          </a:p>
        </p:txBody>
      </p:sp>
      <p:sp>
        <p:nvSpPr>
          <p:cNvPr id="15" name="Text Placeholder 6"/>
          <p:cNvSpPr>
            <a:spLocks noGrp="1"/>
          </p:cNvSpPr>
          <p:nvPr>
            <p:ph type="body" sz="quarter" idx="18" hasCustomPrompt="1"/>
          </p:nvPr>
        </p:nvSpPr>
        <p:spPr>
          <a:xfrm>
            <a:off x="720000" y="414665"/>
            <a:ext cx="7680000" cy="288000"/>
          </a:xfrm>
          <a:prstGeom prst="rect">
            <a:avLst/>
          </a:prstGeom>
        </p:spPr>
        <p:txBody>
          <a:bodyPr lIns="0" tIns="0" rIns="0" bIns="0"/>
          <a:lstStyle>
            <a:lvl1pPr marL="0" indent="0">
              <a:lnSpc>
                <a:spcPts val="1800"/>
              </a:lnSpc>
              <a:spcBef>
                <a:spcPts val="0"/>
              </a:spcBef>
              <a:buNone/>
              <a:defRPr sz="1400" b="0">
                <a:solidFill>
                  <a:srgbClr val="E5E8EA"/>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9" name="Oval 8"/>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3" name="Flowchart: Alternate Process 12"/>
          <p:cNvSpPr/>
          <p:nvPr userDrawn="1"/>
        </p:nvSpPr>
        <p:spPr>
          <a:xfrm>
            <a:off x="5999412" y="4459875"/>
            <a:ext cx="3336587" cy="1585271"/>
          </a:xfrm>
          <a:prstGeom prst="flowChartAlternateProcess">
            <a:avLst/>
          </a:prstGeom>
          <a:gradFill flip="none" rotWithShape="1">
            <a:gsLst>
              <a:gs pos="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Text Placeholder 6"/>
          <p:cNvSpPr>
            <a:spLocks noGrp="1"/>
          </p:cNvSpPr>
          <p:nvPr>
            <p:ph type="body" sz="quarter" idx="50" hasCustomPrompt="1"/>
          </p:nvPr>
        </p:nvSpPr>
        <p:spPr>
          <a:xfrm>
            <a:off x="6198475" y="4506526"/>
            <a:ext cx="3014662" cy="288000"/>
          </a:xfrm>
          <a:prstGeom prst="rect">
            <a:avLst/>
          </a:prstGeom>
        </p:spPr>
        <p:txBody>
          <a:bodyPr anchor="ctr"/>
          <a:lstStyle>
            <a:lvl1pPr marL="0" indent="0">
              <a:spcBef>
                <a:spcPts val="0"/>
              </a:spcBef>
              <a:buFontTx/>
              <a:buNone/>
              <a:defRPr sz="1600" baseline="0"/>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name</a:t>
            </a:r>
          </a:p>
        </p:txBody>
      </p:sp>
      <p:sp>
        <p:nvSpPr>
          <p:cNvPr id="18" name="Text Placeholder 6"/>
          <p:cNvSpPr>
            <a:spLocks noGrp="1"/>
          </p:cNvSpPr>
          <p:nvPr>
            <p:ph type="body" sz="quarter" idx="51" hasCustomPrompt="1"/>
          </p:nvPr>
        </p:nvSpPr>
        <p:spPr>
          <a:xfrm>
            <a:off x="6198475" y="4805221"/>
            <a:ext cx="3014662" cy="288000"/>
          </a:xfrm>
          <a:prstGeom prst="rect">
            <a:avLst/>
          </a:prstGeom>
        </p:spPr>
        <p:txBody>
          <a:bodyPr anchor="ctr"/>
          <a:lstStyle>
            <a:lvl1pPr marL="0" indent="0">
              <a:spcBef>
                <a:spcPts val="0"/>
              </a:spcBef>
              <a:buFontTx/>
              <a:buNone/>
              <a:defRPr sz="1600" baseline="0"/>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position</a:t>
            </a:r>
          </a:p>
        </p:txBody>
      </p:sp>
      <p:sp>
        <p:nvSpPr>
          <p:cNvPr id="19" name="Text Placeholder 6"/>
          <p:cNvSpPr>
            <a:spLocks noGrp="1"/>
          </p:cNvSpPr>
          <p:nvPr>
            <p:ph type="body" sz="quarter" idx="52" hasCustomPrompt="1"/>
          </p:nvPr>
        </p:nvSpPr>
        <p:spPr>
          <a:xfrm>
            <a:off x="6198475" y="5102747"/>
            <a:ext cx="3014662" cy="288000"/>
          </a:xfrm>
          <a:prstGeom prst="rect">
            <a:avLst/>
          </a:prstGeom>
        </p:spPr>
        <p:txBody>
          <a:bodyPr anchor="ctr"/>
          <a:lstStyle>
            <a:lvl1pPr marL="0" indent="0">
              <a:spcBef>
                <a:spcPts val="0"/>
              </a:spcBef>
              <a:buFontTx/>
              <a:buNone/>
              <a:defRPr sz="1600" baseline="0"/>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email address</a:t>
            </a:r>
          </a:p>
        </p:txBody>
      </p:sp>
      <p:sp>
        <p:nvSpPr>
          <p:cNvPr id="20" name="Text Placeholder 6"/>
          <p:cNvSpPr>
            <a:spLocks noGrp="1"/>
          </p:cNvSpPr>
          <p:nvPr>
            <p:ph type="body" sz="quarter" idx="53" hasCustomPrompt="1"/>
          </p:nvPr>
        </p:nvSpPr>
        <p:spPr>
          <a:xfrm>
            <a:off x="6198474" y="5688273"/>
            <a:ext cx="3014662" cy="288000"/>
          </a:xfrm>
          <a:prstGeom prst="rect">
            <a:avLst/>
          </a:prstGeom>
        </p:spPr>
        <p:txBody>
          <a:bodyPr anchor="ctr"/>
          <a:lstStyle>
            <a:lvl1pPr marL="0" indent="0">
              <a:spcBef>
                <a:spcPts val="0"/>
              </a:spcBef>
              <a:buFontTx/>
              <a:buNone/>
              <a:defRPr sz="1600" baseline="0"/>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mobile number</a:t>
            </a:r>
            <a:endParaRPr lang="fr-BE" dirty="0"/>
          </a:p>
        </p:txBody>
      </p:sp>
      <p:sp>
        <p:nvSpPr>
          <p:cNvPr id="21" name="Text Placeholder 6"/>
          <p:cNvSpPr>
            <a:spLocks noGrp="1"/>
          </p:cNvSpPr>
          <p:nvPr>
            <p:ph type="body" sz="quarter" idx="54" hasCustomPrompt="1"/>
          </p:nvPr>
        </p:nvSpPr>
        <p:spPr>
          <a:xfrm>
            <a:off x="6198475" y="5393128"/>
            <a:ext cx="3014662" cy="288000"/>
          </a:xfrm>
          <a:prstGeom prst="rect">
            <a:avLst/>
          </a:prstGeom>
        </p:spPr>
        <p:txBody>
          <a:bodyPr anchor="ctr"/>
          <a:lstStyle>
            <a:lvl1pPr marL="0" indent="0">
              <a:spcBef>
                <a:spcPts val="0"/>
              </a:spcBef>
              <a:buFontTx/>
              <a:buNone/>
              <a:defRPr sz="1600" baseline="0"/>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phone number</a:t>
            </a:r>
          </a:p>
        </p:txBody>
      </p:sp>
      <p:sp>
        <p:nvSpPr>
          <p:cNvPr id="16" name="TextBox 15"/>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25AB2304-7CBE-2900-0398-7992682AEDE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Box 2">
            <a:extLst>
              <a:ext uri="{FF2B5EF4-FFF2-40B4-BE49-F238E27FC236}">
                <a16:creationId xmlns:a16="http://schemas.microsoft.com/office/drawing/2014/main" id="{AE3AE076-97DD-1BFD-9501-D497B3D7CF36}"/>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382149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X - Thank you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flipH="1">
            <a:off x="584" y="1527"/>
            <a:ext cx="12190833" cy="6854947"/>
          </a:xfrm>
          <a:prstGeom prst="rect">
            <a:avLst/>
          </a:prstGeom>
          <a:solidFill>
            <a:srgbClr val="00233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p:cNvGrpSpPr/>
          <p:nvPr userDrawn="1"/>
        </p:nvGrpSpPr>
        <p:grpSpPr>
          <a:xfrm>
            <a:off x="0" y="6689899"/>
            <a:ext cx="12192000" cy="172800"/>
            <a:chOff x="0" y="6685200"/>
            <a:chExt cx="12192000" cy="172800"/>
          </a:xfrm>
        </p:grpSpPr>
        <p:sp>
          <p:nvSpPr>
            <p:cNvPr id="32" name="Rectangle 31"/>
            <p:cNvSpPr/>
            <p:nvPr userDrawn="1"/>
          </p:nvSpPr>
          <p:spPr>
            <a:xfrm>
              <a:off x="0" y="6685200"/>
              <a:ext cx="3048000" cy="1728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a:xfrm>
              <a:off x="3048000" y="6685200"/>
              <a:ext cx="3048000" cy="1728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a:xfrm>
              <a:off x="6096000" y="6685200"/>
              <a:ext cx="3048000" cy="172800"/>
            </a:xfrm>
            <a:prstGeom prst="rect">
              <a:avLst/>
            </a:prstGeom>
            <a:solidFill>
              <a:srgbClr val="3D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9144000" y="6685200"/>
              <a:ext cx="3048000" cy="172800"/>
            </a:xfrm>
            <a:prstGeom prst="rect">
              <a:avLst/>
            </a:prstGeom>
            <a:solidFill>
              <a:srgbClr val="DA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extBox 21"/>
          <p:cNvSpPr txBox="1"/>
          <p:nvPr userDrawn="1"/>
        </p:nvSpPr>
        <p:spPr>
          <a:xfrm>
            <a:off x="681900" y="862643"/>
            <a:ext cx="10560576" cy="504000"/>
          </a:xfrm>
          <a:prstGeom prst="rect">
            <a:avLst/>
          </a:prstGeom>
          <a:noFill/>
        </p:spPr>
        <p:txBody>
          <a:bodyPr wrap="square" lIns="0" tIns="0" rIns="0" bIns="0" rtlCol="0" anchor="b">
            <a:no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Thank you for your attention !</a:t>
            </a:r>
            <a:endParaRPr kumimoji="0" lang="en-US" sz="38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17" name="Text Placeholder 6"/>
          <p:cNvSpPr>
            <a:spLocks noGrp="1"/>
          </p:cNvSpPr>
          <p:nvPr>
            <p:ph type="body" sz="quarter" idx="50" hasCustomPrompt="1"/>
          </p:nvPr>
        </p:nvSpPr>
        <p:spPr>
          <a:xfrm>
            <a:off x="7958695" y="4506526"/>
            <a:ext cx="3014662" cy="288000"/>
          </a:xfrm>
          <a:prstGeom prst="rect">
            <a:avLst/>
          </a:prstGeom>
        </p:spPr>
        <p:txBody>
          <a:bodyPr anchor="ctr"/>
          <a:lstStyle>
            <a:lvl1pPr marL="0" indent="0">
              <a:spcBef>
                <a:spcPts val="0"/>
              </a:spcBef>
              <a:buFontTx/>
              <a:buNone/>
              <a:defRPr sz="1600" baseline="0">
                <a:solidFill>
                  <a:schemeClr val="bg1"/>
                </a:solidFill>
              </a:defRPr>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name</a:t>
            </a:r>
          </a:p>
        </p:txBody>
      </p:sp>
      <p:sp>
        <p:nvSpPr>
          <p:cNvPr id="18" name="Text Placeholder 6"/>
          <p:cNvSpPr>
            <a:spLocks noGrp="1"/>
          </p:cNvSpPr>
          <p:nvPr>
            <p:ph type="body" sz="quarter" idx="51" hasCustomPrompt="1"/>
          </p:nvPr>
        </p:nvSpPr>
        <p:spPr>
          <a:xfrm>
            <a:off x="7958695" y="4805221"/>
            <a:ext cx="3014662" cy="288000"/>
          </a:xfrm>
          <a:prstGeom prst="rect">
            <a:avLst/>
          </a:prstGeom>
        </p:spPr>
        <p:txBody>
          <a:bodyPr anchor="ctr"/>
          <a:lstStyle>
            <a:lvl1pPr marL="0" indent="0">
              <a:spcBef>
                <a:spcPts val="0"/>
              </a:spcBef>
              <a:buFontTx/>
              <a:buNone/>
              <a:defRPr sz="1600" baseline="0">
                <a:solidFill>
                  <a:schemeClr val="bg1"/>
                </a:solidFill>
              </a:defRPr>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position</a:t>
            </a:r>
          </a:p>
        </p:txBody>
      </p:sp>
      <p:sp>
        <p:nvSpPr>
          <p:cNvPr id="20" name="Text Placeholder 6"/>
          <p:cNvSpPr>
            <a:spLocks noGrp="1"/>
          </p:cNvSpPr>
          <p:nvPr>
            <p:ph type="body" sz="quarter" idx="52" hasCustomPrompt="1"/>
          </p:nvPr>
        </p:nvSpPr>
        <p:spPr>
          <a:xfrm>
            <a:off x="7958695" y="5102747"/>
            <a:ext cx="3014662" cy="288000"/>
          </a:xfrm>
          <a:prstGeom prst="rect">
            <a:avLst/>
          </a:prstGeom>
        </p:spPr>
        <p:txBody>
          <a:bodyPr anchor="ctr"/>
          <a:lstStyle>
            <a:lvl1pPr marL="0" indent="0">
              <a:spcBef>
                <a:spcPts val="0"/>
              </a:spcBef>
              <a:buFontTx/>
              <a:buNone/>
              <a:defRPr sz="1600" baseline="0">
                <a:solidFill>
                  <a:schemeClr val="bg1"/>
                </a:solidFill>
              </a:defRPr>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email address</a:t>
            </a:r>
          </a:p>
        </p:txBody>
      </p:sp>
      <p:sp>
        <p:nvSpPr>
          <p:cNvPr id="21" name="Text Placeholder 6"/>
          <p:cNvSpPr>
            <a:spLocks noGrp="1"/>
          </p:cNvSpPr>
          <p:nvPr>
            <p:ph type="body" sz="quarter" idx="53" hasCustomPrompt="1"/>
          </p:nvPr>
        </p:nvSpPr>
        <p:spPr>
          <a:xfrm>
            <a:off x="7958694" y="5688273"/>
            <a:ext cx="3014662" cy="288000"/>
          </a:xfrm>
          <a:prstGeom prst="rect">
            <a:avLst/>
          </a:prstGeom>
        </p:spPr>
        <p:txBody>
          <a:bodyPr anchor="ctr"/>
          <a:lstStyle>
            <a:lvl1pPr marL="0" indent="0">
              <a:spcBef>
                <a:spcPts val="0"/>
              </a:spcBef>
              <a:buFontTx/>
              <a:buNone/>
              <a:defRPr sz="1600" baseline="0">
                <a:solidFill>
                  <a:schemeClr val="bg1"/>
                </a:solidFill>
              </a:defRPr>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mobile number</a:t>
            </a:r>
            <a:endParaRPr lang="fr-BE" dirty="0"/>
          </a:p>
        </p:txBody>
      </p:sp>
      <p:sp>
        <p:nvSpPr>
          <p:cNvPr id="23" name="Text Placeholder 6"/>
          <p:cNvSpPr>
            <a:spLocks noGrp="1"/>
          </p:cNvSpPr>
          <p:nvPr>
            <p:ph type="body" sz="quarter" idx="54" hasCustomPrompt="1"/>
          </p:nvPr>
        </p:nvSpPr>
        <p:spPr>
          <a:xfrm>
            <a:off x="7958695" y="5393128"/>
            <a:ext cx="3014662" cy="288000"/>
          </a:xfrm>
          <a:prstGeom prst="rect">
            <a:avLst/>
          </a:prstGeom>
        </p:spPr>
        <p:txBody>
          <a:bodyPr anchor="ctr"/>
          <a:lstStyle>
            <a:lvl1pPr marL="0" indent="0">
              <a:spcBef>
                <a:spcPts val="0"/>
              </a:spcBef>
              <a:buFontTx/>
              <a:buNone/>
              <a:defRPr sz="1600" baseline="0">
                <a:solidFill>
                  <a:schemeClr val="bg1"/>
                </a:solidFill>
              </a:defRPr>
            </a:lvl1pPr>
            <a:lvl2pPr marL="468000" indent="0">
              <a:buFontTx/>
              <a:buNone/>
              <a:defRPr/>
            </a:lvl2pPr>
            <a:lvl3pPr marL="936000" indent="0">
              <a:buFontTx/>
              <a:buNone/>
              <a:defRPr/>
            </a:lvl3pPr>
            <a:lvl4pPr marL="1371600" indent="0">
              <a:buFontTx/>
              <a:buNone/>
              <a:defRPr/>
            </a:lvl4pPr>
            <a:lvl5pPr marL="1828800" indent="0">
              <a:buFontTx/>
              <a:buNone/>
              <a:defRPr/>
            </a:lvl5pPr>
          </a:lstStyle>
          <a:p>
            <a:pPr lvl="0"/>
            <a:r>
              <a:rPr lang="en-US" dirty="0"/>
              <a:t>Your phone number</a:t>
            </a:r>
          </a:p>
        </p:txBody>
      </p:sp>
      <p:pic>
        <p:nvPicPr>
          <p:cNvPr id="3" name="Picture 2" descr="A picture containing text, clipart&#10;&#10;Description automatically generated">
            <a:extLst>
              <a:ext uri="{FF2B5EF4-FFF2-40B4-BE49-F238E27FC236}">
                <a16:creationId xmlns:a16="http://schemas.microsoft.com/office/drawing/2014/main" id="{489E3B2F-4434-EC1C-C5B1-D985798BA43F}"/>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681900" y="5553075"/>
            <a:ext cx="4275856" cy="423198"/>
          </a:xfrm>
          <a:prstGeom prst="rect">
            <a:avLst/>
          </a:prstGeom>
        </p:spPr>
      </p:pic>
      <p:sp>
        <p:nvSpPr>
          <p:cNvPr id="5" name="TextBox 4">
            <a:extLst>
              <a:ext uri="{FF2B5EF4-FFF2-40B4-BE49-F238E27FC236}">
                <a16:creationId xmlns:a16="http://schemas.microsoft.com/office/drawing/2014/main" id="{B09FDBEF-F328-CC53-0AC3-A79F7C4148E9}"/>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98766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X - Key Numb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C50F42-EBEF-D71B-6EF5-E2C5EB317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600"/>
            <a:ext cx="12192000" cy="4572000"/>
          </a:xfrm>
          <a:prstGeom prst="rect">
            <a:avLst/>
          </a:prstGeom>
        </p:spPr>
      </p:pic>
      <p:cxnSp>
        <p:nvCxnSpPr>
          <p:cNvPr id="16" name="Straight Connector 1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0" hasCustomPrompt="1"/>
          </p:nvPr>
        </p:nvSpPr>
        <p:spPr>
          <a:xfrm>
            <a:off x="302400" y="5958000"/>
            <a:ext cx="2880000" cy="360000"/>
          </a:xfrm>
          <a:prstGeom prst="rect">
            <a:avLst/>
          </a:prstGeom>
        </p:spPr>
        <p:txBody>
          <a:bodyPr lIns="0" tIns="0" rIns="0" bIns="0"/>
          <a:lstStyle>
            <a:lvl1pPr marL="0" indent="0" algn="ctr">
              <a:lnSpc>
                <a:spcPts val="1800"/>
              </a:lnSpc>
              <a:spcBef>
                <a:spcPts val="0"/>
              </a:spcBef>
              <a:buNone/>
              <a:defRPr sz="16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0" name="Content Placeholder 2"/>
          <p:cNvSpPr>
            <a:spLocks noGrp="1"/>
          </p:cNvSpPr>
          <p:nvPr>
            <p:ph sz="quarter" idx="21" hasCustomPrompt="1"/>
          </p:nvPr>
        </p:nvSpPr>
        <p:spPr>
          <a:xfrm>
            <a:off x="1292400" y="4858932"/>
            <a:ext cx="900000" cy="900000"/>
          </a:xfrm>
          <a:prstGeom prst="ellipse">
            <a:avLst/>
          </a:prstGeom>
          <a:ln w="6350">
            <a:solidFill>
              <a:srgbClr val="DA3132"/>
            </a:solidFill>
          </a:ln>
        </p:spPr>
        <p:txBody>
          <a:bodyPr wrap="none" anchor="ctr" anchorCtr="0"/>
          <a:lstStyle>
            <a:lvl1pPr marL="0" indent="0" algn="ctr">
              <a:buNone/>
              <a:defRPr sz="2600" baseline="0">
                <a:solidFill>
                  <a:srgbClr val="DA3132"/>
                </a:solidFill>
                <a:latin typeface="Roboto Condensed Light" panose="02000000000000000000" pitchFamily="2" charset="0"/>
                <a:ea typeface="Roboto Condensed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number</a:t>
            </a:r>
          </a:p>
        </p:txBody>
      </p:sp>
      <p:sp>
        <p:nvSpPr>
          <p:cNvPr id="21" name="Content Placeholder 2"/>
          <p:cNvSpPr>
            <a:spLocks noGrp="1"/>
          </p:cNvSpPr>
          <p:nvPr>
            <p:ph sz="quarter" idx="22" hasCustomPrompt="1"/>
          </p:nvPr>
        </p:nvSpPr>
        <p:spPr>
          <a:xfrm>
            <a:off x="3399600" y="4858932"/>
            <a:ext cx="900000" cy="900000"/>
          </a:xfrm>
          <a:prstGeom prst="ellipse">
            <a:avLst/>
          </a:prstGeom>
          <a:ln w="6350">
            <a:solidFill>
              <a:srgbClr val="DA3132"/>
            </a:solidFill>
          </a:ln>
        </p:spPr>
        <p:txBody>
          <a:bodyPr wrap="none" anchor="ctr" anchorCtr="0"/>
          <a:lstStyle>
            <a:lvl1pPr marL="0" indent="0" algn="ctr">
              <a:buNone/>
              <a:defRPr sz="2600" baseline="0">
                <a:solidFill>
                  <a:srgbClr val="DA3132"/>
                </a:solidFill>
                <a:latin typeface="Roboto Condensed Light" panose="02000000000000000000" pitchFamily="2" charset="0"/>
                <a:ea typeface="Roboto Condensed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number</a:t>
            </a:r>
          </a:p>
        </p:txBody>
      </p:sp>
      <p:sp>
        <p:nvSpPr>
          <p:cNvPr id="22" name="Content Placeholder 2"/>
          <p:cNvSpPr>
            <a:spLocks noGrp="1"/>
          </p:cNvSpPr>
          <p:nvPr>
            <p:ph sz="quarter" idx="23" hasCustomPrompt="1"/>
          </p:nvPr>
        </p:nvSpPr>
        <p:spPr>
          <a:xfrm>
            <a:off x="5592000" y="4863251"/>
            <a:ext cx="900000" cy="900000"/>
          </a:xfrm>
          <a:prstGeom prst="ellipse">
            <a:avLst/>
          </a:prstGeom>
          <a:ln w="6350">
            <a:solidFill>
              <a:srgbClr val="DA3132"/>
            </a:solidFill>
          </a:ln>
        </p:spPr>
        <p:txBody>
          <a:bodyPr wrap="none" anchor="ctr" anchorCtr="0"/>
          <a:lstStyle>
            <a:lvl1pPr marL="0" indent="0" algn="ctr">
              <a:buNone/>
              <a:defRPr sz="2600" baseline="0">
                <a:solidFill>
                  <a:srgbClr val="DA3132"/>
                </a:solidFill>
                <a:latin typeface="Roboto Condensed Light" panose="02000000000000000000" pitchFamily="2" charset="0"/>
                <a:ea typeface="Roboto Condensed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number</a:t>
            </a:r>
          </a:p>
        </p:txBody>
      </p:sp>
      <p:sp>
        <p:nvSpPr>
          <p:cNvPr id="23" name="Content Placeholder 2"/>
          <p:cNvSpPr>
            <a:spLocks noGrp="1"/>
          </p:cNvSpPr>
          <p:nvPr>
            <p:ph sz="quarter" idx="24" hasCustomPrompt="1"/>
          </p:nvPr>
        </p:nvSpPr>
        <p:spPr>
          <a:xfrm>
            <a:off x="7758000" y="4858932"/>
            <a:ext cx="900000" cy="900000"/>
          </a:xfrm>
          <a:prstGeom prst="ellipse">
            <a:avLst/>
          </a:prstGeom>
          <a:ln w="6350">
            <a:solidFill>
              <a:srgbClr val="DA3132"/>
            </a:solidFill>
          </a:ln>
        </p:spPr>
        <p:txBody>
          <a:bodyPr wrap="none" anchor="ctr" anchorCtr="0"/>
          <a:lstStyle>
            <a:lvl1pPr marL="0" indent="0" algn="ctr">
              <a:buNone/>
              <a:defRPr sz="2600" baseline="0">
                <a:solidFill>
                  <a:srgbClr val="DA3132"/>
                </a:solidFill>
                <a:latin typeface="Roboto Condensed Light" panose="02000000000000000000" pitchFamily="2" charset="0"/>
                <a:ea typeface="Roboto Condensed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number</a:t>
            </a:r>
          </a:p>
        </p:txBody>
      </p:sp>
      <p:sp>
        <p:nvSpPr>
          <p:cNvPr id="24" name="Content Placeholder 2"/>
          <p:cNvSpPr>
            <a:spLocks noGrp="1"/>
          </p:cNvSpPr>
          <p:nvPr>
            <p:ph sz="quarter" idx="25" hasCustomPrompt="1"/>
          </p:nvPr>
        </p:nvSpPr>
        <p:spPr>
          <a:xfrm>
            <a:off x="9990000" y="4858932"/>
            <a:ext cx="900000" cy="900000"/>
          </a:xfrm>
          <a:prstGeom prst="ellipse">
            <a:avLst/>
          </a:prstGeom>
          <a:ln w="6350">
            <a:solidFill>
              <a:srgbClr val="DA3132"/>
            </a:solidFill>
          </a:ln>
        </p:spPr>
        <p:txBody>
          <a:bodyPr wrap="none" anchor="ctr" anchorCtr="0"/>
          <a:lstStyle>
            <a:lvl1pPr marL="0" indent="0" algn="ctr">
              <a:buNone/>
              <a:defRPr sz="2600" baseline="0">
                <a:solidFill>
                  <a:srgbClr val="DA3132"/>
                </a:solidFill>
                <a:latin typeface="Roboto Condensed Light" panose="02000000000000000000" pitchFamily="2" charset="0"/>
                <a:ea typeface="Roboto Condensed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number</a:t>
            </a:r>
          </a:p>
        </p:txBody>
      </p:sp>
      <p:sp>
        <p:nvSpPr>
          <p:cNvPr id="25" name="Text Placeholder 2"/>
          <p:cNvSpPr>
            <a:spLocks noGrp="1"/>
          </p:cNvSpPr>
          <p:nvPr>
            <p:ph type="body" sz="quarter" idx="26" hasCustomPrompt="1"/>
          </p:nvPr>
        </p:nvSpPr>
        <p:spPr>
          <a:xfrm>
            <a:off x="2409600" y="5958000"/>
            <a:ext cx="2880000" cy="360000"/>
          </a:xfrm>
          <a:prstGeom prst="rect">
            <a:avLst/>
          </a:prstGeom>
        </p:spPr>
        <p:txBody>
          <a:bodyPr lIns="0" tIns="0" rIns="0" bIns="0"/>
          <a:lstStyle>
            <a:lvl1pPr marL="0" indent="0" algn="ctr">
              <a:lnSpc>
                <a:spcPts val="1800"/>
              </a:lnSpc>
              <a:spcBef>
                <a:spcPts val="0"/>
              </a:spcBef>
              <a:buNone/>
              <a:defRPr sz="16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6" name="Text Placeholder 2"/>
          <p:cNvSpPr>
            <a:spLocks noGrp="1"/>
          </p:cNvSpPr>
          <p:nvPr>
            <p:ph type="body" sz="quarter" idx="27" hasCustomPrompt="1"/>
          </p:nvPr>
        </p:nvSpPr>
        <p:spPr>
          <a:xfrm>
            <a:off x="4598400" y="5958000"/>
            <a:ext cx="2880000" cy="360000"/>
          </a:xfrm>
          <a:prstGeom prst="rect">
            <a:avLst/>
          </a:prstGeom>
        </p:spPr>
        <p:txBody>
          <a:bodyPr lIns="0" tIns="0" rIns="0" bIns="0"/>
          <a:lstStyle>
            <a:lvl1pPr marL="0" indent="0" algn="ctr">
              <a:lnSpc>
                <a:spcPts val="1800"/>
              </a:lnSpc>
              <a:spcBef>
                <a:spcPts val="0"/>
              </a:spcBef>
              <a:buNone/>
              <a:defRPr sz="16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7" name="Text Placeholder 2"/>
          <p:cNvSpPr>
            <a:spLocks noGrp="1"/>
          </p:cNvSpPr>
          <p:nvPr>
            <p:ph type="body" sz="quarter" idx="28" hasCustomPrompt="1"/>
          </p:nvPr>
        </p:nvSpPr>
        <p:spPr>
          <a:xfrm>
            <a:off x="6768000" y="5958000"/>
            <a:ext cx="2880000" cy="360000"/>
          </a:xfrm>
          <a:prstGeom prst="rect">
            <a:avLst/>
          </a:prstGeom>
        </p:spPr>
        <p:txBody>
          <a:bodyPr lIns="0" tIns="0" rIns="0" bIns="0"/>
          <a:lstStyle>
            <a:lvl1pPr marL="0" indent="0" algn="ctr">
              <a:lnSpc>
                <a:spcPts val="1800"/>
              </a:lnSpc>
              <a:spcBef>
                <a:spcPts val="0"/>
              </a:spcBef>
              <a:buNone/>
              <a:defRPr sz="16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8" name="Text Placeholder 2"/>
          <p:cNvSpPr>
            <a:spLocks noGrp="1"/>
          </p:cNvSpPr>
          <p:nvPr>
            <p:ph type="body" sz="quarter" idx="29" hasCustomPrompt="1"/>
          </p:nvPr>
        </p:nvSpPr>
        <p:spPr>
          <a:xfrm>
            <a:off x="9000000" y="5958000"/>
            <a:ext cx="2880000" cy="360000"/>
          </a:xfrm>
          <a:prstGeom prst="rect">
            <a:avLst/>
          </a:prstGeom>
        </p:spPr>
        <p:txBody>
          <a:bodyPr lIns="0" tIns="0" rIns="0" bIns="0"/>
          <a:lstStyle>
            <a:lvl1pPr marL="0" indent="0" algn="ctr">
              <a:lnSpc>
                <a:spcPts val="1800"/>
              </a:lnSpc>
              <a:spcBef>
                <a:spcPts val="0"/>
              </a:spcBef>
              <a:buNone/>
              <a:defRPr sz="16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a:t>
            </a:r>
            <a:br>
              <a:rPr lang="en-US" noProof="0" dirty="0"/>
            </a:br>
            <a:r>
              <a:rPr lang="en-US" noProof="0" dirty="0"/>
              <a:t>insert text</a:t>
            </a:r>
          </a:p>
        </p:txBody>
      </p:sp>
      <p:sp>
        <p:nvSpPr>
          <p:cNvPr id="29" name="Text Placeholder 6"/>
          <p:cNvSpPr>
            <a:spLocks noGrp="1"/>
          </p:cNvSpPr>
          <p:nvPr>
            <p:ph type="body" sz="quarter" idx="16" hasCustomPrompt="1"/>
          </p:nvPr>
        </p:nvSpPr>
        <p:spPr>
          <a:xfrm>
            <a:off x="720000" y="3364734"/>
            <a:ext cx="10080000" cy="616866"/>
          </a:xfrm>
          <a:prstGeom prst="rect">
            <a:avLst/>
          </a:prstGeom>
        </p:spPr>
        <p:txBody>
          <a:bodyPr lIns="0" tIns="0" rIns="0" bIns="64800" anchor="b" anchorCtr="0">
            <a:spAutoFit/>
          </a:bodyPr>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30"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31" name="Oval 30"/>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pic>
        <p:nvPicPr>
          <p:cNvPr id="7" name="Picture 6" descr="A picture containing text, clipart&#10;&#10;Description automatically generated">
            <a:extLst>
              <a:ext uri="{FF2B5EF4-FFF2-40B4-BE49-F238E27FC236}">
                <a16:creationId xmlns:a16="http://schemas.microsoft.com/office/drawing/2014/main" id="{74BAAE9C-3F5F-D0E1-107D-D417A77C904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2" name="TextBox 1">
            <a:extLst>
              <a:ext uri="{FF2B5EF4-FFF2-40B4-BE49-F238E27FC236}">
                <a16:creationId xmlns:a16="http://schemas.microsoft.com/office/drawing/2014/main" id="{940A1210-197F-97FE-8136-D8C697D4B581}"/>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39054509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X - Spac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233" y="9524"/>
            <a:ext cx="12192000" cy="4572000"/>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8"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9"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2" name="Oval 21"/>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28" name="Text Placeholder 2"/>
          <p:cNvSpPr>
            <a:spLocks noGrp="1"/>
          </p:cNvSpPr>
          <p:nvPr>
            <p:ph type="body" sz="quarter" idx="21" hasCustomPrompt="1"/>
          </p:nvPr>
        </p:nvSpPr>
        <p:spPr>
          <a:xfrm>
            <a:off x="720000" y="5286100"/>
            <a:ext cx="3168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0" name="Text Placeholder 2"/>
          <p:cNvSpPr>
            <a:spLocks noGrp="1"/>
          </p:cNvSpPr>
          <p:nvPr>
            <p:ph type="body" sz="quarter" idx="49" hasCustomPrompt="1"/>
          </p:nvPr>
        </p:nvSpPr>
        <p:spPr>
          <a:xfrm>
            <a:off x="4368000" y="5286100"/>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32" name="Text Placeholder 2"/>
          <p:cNvSpPr>
            <a:spLocks noGrp="1"/>
          </p:cNvSpPr>
          <p:nvPr>
            <p:ph type="body" sz="quarter" idx="50" hasCustomPrompt="1"/>
          </p:nvPr>
        </p:nvSpPr>
        <p:spPr>
          <a:xfrm>
            <a:off x="7824000" y="5286099"/>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20" name="TextBox 19"/>
          <p:cNvSpPr txBox="1"/>
          <p:nvPr userDrawn="1"/>
        </p:nvSpPr>
        <p:spPr>
          <a:xfrm>
            <a:off x="720000" y="4857212"/>
            <a:ext cx="892507"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TRENDS</a:t>
            </a:r>
          </a:p>
        </p:txBody>
      </p:sp>
      <p:sp>
        <p:nvSpPr>
          <p:cNvPr id="21" name="TextBox 20"/>
          <p:cNvSpPr txBox="1"/>
          <p:nvPr userDrawn="1"/>
        </p:nvSpPr>
        <p:spPr>
          <a:xfrm>
            <a:off x="4368000" y="4857212"/>
            <a:ext cx="1878354"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CHALLENGES TACKLED</a:t>
            </a:r>
          </a:p>
        </p:txBody>
      </p:sp>
      <p:sp>
        <p:nvSpPr>
          <p:cNvPr id="24" name="TextBox 23"/>
          <p:cNvSpPr txBox="1"/>
          <p:nvPr userDrawn="1"/>
        </p:nvSpPr>
        <p:spPr>
          <a:xfrm>
            <a:off x="7824000" y="4857212"/>
            <a:ext cx="1447146"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KEY EXPERTISES</a:t>
            </a:r>
          </a:p>
        </p:txBody>
      </p:sp>
      <p:sp>
        <p:nvSpPr>
          <p:cNvPr id="27" name="TextBox 26"/>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161CDFE1-921C-9C02-6179-71B0C1B8E42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pic>
        <p:nvPicPr>
          <p:cNvPr id="3" name="Picture 2">
            <a:extLst>
              <a:ext uri="{FF2B5EF4-FFF2-40B4-BE49-F238E27FC236}">
                <a16:creationId xmlns:a16="http://schemas.microsoft.com/office/drawing/2014/main" id="{AD6D2BD5-F119-B3FD-0037-50E427AA90C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53095" y="801524"/>
            <a:ext cx="3115079" cy="2988000"/>
          </a:xfrm>
          <a:prstGeom prst="rect">
            <a:avLst/>
          </a:prstGeom>
        </p:spPr>
      </p:pic>
      <p:sp>
        <p:nvSpPr>
          <p:cNvPr id="4" name="TextBox 3">
            <a:extLst>
              <a:ext uri="{FF2B5EF4-FFF2-40B4-BE49-F238E27FC236}">
                <a16:creationId xmlns:a16="http://schemas.microsoft.com/office/drawing/2014/main" id="{0F57C1F4-3A23-4FED-6437-A4035E137391}"/>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19266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X - Spac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233" y="9524"/>
            <a:ext cx="12192000" cy="4572000"/>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8"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9"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2" name="Oval 21"/>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453095" y="801524"/>
            <a:ext cx="3115079" cy="2988000"/>
          </a:xfrm>
          <a:prstGeom prst="rect">
            <a:avLst/>
          </a:prstGeom>
        </p:spPr>
      </p:pic>
      <p:sp>
        <p:nvSpPr>
          <p:cNvPr id="27" name="TextBox 26"/>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D454C996-610B-85B3-873F-DA45EF23D666}"/>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3" name="Text Placeholder 2">
            <a:extLst>
              <a:ext uri="{FF2B5EF4-FFF2-40B4-BE49-F238E27FC236}">
                <a16:creationId xmlns:a16="http://schemas.microsoft.com/office/drawing/2014/main" id="{A251DE4A-750A-364A-AAA1-41E00984BC0C}"/>
              </a:ext>
            </a:extLst>
          </p:cNvPr>
          <p:cNvSpPr>
            <a:spLocks noGrp="1"/>
          </p:cNvSpPr>
          <p:nvPr>
            <p:ph type="body" sz="quarter" idx="21" hasCustomPrompt="1"/>
          </p:nvPr>
        </p:nvSpPr>
        <p:spPr>
          <a:xfrm>
            <a:off x="720000" y="5286100"/>
            <a:ext cx="3168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4" name="Text Placeholder 2">
            <a:extLst>
              <a:ext uri="{FF2B5EF4-FFF2-40B4-BE49-F238E27FC236}">
                <a16:creationId xmlns:a16="http://schemas.microsoft.com/office/drawing/2014/main" id="{61594E51-814E-A99D-8083-48924F38D5B7}"/>
              </a:ext>
            </a:extLst>
          </p:cNvPr>
          <p:cNvSpPr>
            <a:spLocks noGrp="1"/>
          </p:cNvSpPr>
          <p:nvPr>
            <p:ph type="body" sz="quarter" idx="49" hasCustomPrompt="1"/>
          </p:nvPr>
        </p:nvSpPr>
        <p:spPr>
          <a:xfrm>
            <a:off x="4368000" y="5286100"/>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8" name="Text Placeholder 2">
            <a:extLst>
              <a:ext uri="{FF2B5EF4-FFF2-40B4-BE49-F238E27FC236}">
                <a16:creationId xmlns:a16="http://schemas.microsoft.com/office/drawing/2014/main" id="{8BD79DC3-CB10-85EA-E734-75FDDE968E25}"/>
              </a:ext>
            </a:extLst>
          </p:cNvPr>
          <p:cNvSpPr>
            <a:spLocks noGrp="1"/>
          </p:cNvSpPr>
          <p:nvPr>
            <p:ph type="body" sz="quarter" idx="50" hasCustomPrompt="1"/>
          </p:nvPr>
        </p:nvSpPr>
        <p:spPr>
          <a:xfrm>
            <a:off x="7824000" y="5286099"/>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9" name="TextBox 8">
            <a:extLst>
              <a:ext uri="{FF2B5EF4-FFF2-40B4-BE49-F238E27FC236}">
                <a16:creationId xmlns:a16="http://schemas.microsoft.com/office/drawing/2014/main" id="{978C6871-73F4-4018-DE16-A6A1A50DB20D}"/>
              </a:ext>
            </a:extLst>
          </p:cNvPr>
          <p:cNvSpPr txBox="1"/>
          <p:nvPr userDrawn="1"/>
        </p:nvSpPr>
        <p:spPr>
          <a:xfrm>
            <a:off x="720000" y="4857212"/>
            <a:ext cx="892507"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TRENDS</a:t>
            </a:r>
          </a:p>
        </p:txBody>
      </p:sp>
      <p:sp>
        <p:nvSpPr>
          <p:cNvPr id="10" name="TextBox 9">
            <a:extLst>
              <a:ext uri="{FF2B5EF4-FFF2-40B4-BE49-F238E27FC236}">
                <a16:creationId xmlns:a16="http://schemas.microsoft.com/office/drawing/2014/main" id="{190357AA-043C-7C01-5DC9-2047DC0F022C}"/>
              </a:ext>
            </a:extLst>
          </p:cNvPr>
          <p:cNvSpPr txBox="1"/>
          <p:nvPr userDrawn="1"/>
        </p:nvSpPr>
        <p:spPr>
          <a:xfrm>
            <a:off x="4368000" y="4857212"/>
            <a:ext cx="1878354"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CHALLENGES TACKLED</a:t>
            </a:r>
          </a:p>
        </p:txBody>
      </p:sp>
      <p:sp>
        <p:nvSpPr>
          <p:cNvPr id="12" name="TextBox 11">
            <a:extLst>
              <a:ext uri="{FF2B5EF4-FFF2-40B4-BE49-F238E27FC236}">
                <a16:creationId xmlns:a16="http://schemas.microsoft.com/office/drawing/2014/main" id="{5B69E5FB-79B5-0CD3-3C5F-54229341645D}"/>
              </a:ext>
            </a:extLst>
          </p:cNvPr>
          <p:cNvSpPr txBox="1"/>
          <p:nvPr userDrawn="1"/>
        </p:nvSpPr>
        <p:spPr>
          <a:xfrm>
            <a:off x="7824000" y="4857212"/>
            <a:ext cx="1447146"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KEY EXPERTISES</a:t>
            </a:r>
          </a:p>
        </p:txBody>
      </p:sp>
      <p:sp>
        <p:nvSpPr>
          <p:cNvPr id="5" name="TextBox 4">
            <a:extLst>
              <a:ext uri="{FF2B5EF4-FFF2-40B4-BE49-F238E27FC236}">
                <a16:creationId xmlns:a16="http://schemas.microsoft.com/office/drawing/2014/main" id="{ACF7CFC1-1AF2-0C3C-0B35-8579ED0C6E7A}"/>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157305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X - Industry">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1" y="6837"/>
            <a:ext cx="12192000" cy="4572000"/>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2" name="Text Placeholder 6"/>
          <p:cNvSpPr>
            <a:spLocks noGrp="1"/>
          </p:cNvSpPr>
          <p:nvPr>
            <p:ph type="body" sz="quarter" idx="18" hasCustomPrompt="1"/>
          </p:nvPr>
        </p:nvSpPr>
        <p:spPr>
          <a:xfrm>
            <a:off x="720000" y="2872729"/>
            <a:ext cx="10656000" cy="288000"/>
          </a:xfrm>
          <a:prstGeom prst="rect">
            <a:avLst/>
          </a:prstGeom>
        </p:spPr>
        <p:txBody>
          <a:bodyPr lIns="0" tIns="0" rIns="0" bIns="0" anchor="b" anchorCtr="0"/>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260139"/>
            <a:ext cx="10656000" cy="720000"/>
          </a:xfrm>
          <a:prstGeom prst="rect">
            <a:avLst/>
          </a:prstGeom>
        </p:spPr>
        <p:txBody>
          <a:bodyPr lIns="0" tIns="0" rIns="0" bIns="64800" anchor="b" anchorCtr="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2" name="Oval 21"/>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679447" y="881924"/>
            <a:ext cx="2888730" cy="2488430"/>
          </a:xfrm>
          <a:prstGeom prst="rect">
            <a:avLst/>
          </a:prstGeom>
        </p:spPr>
      </p:pic>
      <p:sp>
        <p:nvSpPr>
          <p:cNvPr id="19" name="TextBox 18"/>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2" name="Picture 1" descr="A picture containing text, clipart&#10;&#10;Description automatically generated">
            <a:extLst>
              <a:ext uri="{FF2B5EF4-FFF2-40B4-BE49-F238E27FC236}">
                <a16:creationId xmlns:a16="http://schemas.microsoft.com/office/drawing/2014/main" id="{2BEA2F22-4AC1-8CF1-4B36-C8C3F45BA67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4" name="Text Placeholder 2">
            <a:extLst>
              <a:ext uri="{FF2B5EF4-FFF2-40B4-BE49-F238E27FC236}">
                <a16:creationId xmlns:a16="http://schemas.microsoft.com/office/drawing/2014/main" id="{6F3F8F89-F68F-8772-3305-D14E43E3E3DC}"/>
              </a:ext>
            </a:extLst>
          </p:cNvPr>
          <p:cNvSpPr>
            <a:spLocks noGrp="1"/>
          </p:cNvSpPr>
          <p:nvPr>
            <p:ph type="body" sz="quarter" idx="21" hasCustomPrompt="1"/>
          </p:nvPr>
        </p:nvSpPr>
        <p:spPr>
          <a:xfrm>
            <a:off x="720000" y="5286100"/>
            <a:ext cx="3168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7" name="Text Placeholder 2">
            <a:extLst>
              <a:ext uri="{FF2B5EF4-FFF2-40B4-BE49-F238E27FC236}">
                <a16:creationId xmlns:a16="http://schemas.microsoft.com/office/drawing/2014/main" id="{4D464D52-2B5D-BCF2-0DA1-F8B29E5A5DDC}"/>
              </a:ext>
            </a:extLst>
          </p:cNvPr>
          <p:cNvSpPr>
            <a:spLocks noGrp="1"/>
          </p:cNvSpPr>
          <p:nvPr>
            <p:ph type="body" sz="quarter" idx="49" hasCustomPrompt="1"/>
          </p:nvPr>
        </p:nvSpPr>
        <p:spPr>
          <a:xfrm>
            <a:off x="4368000" y="5286100"/>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8" name="Text Placeholder 2">
            <a:extLst>
              <a:ext uri="{FF2B5EF4-FFF2-40B4-BE49-F238E27FC236}">
                <a16:creationId xmlns:a16="http://schemas.microsoft.com/office/drawing/2014/main" id="{B7125637-D29F-7332-F09E-33DB542ECD0C}"/>
              </a:ext>
            </a:extLst>
          </p:cNvPr>
          <p:cNvSpPr>
            <a:spLocks noGrp="1"/>
          </p:cNvSpPr>
          <p:nvPr>
            <p:ph type="body" sz="quarter" idx="50" hasCustomPrompt="1"/>
          </p:nvPr>
        </p:nvSpPr>
        <p:spPr>
          <a:xfrm>
            <a:off x="7824000" y="5286099"/>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9" name="TextBox 8">
            <a:extLst>
              <a:ext uri="{FF2B5EF4-FFF2-40B4-BE49-F238E27FC236}">
                <a16:creationId xmlns:a16="http://schemas.microsoft.com/office/drawing/2014/main" id="{983AF54B-B2B9-AF26-045E-83BFA17C2F07}"/>
              </a:ext>
            </a:extLst>
          </p:cNvPr>
          <p:cNvSpPr txBox="1"/>
          <p:nvPr userDrawn="1"/>
        </p:nvSpPr>
        <p:spPr>
          <a:xfrm>
            <a:off x="720000" y="4857212"/>
            <a:ext cx="892507"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TRENDS</a:t>
            </a:r>
          </a:p>
        </p:txBody>
      </p:sp>
      <p:sp>
        <p:nvSpPr>
          <p:cNvPr id="10" name="TextBox 9">
            <a:extLst>
              <a:ext uri="{FF2B5EF4-FFF2-40B4-BE49-F238E27FC236}">
                <a16:creationId xmlns:a16="http://schemas.microsoft.com/office/drawing/2014/main" id="{FF02038C-5BAC-FDDD-6B5C-20492BA0B797}"/>
              </a:ext>
            </a:extLst>
          </p:cNvPr>
          <p:cNvSpPr txBox="1"/>
          <p:nvPr userDrawn="1"/>
        </p:nvSpPr>
        <p:spPr>
          <a:xfrm>
            <a:off x="4368000" y="4857212"/>
            <a:ext cx="1878354"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CHALLENGES TACKLED</a:t>
            </a:r>
          </a:p>
        </p:txBody>
      </p:sp>
      <p:sp>
        <p:nvSpPr>
          <p:cNvPr id="14" name="TextBox 13">
            <a:extLst>
              <a:ext uri="{FF2B5EF4-FFF2-40B4-BE49-F238E27FC236}">
                <a16:creationId xmlns:a16="http://schemas.microsoft.com/office/drawing/2014/main" id="{A04AF91D-3C18-1BBD-2B8B-CDAFDE8078BB}"/>
              </a:ext>
            </a:extLst>
          </p:cNvPr>
          <p:cNvSpPr txBox="1"/>
          <p:nvPr userDrawn="1"/>
        </p:nvSpPr>
        <p:spPr>
          <a:xfrm>
            <a:off x="7824000" y="4857212"/>
            <a:ext cx="1447146"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KEY EXPERTISES</a:t>
            </a:r>
          </a:p>
        </p:txBody>
      </p:sp>
      <p:sp>
        <p:nvSpPr>
          <p:cNvPr id="3" name="TextBox 2">
            <a:extLst>
              <a:ext uri="{FF2B5EF4-FFF2-40B4-BE49-F238E27FC236}">
                <a16:creationId xmlns:a16="http://schemas.microsoft.com/office/drawing/2014/main" id="{2D1257A2-2B3C-4494-E9C9-4B10F6E6B099}"/>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19285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X - Ophtha">
    <p:spTree>
      <p:nvGrpSpPr>
        <p:cNvPr id="1" name=""/>
        <p:cNvGrpSpPr/>
        <p:nvPr/>
      </p:nvGrpSpPr>
      <p:grpSpPr>
        <a:xfrm>
          <a:off x="0" y="0"/>
          <a:ext cx="0" cy="0"/>
          <a:chOff x="0" y="0"/>
          <a:chExt cx="0" cy="0"/>
        </a:xfrm>
      </p:grpSpPr>
      <p:pic>
        <p:nvPicPr>
          <p:cNvPr id="7" name="Picture 6" descr="A close up of a person's eye&#10;&#10;Description automatically generated with medium confidence">
            <a:extLst>
              <a:ext uri="{FF2B5EF4-FFF2-40B4-BE49-F238E27FC236}">
                <a16:creationId xmlns:a16="http://schemas.microsoft.com/office/drawing/2014/main" id="{3C06BECA-B513-8CC0-DCB2-100875190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2" name="Text Placeholder 6"/>
          <p:cNvSpPr>
            <a:spLocks noGrp="1"/>
          </p:cNvSpPr>
          <p:nvPr>
            <p:ph type="body" sz="quarter" idx="18" hasCustomPrompt="1"/>
          </p:nvPr>
        </p:nvSpPr>
        <p:spPr>
          <a:xfrm>
            <a:off x="720000" y="2872729"/>
            <a:ext cx="10656000" cy="288000"/>
          </a:xfrm>
          <a:prstGeom prst="rect">
            <a:avLst/>
          </a:prstGeom>
        </p:spPr>
        <p:txBody>
          <a:bodyPr lIns="0" tIns="0" rIns="0" bIns="0" anchor="b" anchorCtr="0"/>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260139"/>
            <a:ext cx="10656000" cy="720000"/>
          </a:xfrm>
          <a:prstGeom prst="rect">
            <a:avLst/>
          </a:prstGeom>
        </p:spPr>
        <p:txBody>
          <a:bodyPr lIns="0" tIns="0" rIns="0" bIns="64800" anchor="b" anchorCtr="0"/>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2" name="Oval 21"/>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344586" y="856102"/>
            <a:ext cx="2223591" cy="2488430"/>
          </a:xfrm>
          <a:prstGeom prst="rect">
            <a:avLst/>
          </a:prstGeom>
        </p:spPr>
      </p:pic>
      <p:sp>
        <p:nvSpPr>
          <p:cNvPr id="26" name="TextBox 25"/>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8" name="Picture 7" descr="A picture containing text, clipart&#10;&#10;Description automatically generated">
            <a:extLst>
              <a:ext uri="{FF2B5EF4-FFF2-40B4-BE49-F238E27FC236}">
                <a16:creationId xmlns:a16="http://schemas.microsoft.com/office/drawing/2014/main" id="{536B8740-F3D2-E3F7-471F-3D5058E4C62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9" name="Text Placeholder 2">
            <a:extLst>
              <a:ext uri="{FF2B5EF4-FFF2-40B4-BE49-F238E27FC236}">
                <a16:creationId xmlns:a16="http://schemas.microsoft.com/office/drawing/2014/main" id="{D0DE0F70-324E-820F-8F31-416F7E0F269C}"/>
              </a:ext>
            </a:extLst>
          </p:cNvPr>
          <p:cNvSpPr>
            <a:spLocks noGrp="1"/>
          </p:cNvSpPr>
          <p:nvPr>
            <p:ph type="body" sz="quarter" idx="21" hasCustomPrompt="1"/>
          </p:nvPr>
        </p:nvSpPr>
        <p:spPr>
          <a:xfrm>
            <a:off x="720000" y="5286100"/>
            <a:ext cx="3168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10" name="Text Placeholder 2">
            <a:extLst>
              <a:ext uri="{FF2B5EF4-FFF2-40B4-BE49-F238E27FC236}">
                <a16:creationId xmlns:a16="http://schemas.microsoft.com/office/drawing/2014/main" id="{13455C11-EC11-AD35-E9F5-54EDC1C6A7DB}"/>
              </a:ext>
            </a:extLst>
          </p:cNvPr>
          <p:cNvSpPr>
            <a:spLocks noGrp="1"/>
          </p:cNvSpPr>
          <p:nvPr>
            <p:ph type="body" sz="quarter" idx="49" hasCustomPrompt="1"/>
          </p:nvPr>
        </p:nvSpPr>
        <p:spPr>
          <a:xfrm>
            <a:off x="4368000" y="5286100"/>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14" name="Text Placeholder 2">
            <a:extLst>
              <a:ext uri="{FF2B5EF4-FFF2-40B4-BE49-F238E27FC236}">
                <a16:creationId xmlns:a16="http://schemas.microsoft.com/office/drawing/2014/main" id="{CD88D996-9A22-91ED-2A98-41038C09E7D8}"/>
              </a:ext>
            </a:extLst>
          </p:cNvPr>
          <p:cNvSpPr>
            <a:spLocks noGrp="1"/>
          </p:cNvSpPr>
          <p:nvPr>
            <p:ph type="body" sz="quarter" idx="50" hasCustomPrompt="1"/>
          </p:nvPr>
        </p:nvSpPr>
        <p:spPr>
          <a:xfrm>
            <a:off x="7824000" y="5286099"/>
            <a:ext cx="2880000" cy="189154"/>
          </a:xfrm>
          <a:prstGeom prst="rect">
            <a:avLst/>
          </a:prstGeom>
        </p:spPr>
        <p:txBody>
          <a:bodyPr lIns="0" tIns="0" rIns="0" bIns="0">
            <a:spAutoFit/>
          </a:bodyPr>
          <a:lstStyle>
            <a:lvl1pPr marL="0" indent="0">
              <a:lnSpc>
                <a:spcPts val="1600"/>
              </a:lnSpc>
              <a:spcBef>
                <a:spcPts val="1800"/>
              </a:spcBef>
              <a:spcAft>
                <a:spcPts val="0"/>
              </a:spcAft>
              <a:buFont typeface="Arial" panose="020B0604020202020204" pitchFamily="34" charset="0"/>
              <a:buNone/>
              <a:defRPr sz="11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text</a:t>
            </a:r>
          </a:p>
        </p:txBody>
      </p:sp>
      <p:sp>
        <p:nvSpPr>
          <p:cNvPr id="16" name="TextBox 15">
            <a:extLst>
              <a:ext uri="{FF2B5EF4-FFF2-40B4-BE49-F238E27FC236}">
                <a16:creationId xmlns:a16="http://schemas.microsoft.com/office/drawing/2014/main" id="{B432DB7B-4A77-E771-EFC8-AF99307B9BCB}"/>
              </a:ext>
            </a:extLst>
          </p:cNvPr>
          <p:cNvSpPr txBox="1"/>
          <p:nvPr userDrawn="1"/>
        </p:nvSpPr>
        <p:spPr>
          <a:xfrm>
            <a:off x="720000" y="4857212"/>
            <a:ext cx="892507"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TRENDS</a:t>
            </a:r>
          </a:p>
        </p:txBody>
      </p:sp>
      <p:sp>
        <p:nvSpPr>
          <p:cNvPr id="18" name="TextBox 17">
            <a:extLst>
              <a:ext uri="{FF2B5EF4-FFF2-40B4-BE49-F238E27FC236}">
                <a16:creationId xmlns:a16="http://schemas.microsoft.com/office/drawing/2014/main" id="{9FF7D54A-D423-6BD0-C078-D9E12995217D}"/>
              </a:ext>
            </a:extLst>
          </p:cNvPr>
          <p:cNvSpPr txBox="1"/>
          <p:nvPr userDrawn="1"/>
        </p:nvSpPr>
        <p:spPr>
          <a:xfrm>
            <a:off x="4368000" y="4857212"/>
            <a:ext cx="1878354"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CHALLENGES TACKLED</a:t>
            </a:r>
          </a:p>
        </p:txBody>
      </p:sp>
      <p:sp>
        <p:nvSpPr>
          <p:cNvPr id="23" name="TextBox 22">
            <a:extLst>
              <a:ext uri="{FF2B5EF4-FFF2-40B4-BE49-F238E27FC236}">
                <a16:creationId xmlns:a16="http://schemas.microsoft.com/office/drawing/2014/main" id="{77E4B96D-57D9-E7B5-3AF0-D8C40F60770A}"/>
              </a:ext>
            </a:extLst>
          </p:cNvPr>
          <p:cNvSpPr txBox="1"/>
          <p:nvPr userDrawn="1"/>
        </p:nvSpPr>
        <p:spPr>
          <a:xfrm>
            <a:off x="7824000" y="4857212"/>
            <a:ext cx="1447146" cy="299817"/>
          </a:xfrm>
          <a:prstGeom prst="rect">
            <a:avLst/>
          </a:prstGeom>
          <a:noFill/>
          <a:ln w="6350">
            <a:solidFill>
              <a:srgbClr val="002339"/>
            </a:solidFill>
          </a:ln>
        </p:spPr>
        <p:txBody>
          <a:bodyPr wrap="none" lIns="180000" tIns="36000" rIns="180000" bIns="36000" rtlCol="0" anchor="ctr" anchorCtr="0">
            <a:spAutoFit/>
          </a:bodyPr>
          <a:lstStyle/>
          <a:p>
            <a:pPr>
              <a:lnSpc>
                <a:spcPts val="2000"/>
              </a:lnSpc>
              <a:spcAft>
                <a:spcPts val="900"/>
              </a:spcAft>
            </a:pPr>
            <a:r>
              <a:rPr lang="en-US" sz="1100" noProof="0" dirty="0">
                <a:solidFill>
                  <a:srgbClr val="002339"/>
                </a:solidFill>
                <a:latin typeface="Roboto" panose="02000000000000000000" pitchFamily="2" charset="0"/>
                <a:ea typeface="Roboto" panose="02000000000000000000" pitchFamily="2" charset="0"/>
              </a:rPr>
              <a:t>KEY EXPERTISES</a:t>
            </a:r>
          </a:p>
        </p:txBody>
      </p:sp>
      <p:sp>
        <p:nvSpPr>
          <p:cNvPr id="2" name="TextBox 1">
            <a:extLst>
              <a:ext uri="{FF2B5EF4-FFF2-40B4-BE49-F238E27FC236}">
                <a16:creationId xmlns:a16="http://schemas.microsoft.com/office/drawing/2014/main" id="{2719607C-599A-5EC3-984D-05C90B42919F}"/>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3075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X - Quote">
    <p:spTree>
      <p:nvGrpSpPr>
        <p:cNvPr id="1" name=""/>
        <p:cNvGrpSpPr/>
        <p:nvPr/>
      </p:nvGrpSpPr>
      <p:grpSpPr>
        <a:xfrm>
          <a:off x="0" y="0"/>
          <a:ext cx="0" cy="0"/>
          <a:chOff x="0" y="0"/>
          <a:chExt cx="0" cy="0"/>
        </a:xfrm>
      </p:grpSpPr>
      <p:pic>
        <p:nvPicPr>
          <p:cNvPr id="3" name="Picture 2" descr="A view of the earth from space&#10;&#10;Description automatically generated with medium confidence">
            <a:extLst>
              <a:ext uri="{FF2B5EF4-FFF2-40B4-BE49-F238E27FC236}">
                <a16:creationId xmlns:a16="http://schemas.microsoft.com/office/drawing/2014/main" id="{56B067A3-D308-3305-0362-0287C2838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429000"/>
          </a:xfrm>
          <a:prstGeom prst="rect">
            <a:avLst/>
          </a:prstGeom>
        </p:spPr>
      </p:pic>
      <p:cxnSp>
        <p:nvCxnSpPr>
          <p:cNvPr id="15" name="Straight Connector 14"/>
          <p:cNvCxnSpPr/>
          <p:nvPr userDrawn="1"/>
        </p:nvCxnSpPr>
        <p:spPr>
          <a:xfrm>
            <a:off x="480829" y="2845859"/>
            <a:ext cx="1200000" cy="0"/>
          </a:xfrm>
          <a:prstGeom prst="line">
            <a:avLst/>
          </a:prstGeom>
          <a:ln w="36000">
            <a:solidFill>
              <a:srgbClr val="DA3132"/>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20" hasCustomPrompt="1"/>
          </p:nvPr>
        </p:nvSpPr>
        <p:spPr>
          <a:xfrm>
            <a:off x="720000" y="3960000"/>
            <a:ext cx="10128000" cy="333425"/>
          </a:xfrm>
          <a:prstGeom prst="rect">
            <a:avLst/>
          </a:prstGeom>
        </p:spPr>
        <p:txBody>
          <a:bodyPr lIns="360000" tIns="0" rIns="0" bIns="0">
            <a:spAutoFit/>
          </a:bodyPr>
          <a:lstStyle>
            <a:lvl1pPr marL="0" indent="0">
              <a:lnSpc>
                <a:spcPts val="2800"/>
              </a:lnSpc>
              <a:spcBef>
                <a:spcPts val="0"/>
              </a:spcBef>
              <a:buNone/>
              <a:defRPr sz="2000" baseline="0">
                <a:solidFill>
                  <a:srgbClr val="002339"/>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quote</a:t>
            </a:r>
          </a:p>
        </p:txBody>
      </p:sp>
      <p:sp>
        <p:nvSpPr>
          <p:cNvPr id="21" name="Text Placeholder 2"/>
          <p:cNvSpPr>
            <a:spLocks noGrp="1"/>
          </p:cNvSpPr>
          <p:nvPr>
            <p:ph type="body" sz="quarter" idx="21" hasCustomPrompt="1"/>
          </p:nvPr>
        </p:nvSpPr>
        <p:spPr>
          <a:xfrm>
            <a:off x="1200000" y="6012000"/>
            <a:ext cx="9648000" cy="314189"/>
          </a:xfrm>
          <a:prstGeom prst="rect">
            <a:avLst/>
          </a:prstGeom>
        </p:spPr>
        <p:txBody>
          <a:bodyPr lIns="0" tIns="0" rIns="0" bIns="0">
            <a:spAutoFit/>
          </a:bodyPr>
          <a:lstStyle>
            <a:lvl1pPr marL="0" indent="0">
              <a:lnSpc>
                <a:spcPts val="2800"/>
              </a:lnSpc>
              <a:spcBef>
                <a:spcPts val="0"/>
              </a:spcBef>
              <a:buNone/>
              <a:defRPr sz="1400" baseline="0">
                <a:solidFill>
                  <a:srgbClr val="DA3132"/>
                </a:solidFill>
                <a:latin typeface="Roboto Light" panose="02000000000000000000" pitchFamily="2" charset="0"/>
                <a:ea typeface="Roboto Light"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CLICK TO INSERT AUTHOR OF QUOTE</a:t>
            </a:r>
          </a:p>
        </p:txBody>
      </p:sp>
      <p:sp>
        <p:nvSpPr>
          <p:cNvPr id="22" name="Text Placeholder 6"/>
          <p:cNvSpPr>
            <a:spLocks noGrp="1"/>
          </p:cNvSpPr>
          <p:nvPr>
            <p:ph type="body" sz="quarter" idx="16" hasCustomPrompt="1"/>
          </p:nvPr>
        </p:nvSpPr>
        <p:spPr>
          <a:xfrm>
            <a:off x="720000" y="2216334"/>
            <a:ext cx="10080000" cy="616866"/>
          </a:xfrm>
          <a:prstGeom prst="rect">
            <a:avLst/>
          </a:prstGeom>
        </p:spPr>
        <p:txBody>
          <a:bodyPr lIns="0" tIns="0" rIns="0" bIns="64800" anchor="b" anchorCtr="0">
            <a:spAutoFit/>
          </a:bodyPr>
          <a:lstStyle>
            <a:lvl1pPr marL="0" indent="0">
              <a:lnSpc>
                <a:spcPts val="4300"/>
              </a:lnSpc>
              <a:spcBef>
                <a:spcPts val="0"/>
              </a:spcBef>
              <a:buNone/>
              <a:defRPr sz="4000" b="0" baseline="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23" name="Text Placeholder 2"/>
          <p:cNvSpPr>
            <a:spLocks noGrp="1"/>
          </p:cNvSpPr>
          <p:nvPr>
            <p:ph type="body" sz="quarter" idx="48" hasCustomPrompt="1"/>
          </p:nvPr>
        </p:nvSpPr>
        <p:spPr>
          <a:xfrm>
            <a:off x="1" y="0"/>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3960000"/>
            <a:ext cx="336000" cy="216000"/>
          </a:xfrm>
          <a:prstGeom prst="rect">
            <a:avLst/>
          </a:prstGeom>
        </p:spPr>
      </p:pic>
      <p:sp>
        <p:nvSpPr>
          <p:cNvPr id="16" name="Oval 15"/>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sp>
        <p:nvSpPr>
          <p:cNvPr id="17" name="TextBox 16"/>
          <p:cNvSpPr txBox="1"/>
          <p:nvPr userDrawn="1"/>
        </p:nvSpPr>
        <p:spPr>
          <a:xfrm>
            <a:off x="0" y="6599203"/>
            <a:ext cx="12192000" cy="261610"/>
          </a:xfrm>
          <a:prstGeom prst="rect">
            <a:avLst/>
          </a:prstGeom>
          <a:noFill/>
        </p:spPr>
        <p:txBody>
          <a:bodyPr wrap="square" rtlCol="0">
            <a:spAutoFit/>
          </a:bodyPr>
          <a:lstStyle/>
          <a:p>
            <a:pPr algn="ctr"/>
            <a:r>
              <a:rPr lang="fr-BE" sz="1100" dirty="0">
                <a:solidFill>
                  <a:srgbClr val="9EA3B5"/>
                </a:solidFill>
                <a:latin typeface="Roboto" panose="02000000000000000000" pitchFamily="2" charset="0"/>
                <a:ea typeface="Roboto" panose="02000000000000000000" pitchFamily="2" charset="0"/>
              </a:rPr>
              <a:t>www.lambda-x.com </a:t>
            </a:r>
            <a:r>
              <a:rPr lang="fr-BE" sz="1100" dirty="0">
                <a:solidFill>
                  <a:srgbClr val="DA3132"/>
                </a:solidFill>
                <a:latin typeface="Roboto" panose="02000000000000000000" pitchFamily="2" charset="0"/>
                <a:ea typeface="Roboto" panose="02000000000000000000" pitchFamily="2" charset="0"/>
              </a:rPr>
              <a:t>ǀ</a:t>
            </a:r>
            <a:r>
              <a:rPr lang="fr-BE" sz="1100" dirty="0">
                <a:solidFill>
                  <a:srgbClr val="9EA3B5"/>
                </a:solidFill>
                <a:latin typeface="Roboto" panose="02000000000000000000" pitchFamily="2" charset="0"/>
                <a:ea typeface="Roboto" panose="02000000000000000000" pitchFamily="2" charset="0"/>
              </a:rPr>
              <a:t> info@lambda-x.com</a:t>
            </a:r>
          </a:p>
        </p:txBody>
      </p:sp>
      <p:pic>
        <p:nvPicPr>
          <p:cNvPr id="5" name="Picture 4" descr="A picture containing text, clipart&#10;&#10;Description automatically generated">
            <a:extLst>
              <a:ext uri="{FF2B5EF4-FFF2-40B4-BE49-F238E27FC236}">
                <a16:creationId xmlns:a16="http://schemas.microsoft.com/office/drawing/2014/main" id="{4FB1BBF3-F477-1867-0FB0-489E0953F9CC}"/>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2" name="TextBox 1">
            <a:extLst>
              <a:ext uri="{FF2B5EF4-FFF2-40B4-BE49-F238E27FC236}">
                <a16:creationId xmlns:a16="http://schemas.microsoft.com/office/drawing/2014/main" id="{5DB2816A-4C52-889C-828B-C021095B927E}"/>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3253006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X - Chapter Space">
    <p:spTree>
      <p:nvGrpSpPr>
        <p:cNvPr id="1" name=""/>
        <p:cNvGrpSpPr/>
        <p:nvPr/>
      </p:nvGrpSpPr>
      <p:grpSpPr>
        <a:xfrm>
          <a:off x="0" y="0"/>
          <a:ext cx="0" cy="0"/>
          <a:chOff x="0" y="0"/>
          <a:chExt cx="0" cy="0"/>
        </a:xfrm>
      </p:grpSpPr>
      <p:pic>
        <p:nvPicPr>
          <p:cNvPr id="9" name="Picture 8" descr="A satellite in space&#10;&#10;Description automatically generated with medium confidence">
            <a:extLst>
              <a:ext uri="{FF2B5EF4-FFF2-40B4-BE49-F238E27FC236}">
                <a16:creationId xmlns:a16="http://schemas.microsoft.com/office/drawing/2014/main" id="{0FC3E0D4-6ABD-1EC4-E0D6-B59467E45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cxnSp>
        <p:nvCxnSpPr>
          <p:cNvPr id="6" name="Straight Connector 5"/>
          <p:cNvCxnSpPr/>
          <p:nvPr userDrawn="1"/>
        </p:nvCxnSpPr>
        <p:spPr>
          <a:xfrm>
            <a:off x="480829" y="3992426"/>
            <a:ext cx="1200000" cy="0"/>
          </a:xfrm>
          <a:prstGeom prst="line">
            <a:avLst/>
          </a:prstGeom>
          <a:ln w="36068">
            <a:solidFill>
              <a:srgbClr val="DA313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8" hasCustomPrompt="1"/>
          </p:nvPr>
        </p:nvSpPr>
        <p:spPr>
          <a:xfrm>
            <a:off x="1" y="203"/>
            <a:ext cx="1370669" cy="252239"/>
          </a:xfrm>
          <a:prstGeom prst="rect">
            <a:avLst/>
          </a:prstGeom>
          <a:solidFill>
            <a:srgbClr val="DA3132"/>
          </a:solidFill>
          <a:ln>
            <a:noFill/>
          </a:ln>
        </p:spPr>
        <p:txBody>
          <a:bodyPr wrap="none" lIns="108000" tIns="54000" rIns="108000" bIns="18000" anchor="ctr" anchorCtr="0">
            <a:spAutoFit/>
          </a:bodyPr>
          <a:lstStyle>
            <a:lvl1pPr marL="0" indent="0" algn="l">
              <a:lnSpc>
                <a:spcPts val="1400"/>
              </a:lnSpc>
              <a:spcBef>
                <a:spcPts val="0"/>
              </a:spcBef>
              <a:buNone/>
              <a:defRPr sz="1100" baseline="0">
                <a:solidFill>
                  <a:schemeClr val="bg1"/>
                </a:solidFill>
                <a:latin typeface="Roboto" panose="02000000000000000000" pitchFamily="2" charset="0"/>
                <a:ea typeface="Roboto" panose="02000000000000000000" pitchFamily="2" charset="0"/>
              </a:defRPr>
            </a:lvl1pPr>
            <a:lvl2pPr indent="0">
              <a:spcBef>
                <a:spcPts val="0"/>
              </a:spcBef>
              <a:defRPr sz="2200">
                <a:latin typeface="Roboto Light" panose="02000000000000000000" pitchFamily="2" charset="0"/>
                <a:ea typeface="Roboto Light" panose="02000000000000000000" pitchFamily="2" charset="0"/>
              </a:defRPr>
            </a:lvl2pPr>
            <a:lvl3pPr indent="0">
              <a:spcBef>
                <a:spcPts val="0"/>
              </a:spcBef>
              <a:defRPr sz="2200">
                <a:latin typeface="Roboto Light" panose="02000000000000000000" pitchFamily="2" charset="0"/>
                <a:ea typeface="Roboto Light" panose="02000000000000000000" pitchFamily="2" charset="0"/>
              </a:defRPr>
            </a:lvl3pPr>
            <a:lvl4pPr indent="0">
              <a:spcBef>
                <a:spcPts val="0"/>
              </a:spcBef>
              <a:defRPr sz="2200">
                <a:latin typeface="Roboto Light" panose="02000000000000000000" pitchFamily="2" charset="0"/>
                <a:ea typeface="Roboto Light" panose="02000000000000000000" pitchFamily="2" charset="0"/>
              </a:defRPr>
            </a:lvl4pPr>
            <a:lvl5pPr indent="0">
              <a:spcBef>
                <a:spcPts val="0"/>
              </a:spcBef>
              <a:defRPr sz="2200">
                <a:latin typeface="Roboto Light" panose="02000000000000000000" pitchFamily="2" charset="0"/>
                <a:ea typeface="Roboto Light" panose="02000000000000000000" pitchFamily="2" charset="0"/>
              </a:defRPr>
            </a:lvl5pPr>
          </a:lstStyle>
          <a:p>
            <a:pPr lvl="0"/>
            <a:r>
              <a:rPr lang="en-US" noProof="0" dirty="0"/>
              <a:t>INSERT CHAPTER</a:t>
            </a:r>
          </a:p>
        </p:txBody>
      </p:sp>
      <p:sp>
        <p:nvSpPr>
          <p:cNvPr id="12" name="Text Placeholder 6"/>
          <p:cNvSpPr>
            <a:spLocks noGrp="1"/>
          </p:cNvSpPr>
          <p:nvPr>
            <p:ph type="body" sz="quarter" idx="18" hasCustomPrompt="1"/>
          </p:nvPr>
        </p:nvSpPr>
        <p:spPr>
          <a:xfrm>
            <a:off x="720000" y="2737536"/>
            <a:ext cx="10656000" cy="423193"/>
          </a:xfrm>
          <a:prstGeom prst="rect">
            <a:avLst/>
          </a:prstGeom>
        </p:spPr>
        <p:txBody>
          <a:bodyPr lIns="0" tIns="0" rIns="0" bIns="0" anchor="b" anchorCtr="0">
            <a:spAutoFit/>
          </a:bodyPr>
          <a:lstStyle>
            <a:lvl1pPr marL="0" indent="0">
              <a:lnSpc>
                <a:spcPts val="3300"/>
              </a:lnSpc>
              <a:spcBef>
                <a:spcPts val="0"/>
              </a:spcBef>
              <a:spcAft>
                <a:spcPts val="1800"/>
              </a:spcAft>
              <a:buNone/>
              <a:defRPr sz="3000" b="0">
                <a:solidFill>
                  <a:srgbClr val="DA3132"/>
                </a:solidFill>
                <a:latin typeface="Roboto Condensed Light" panose="02000000000000000000" pitchFamily="2" charset="0"/>
                <a:ea typeface="Roboto Condensed Light" panose="02000000000000000000" pitchFamily="2" charset="0"/>
                <a:cs typeface="Arial" pitchFamily="34" charset="0"/>
              </a:defRPr>
            </a:lvl1pPr>
          </a:lstStyle>
          <a:p>
            <a:pPr lvl="0"/>
            <a:r>
              <a:rPr lang="en-US" noProof="0" dirty="0"/>
              <a:t>Click to insert subtitle</a:t>
            </a:r>
          </a:p>
        </p:txBody>
      </p:sp>
      <p:sp>
        <p:nvSpPr>
          <p:cNvPr id="13" name="Text Placeholder 6"/>
          <p:cNvSpPr>
            <a:spLocks noGrp="1"/>
          </p:cNvSpPr>
          <p:nvPr>
            <p:ph type="body" sz="quarter" idx="51" hasCustomPrompt="1"/>
          </p:nvPr>
        </p:nvSpPr>
        <p:spPr>
          <a:xfrm>
            <a:off x="720000" y="3363273"/>
            <a:ext cx="10656000" cy="616866"/>
          </a:xfrm>
          <a:prstGeom prst="rect">
            <a:avLst/>
          </a:prstGeom>
        </p:spPr>
        <p:txBody>
          <a:bodyPr lIns="0" tIns="0" rIns="0" bIns="64800" anchor="b" anchorCtr="0">
            <a:spAutoFit/>
          </a:bodyPr>
          <a:lstStyle>
            <a:lvl1pPr marL="0" indent="0">
              <a:lnSpc>
                <a:spcPts val="4300"/>
              </a:lnSpc>
              <a:spcBef>
                <a:spcPts val="0"/>
              </a:spcBef>
              <a:buNone/>
              <a:defRPr sz="4000" b="0">
                <a:solidFill>
                  <a:schemeClr val="bg1"/>
                </a:solidFill>
                <a:latin typeface="Roboto Condensed" panose="02000000000000000000" pitchFamily="2" charset="0"/>
                <a:ea typeface="Roboto Condensed" panose="02000000000000000000" pitchFamily="2" charset="0"/>
                <a:cs typeface="Arial" pitchFamily="34" charset="0"/>
              </a:defRPr>
            </a:lvl1pPr>
          </a:lstStyle>
          <a:p>
            <a:pPr lvl="0"/>
            <a:r>
              <a:rPr lang="en-US" noProof="0" dirty="0"/>
              <a:t>CLICK TO INSERT TITLE</a:t>
            </a:r>
          </a:p>
        </p:txBody>
      </p:sp>
      <p:sp>
        <p:nvSpPr>
          <p:cNvPr id="10" name="Oval 9"/>
          <p:cNvSpPr/>
          <p:nvPr userDrawn="1"/>
        </p:nvSpPr>
        <p:spPr>
          <a:xfrm>
            <a:off x="11702374" y="144000"/>
            <a:ext cx="288000" cy="288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ctr"/>
          <a:lstStyle/>
          <a:p>
            <a:pPr algn="ctr"/>
            <a:fld id="{EBF3DFEC-8144-4647-995E-005DB59943E4}" type="slidenum">
              <a:rPr lang="en-US" sz="1000" spc="-100" smtClean="0">
                <a:solidFill>
                  <a:schemeClr val="bg1"/>
                </a:solidFill>
                <a:latin typeface="Roboto Light" panose="02000000000000000000" pitchFamily="2" charset="0"/>
                <a:ea typeface="Roboto Light" panose="02000000000000000000" pitchFamily="2" charset="0"/>
              </a:rPr>
              <a:t>‹#›</a:t>
            </a:fld>
            <a:endParaRPr lang="en-US" sz="1000" spc="-100" dirty="0">
              <a:solidFill>
                <a:schemeClr val="bg1"/>
              </a:solidFill>
              <a:latin typeface="Roboto Light" panose="02000000000000000000" pitchFamily="2" charset="0"/>
              <a:ea typeface="Roboto Light" panose="02000000000000000000" pitchFamily="2" charset="0"/>
            </a:endParaRPr>
          </a:p>
        </p:txBody>
      </p:sp>
      <p:pic>
        <p:nvPicPr>
          <p:cNvPr id="3" name="Picture 2" descr="A picture containing text, clipart&#10;&#10;Description automatically generated">
            <a:extLst>
              <a:ext uri="{FF2B5EF4-FFF2-40B4-BE49-F238E27FC236}">
                <a16:creationId xmlns:a16="http://schemas.microsoft.com/office/drawing/2014/main" id="{B92AB6B4-BA60-063A-5EC2-3B9757E6E506}"/>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096" t="26716" r="6036" b="27501"/>
          <a:stretch/>
        </p:blipFill>
        <p:spPr>
          <a:xfrm>
            <a:off x="8467968" y="144000"/>
            <a:ext cx="3133969" cy="310181"/>
          </a:xfrm>
          <a:prstGeom prst="rect">
            <a:avLst/>
          </a:prstGeom>
        </p:spPr>
      </p:pic>
      <p:sp>
        <p:nvSpPr>
          <p:cNvPr id="2" name="TextBox 1">
            <a:extLst>
              <a:ext uri="{FF2B5EF4-FFF2-40B4-BE49-F238E27FC236}">
                <a16:creationId xmlns:a16="http://schemas.microsoft.com/office/drawing/2014/main" id="{734E35A0-81D8-DBE7-84CA-E8D813900F07}"/>
              </a:ext>
            </a:extLst>
          </p:cNvPr>
          <p:cNvSpPr txBox="1"/>
          <p:nvPr userDrawn="1"/>
        </p:nvSpPr>
        <p:spPr>
          <a:xfrm>
            <a:off x="10183117" y="6642556"/>
            <a:ext cx="2013693" cy="215444"/>
          </a:xfrm>
          <a:prstGeom prst="rect">
            <a:avLst/>
          </a:prstGeom>
          <a:noFill/>
        </p:spPr>
        <p:txBody>
          <a:bodyPr wrap="none" rtlCol="0">
            <a:spAutoFit/>
          </a:bodyPr>
          <a:lstStyle/>
          <a:p>
            <a:r>
              <a:rPr lang="en-US" sz="800" dirty="0"/>
              <a:t>QADE-HO-LX-01 – Issue C – 04/10/2022</a:t>
            </a:r>
            <a:endParaRPr lang="en-BE" sz="800" dirty="0"/>
          </a:p>
        </p:txBody>
      </p:sp>
    </p:spTree>
    <p:extLst>
      <p:ext uri="{BB962C8B-B14F-4D97-AF65-F5344CB8AC3E}">
        <p14:creationId xmlns:p14="http://schemas.microsoft.com/office/powerpoint/2010/main" val="208137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74145"/>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675" r:id="rId3"/>
    <p:sldLayoutId id="2147483704" r:id="rId4"/>
    <p:sldLayoutId id="2147483784" r:id="rId5"/>
    <p:sldLayoutId id="2147483708" r:id="rId6"/>
    <p:sldLayoutId id="2147483735" r:id="rId7"/>
    <p:sldLayoutId id="2147483662" r:id="rId8"/>
    <p:sldLayoutId id="2147483736" r:id="rId9"/>
    <p:sldLayoutId id="2147483733" r:id="rId10"/>
    <p:sldLayoutId id="2147483734" r:id="rId11"/>
    <p:sldLayoutId id="2147483737" r:id="rId12"/>
    <p:sldLayoutId id="2147483785" r:id="rId13"/>
    <p:sldLayoutId id="2147483703" r:id="rId14"/>
    <p:sldLayoutId id="2147483676" r:id="rId15"/>
    <p:sldLayoutId id="2147483677" r:id="rId16"/>
    <p:sldLayoutId id="2147483722" r:id="rId17"/>
    <p:sldLayoutId id="2147483728" r:id="rId18"/>
    <p:sldLayoutId id="2147483738" r:id="rId19"/>
    <p:sldLayoutId id="2147483666" r:id="rId20"/>
    <p:sldLayoutId id="2147483678" r:id="rId21"/>
    <p:sldLayoutId id="2147483681" r:id="rId22"/>
    <p:sldLayoutId id="2147483712" r:id="rId23"/>
    <p:sldLayoutId id="2147483725" r:id="rId24"/>
    <p:sldLayoutId id="2147483731" r:id="rId25"/>
    <p:sldLayoutId id="2147483783" r:id="rId26"/>
  </p:sldLayoutIdLst>
  <p:hf sldNum="0" hdr="0" dt="0"/>
  <p:txStyles>
    <p:titleStyle>
      <a:lvl1pPr algn="l" defTabSz="914400" rtl="0" eaLnBrk="1" latinLnBrk="0" hangingPunct="1">
        <a:lnSpc>
          <a:spcPts val="2600"/>
        </a:lnSpc>
        <a:spcBef>
          <a:spcPct val="0"/>
        </a:spcBef>
        <a:buNone/>
        <a:defRPr sz="2600" kern="1200">
          <a:solidFill>
            <a:srgbClr val="7AC143"/>
          </a:solidFill>
          <a:latin typeface="Roboto Condensed" panose="02000000000000000000" pitchFamily="2" charset="0"/>
          <a:ea typeface="Roboto Condensed" panose="02000000000000000000" pitchFamily="2" charset="0"/>
          <a:cs typeface="+mj-cs"/>
        </a:defRPr>
      </a:lvl1pPr>
    </p:titleStyle>
    <p:bodyStyle>
      <a:lvl1pPr marL="216000" indent="-216000" algn="l" defTabSz="914400" rtl="0" eaLnBrk="1" latinLnBrk="0" hangingPunct="1">
        <a:lnSpc>
          <a:spcPts val="2500"/>
        </a:lnSpc>
        <a:spcBef>
          <a:spcPts val="600"/>
        </a:spcBef>
        <a:buFont typeface="Arial" panose="020B0604020202020204" pitchFamily="34" charset="0"/>
        <a:buChar char="•"/>
        <a:defRPr sz="2200" kern="1200">
          <a:solidFill>
            <a:srgbClr val="002339"/>
          </a:solidFill>
          <a:latin typeface="Roboto Light" panose="02000000000000000000" pitchFamily="2" charset="0"/>
          <a:ea typeface="Roboto Light" panose="02000000000000000000" pitchFamily="2" charset="0"/>
          <a:cs typeface="+mn-cs"/>
        </a:defRPr>
      </a:lvl1pPr>
      <a:lvl2pPr marL="648000" indent="-180000" algn="l" defTabSz="914400" rtl="0" eaLnBrk="1" latinLnBrk="0" hangingPunct="1">
        <a:lnSpc>
          <a:spcPts val="2200"/>
        </a:lnSpc>
        <a:spcBef>
          <a:spcPts val="600"/>
        </a:spcBef>
        <a:buFont typeface="Arial" panose="020B0604020202020204" pitchFamily="34" charset="0"/>
        <a:buChar char="•"/>
        <a:defRPr sz="1800" kern="1200">
          <a:solidFill>
            <a:srgbClr val="002339"/>
          </a:solidFill>
          <a:latin typeface="Roboto Light" panose="02000000000000000000" pitchFamily="2" charset="0"/>
          <a:ea typeface="Roboto Light" panose="02000000000000000000" pitchFamily="2" charset="0"/>
          <a:cs typeface="+mn-cs"/>
        </a:defRPr>
      </a:lvl2pPr>
      <a:lvl3pPr marL="1080000" indent="-144000" algn="l" defTabSz="914400" rtl="0" eaLnBrk="1" latinLnBrk="0" hangingPunct="1">
        <a:lnSpc>
          <a:spcPts val="1700"/>
        </a:lnSpc>
        <a:spcBef>
          <a:spcPts val="600"/>
        </a:spcBef>
        <a:spcAft>
          <a:spcPts val="1200"/>
        </a:spcAft>
        <a:buFont typeface="Arial" panose="020B0604020202020204" pitchFamily="34" charset="0"/>
        <a:buChar char="•"/>
        <a:defRPr sz="1400" kern="1200">
          <a:solidFill>
            <a:srgbClr val="9EA3B5"/>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33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3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jpe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3.xml"/><Relationship Id="rId16" Type="http://schemas.openxmlformats.org/officeDocument/2006/relationships/image" Target="../media/image47.jpeg"/><Relationship Id="rId1" Type="http://schemas.openxmlformats.org/officeDocument/2006/relationships/slideLayout" Target="../slideLayouts/slideLayout1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49"/>
          </p:nvPr>
        </p:nvSpPr>
        <p:spPr/>
        <p:txBody>
          <a:bodyPr/>
          <a:lstStyle/>
          <a:p>
            <a:r>
              <a:rPr lang="fr-BE" dirty="0"/>
              <a:t>19/10/2022</a:t>
            </a:r>
          </a:p>
        </p:txBody>
      </p:sp>
      <p:sp>
        <p:nvSpPr>
          <p:cNvPr id="9" name="Text Placeholder 8"/>
          <p:cNvSpPr>
            <a:spLocks noGrp="1"/>
          </p:cNvSpPr>
          <p:nvPr>
            <p:ph type="body" sz="quarter" idx="50"/>
          </p:nvPr>
        </p:nvSpPr>
        <p:spPr>
          <a:xfrm>
            <a:off x="556572" y="5243556"/>
            <a:ext cx="6298478" cy="720325"/>
          </a:xfrm>
        </p:spPr>
        <p:txBody>
          <a:bodyPr/>
          <a:lstStyle/>
          <a:p>
            <a:r>
              <a:rPr lang="en-US" sz="1800" b="0" i="0" dirty="0">
                <a:solidFill>
                  <a:srgbClr val="222222"/>
                </a:solidFill>
                <a:effectLst/>
                <a:latin typeface="+mn-lt"/>
              </a:rPr>
              <a:t>The place of Belgian industry in the Moon and Mars gateway</a:t>
            </a:r>
            <a:endParaRPr lang="fr-BE" dirty="0">
              <a:latin typeface="+mn-lt"/>
            </a:endParaRPr>
          </a:p>
        </p:txBody>
      </p:sp>
      <p:sp>
        <p:nvSpPr>
          <p:cNvPr id="2" name="Text Placeholder 1"/>
          <p:cNvSpPr>
            <a:spLocks noGrp="1"/>
          </p:cNvSpPr>
          <p:nvPr>
            <p:ph type="body" sz="quarter" idx="48"/>
          </p:nvPr>
        </p:nvSpPr>
        <p:spPr>
          <a:xfrm>
            <a:off x="0" y="0"/>
            <a:ext cx="3321523" cy="252239"/>
          </a:xfrm>
        </p:spPr>
        <p:txBody>
          <a:bodyPr/>
          <a:lstStyle/>
          <a:p>
            <a:r>
              <a:rPr lang="fr-BE" dirty="0"/>
              <a:t>S2S3 - </a:t>
            </a:r>
            <a:r>
              <a:rPr lang="en-US" b="1" dirty="0"/>
              <a:t>Space Technologies for the Moon &amp; Mars</a:t>
            </a:r>
            <a:r>
              <a:rPr lang="fr-BE" dirty="0"/>
              <a:t> </a:t>
            </a:r>
            <a:endParaRPr lang="fr-FR" dirty="0"/>
          </a:p>
        </p:txBody>
      </p:sp>
    </p:spTree>
    <p:extLst>
      <p:ext uri="{BB962C8B-B14F-4D97-AF65-F5344CB8AC3E}">
        <p14:creationId xmlns:p14="http://schemas.microsoft.com/office/powerpoint/2010/main" val="41919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fr-BE" dirty="0" err="1"/>
              <a:t>Overview</a:t>
            </a:r>
            <a:r>
              <a:rPr lang="fr-BE" dirty="0"/>
              <a:t> of Lambda-X </a:t>
            </a:r>
            <a:r>
              <a:rPr lang="fr-BE" dirty="0" err="1"/>
              <a:t>space</a:t>
            </a:r>
            <a:r>
              <a:rPr lang="fr-BE" dirty="0"/>
              <a:t> </a:t>
            </a:r>
            <a:r>
              <a:rPr lang="fr-BE" dirty="0" err="1"/>
              <a:t>activities</a:t>
            </a:r>
            <a:endParaRPr lang="fr-FR" dirty="0"/>
          </a:p>
        </p:txBody>
      </p:sp>
      <p:grpSp>
        <p:nvGrpSpPr>
          <p:cNvPr id="25" name="Group 24">
            <a:extLst>
              <a:ext uri="{FF2B5EF4-FFF2-40B4-BE49-F238E27FC236}">
                <a16:creationId xmlns:a16="http://schemas.microsoft.com/office/drawing/2014/main" id="{3DD7C684-33BD-BB3E-BFDD-DDFFD1EE701D}"/>
              </a:ext>
            </a:extLst>
          </p:cNvPr>
          <p:cNvGrpSpPr/>
          <p:nvPr/>
        </p:nvGrpSpPr>
        <p:grpSpPr>
          <a:xfrm>
            <a:off x="6010472" y="4401202"/>
            <a:ext cx="1387855" cy="1788889"/>
            <a:chOff x="565364" y="4223234"/>
            <a:chExt cx="1387855" cy="1788889"/>
          </a:xfrm>
        </p:grpSpPr>
        <p:pic>
          <p:nvPicPr>
            <p:cNvPr id="16" name="Picture 15">
              <a:extLst>
                <a:ext uri="{FF2B5EF4-FFF2-40B4-BE49-F238E27FC236}">
                  <a16:creationId xmlns:a16="http://schemas.microsoft.com/office/drawing/2014/main" id="{219837F8-8D2A-6CF3-4FDB-C2A4F841AC8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65364" y="4223234"/>
              <a:ext cx="1387855" cy="1387855"/>
            </a:xfrm>
            <a:prstGeom prst="rect">
              <a:avLst/>
            </a:prstGeom>
            <a:solidFill>
              <a:srgbClr val="002339"/>
            </a:solidFill>
            <a:ln w="6350">
              <a:solidFill>
                <a:srgbClr val="002339"/>
              </a:solidFill>
            </a:ln>
          </p:spPr>
        </p:pic>
        <p:sp>
          <p:nvSpPr>
            <p:cNvPr id="17" name="Rectangle 16">
              <a:extLst>
                <a:ext uri="{FF2B5EF4-FFF2-40B4-BE49-F238E27FC236}">
                  <a16:creationId xmlns:a16="http://schemas.microsoft.com/office/drawing/2014/main" id="{ED5E8DF0-FDF9-88D9-811C-7BD1FB09D147}"/>
                </a:ext>
              </a:extLst>
            </p:cNvPr>
            <p:cNvSpPr/>
            <p:nvPr/>
          </p:nvSpPr>
          <p:spPr>
            <a:xfrm>
              <a:off x="565364" y="5617642"/>
              <a:ext cx="1387855" cy="394481"/>
            </a:xfrm>
            <a:prstGeom prst="rect">
              <a:avLst/>
            </a:prstGeom>
            <a:solidFill>
              <a:srgbClr val="002339"/>
            </a:solidFill>
            <a:ln w="12700">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err="1"/>
                <a:t>Space</a:t>
              </a:r>
              <a:r>
                <a:rPr lang="fr-BE" sz="1100" dirty="0"/>
                <a:t> </a:t>
              </a:r>
              <a:br>
                <a:rPr lang="fr-BE" sz="1100" dirty="0"/>
              </a:br>
              <a:r>
                <a:rPr lang="fr-BE" sz="1100" dirty="0"/>
                <a:t>exploration</a:t>
              </a:r>
              <a:endParaRPr lang="en-US" sz="1100" dirty="0"/>
            </a:p>
          </p:txBody>
        </p:sp>
      </p:grpSp>
      <p:grpSp>
        <p:nvGrpSpPr>
          <p:cNvPr id="26" name="Group 25">
            <a:extLst>
              <a:ext uri="{FF2B5EF4-FFF2-40B4-BE49-F238E27FC236}">
                <a16:creationId xmlns:a16="http://schemas.microsoft.com/office/drawing/2014/main" id="{4B3887A9-1617-1866-9B1A-A2720BDC3F43}"/>
              </a:ext>
            </a:extLst>
          </p:cNvPr>
          <p:cNvGrpSpPr/>
          <p:nvPr/>
        </p:nvGrpSpPr>
        <p:grpSpPr>
          <a:xfrm>
            <a:off x="565364" y="4407756"/>
            <a:ext cx="1387856" cy="1788888"/>
            <a:chOff x="2528181" y="4223235"/>
            <a:chExt cx="1387856" cy="1788888"/>
          </a:xfrm>
        </p:grpSpPr>
        <p:pic>
          <p:nvPicPr>
            <p:cNvPr id="14" name="Picture 13">
              <a:extLst>
                <a:ext uri="{FF2B5EF4-FFF2-40B4-BE49-F238E27FC236}">
                  <a16:creationId xmlns:a16="http://schemas.microsoft.com/office/drawing/2014/main" id="{C573A7F9-9E3F-C48A-39E8-024945B600D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528182" y="4223235"/>
              <a:ext cx="1387855" cy="1387855"/>
            </a:xfrm>
            <a:prstGeom prst="rect">
              <a:avLst/>
            </a:prstGeom>
            <a:ln w="6350">
              <a:solidFill>
                <a:srgbClr val="002339"/>
              </a:solidFill>
            </a:ln>
          </p:spPr>
        </p:pic>
        <p:sp>
          <p:nvSpPr>
            <p:cNvPr id="18" name="Rectangle 17">
              <a:extLst>
                <a:ext uri="{FF2B5EF4-FFF2-40B4-BE49-F238E27FC236}">
                  <a16:creationId xmlns:a16="http://schemas.microsoft.com/office/drawing/2014/main" id="{250FCD81-2E69-452B-2536-DC7F4A4C5BCB}"/>
                </a:ext>
              </a:extLst>
            </p:cNvPr>
            <p:cNvSpPr/>
            <p:nvPr/>
          </p:nvSpPr>
          <p:spPr>
            <a:xfrm>
              <a:off x="2528181" y="5617642"/>
              <a:ext cx="1387855" cy="394481"/>
            </a:xfrm>
            <a:prstGeom prst="rect">
              <a:avLst/>
            </a:prstGeom>
            <a:solidFill>
              <a:srgbClr val="002339"/>
            </a:solidFill>
            <a:ln w="12700">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err="1"/>
                <a:t>Microgravity</a:t>
              </a:r>
              <a:r>
                <a:rPr lang="fr-BE" sz="1100" dirty="0"/>
                <a:t> </a:t>
              </a:r>
              <a:r>
                <a:rPr lang="fr-BE" sz="1100" dirty="0" err="1"/>
                <a:t>experiments</a:t>
              </a:r>
              <a:endParaRPr lang="en-US" sz="1100" dirty="0"/>
            </a:p>
          </p:txBody>
        </p:sp>
      </p:grpSp>
      <p:grpSp>
        <p:nvGrpSpPr>
          <p:cNvPr id="27" name="Group 26">
            <a:extLst>
              <a:ext uri="{FF2B5EF4-FFF2-40B4-BE49-F238E27FC236}">
                <a16:creationId xmlns:a16="http://schemas.microsoft.com/office/drawing/2014/main" id="{E881E58F-521B-0163-302B-C697C81829F3}"/>
              </a:ext>
            </a:extLst>
          </p:cNvPr>
          <p:cNvGrpSpPr/>
          <p:nvPr/>
        </p:nvGrpSpPr>
        <p:grpSpPr>
          <a:xfrm>
            <a:off x="2380400" y="4407756"/>
            <a:ext cx="1387855" cy="1782335"/>
            <a:chOff x="4491000" y="4223235"/>
            <a:chExt cx="1387855" cy="1782335"/>
          </a:xfrm>
        </p:grpSpPr>
        <p:pic>
          <p:nvPicPr>
            <p:cNvPr id="12" name="Picture 11">
              <a:extLst>
                <a:ext uri="{FF2B5EF4-FFF2-40B4-BE49-F238E27FC236}">
                  <a16:creationId xmlns:a16="http://schemas.microsoft.com/office/drawing/2014/main" id="{612472B8-D4D8-5E67-FB23-495B7C4E205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4491000" y="4223235"/>
              <a:ext cx="1387855" cy="1387855"/>
            </a:xfrm>
            <a:prstGeom prst="rect">
              <a:avLst/>
            </a:prstGeom>
            <a:ln w="6350">
              <a:solidFill>
                <a:srgbClr val="002339"/>
              </a:solidFill>
            </a:ln>
          </p:spPr>
        </p:pic>
        <p:sp>
          <p:nvSpPr>
            <p:cNvPr id="19" name="Rectangle 18">
              <a:extLst>
                <a:ext uri="{FF2B5EF4-FFF2-40B4-BE49-F238E27FC236}">
                  <a16:creationId xmlns:a16="http://schemas.microsoft.com/office/drawing/2014/main" id="{39827944-366B-654E-433A-22A377CD6532}"/>
                </a:ext>
              </a:extLst>
            </p:cNvPr>
            <p:cNvSpPr/>
            <p:nvPr/>
          </p:nvSpPr>
          <p:spPr>
            <a:xfrm>
              <a:off x="4491000" y="5611089"/>
              <a:ext cx="1387855" cy="394481"/>
            </a:xfrm>
            <a:prstGeom prst="rect">
              <a:avLst/>
            </a:prstGeom>
            <a:solidFill>
              <a:srgbClr val="002339"/>
            </a:solidFill>
            <a:ln w="12700">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a:t>New </a:t>
              </a:r>
              <a:r>
                <a:rPr lang="fr-BE" sz="1100" dirty="0" err="1"/>
                <a:t>Space</a:t>
              </a:r>
              <a:r>
                <a:rPr lang="fr-BE" sz="1100" dirty="0"/>
                <a:t> </a:t>
              </a:r>
              <a:r>
                <a:rPr lang="fr-BE" sz="1100" dirty="0" err="1"/>
                <a:t>approach</a:t>
              </a:r>
              <a:endParaRPr lang="en-US" sz="1100" dirty="0"/>
            </a:p>
          </p:txBody>
        </p:sp>
      </p:grpSp>
      <p:grpSp>
        <p:nvGrpSpPr>
          <p:cNvPr id="28" name="Group 27">
            <a:extLst>
              <a:ext uri="{FF2B5EF4-FFF2-40B4-BE49-F238E27FC236}">
                <a16:creationId xmlns:a16="http://schemas.microsoft.com/office/drawing/2014/main" id="{579B8A16-CAAD-5A6D-EBF7-B703055E5B3A}"/>
              </a:ext>
            </a:extLst>
          </p:cNvPr>
          <p:cNvGrpSpPr/>
          <p:nvPr/>
        </p:nvGrpSpPr>
        <p:grpSpPr>
          <a:xfrm>
            <a:off x="4195435" y="4401202"/>
            <a:ext cx="1387856" cy="1788889"/>
            <a:chOff x="6453817" y="4223234"/>
            <a:chExt cx="1387856" cy="1788889"/>
          </a:xfrm>
        </p:grpSpPr>
        <p:pic>
          <p:nvPicPr>
            <p:cNvPr id="10" name="Picture 9">
              <a:extLst>
                <a:ext uri="{FF2B5EF4-FFF2-40B4-BE49-F238E27FC236}">
                  <a16:creationId xmlns:a16="http://schemas.microsoft.com/office/drawing/2014/main" id="{DA7B2E9D-88BA-483C-72EA-43C06185090B}"/>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6453818" y="4223234"/>
              <a:ext cx="1387855" cy="1387855"/>
            </a:xfrm>
            <a:prstGeom prst="rect">
              <a:avLst/>
            </a:prstGeom>
            <a:ln w="6350">
              <a:solidFill>
                <a:srgbClr val="002339"/>
              </a:solidFill>
            </a:ln>
          </p:spPr>
        </p:pic>
        <p:sp>
          <p:nvSpPr>
            <p:cNvPr id="20" name="Rectangle 19">
              <a:extLst>
                <a:ext uri="{FF2B5EF4-FFF2-40B4-BE49-F238E27FC236}">
                  <a16:creationId xmlns:a16="http://schemas.microsoft.com/office/drawing/2014/main" id="{9BE8B106-B5C7-3D3B-4DE1-DEC7D1841944}"/>
                </a:ext>
              </a:extLst>
            </p:cNvPr>
            <p:cNvSpPr/>
            <p:nvPr/>
          </p:nvSpPr>
          <p:spPr>
            <a:xfrm>
              <a:off x="6453817" y="5617642"/>
              <a:ext cx="1387855" cy="394481"/>
            </a:xfrm>
            <a:prstGeom prst="rect">
              <a:avLst/>
            </a:prstGeom>
            <a:solidFill>
              <a:srgbClr val="002339"/>
            </a:solidFill>
            <a:ln w="12700">
              <a:solidFill>
                <a:srgbClr val="002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err="1"/>
                <a:t>Earth</a:t>
              </a:r>
              <a:r>
                <a:rPr lang="fr-BE" sz="1100" dirty="0"/>
                <a:t> </a:t>
              </a:r>
              <a:br>
                <a:rPr lang="fr-BE" sz="1100" dirty="0"/>
              </a:br>
              <a:r>
                <a:rPr lang="fr-BE" sz="1100" dirty="0"/>
                <a:t>observation</a:t>
              </a:r>
              <a:endParaRPr lang="en-US" sz="1100" dirty="0"/>
            </a:p>
          </p:txBody>
        </p:sp>
      </p:grpSp>
      <p:pic>
        <p:nvPicPr>
          <p:cNvPr id="32" name="Content Placeholder 31" descr="A planet in space&#10;&#10;Description automatically generated with low confidence">
            <a:extLst>
              <a:ext uri="{FF2B5EF4-FFF2-40B4-BE49-F238E27FC236}">
                <a16:creationId xmlns:a16="http://schemas.microsoft.com/office/drawing/2014/main" id="{60DD80DF-F67C-AA27-C177-EAFDF0C9874A}"/>
              </a:ext>
            </a:extLst>
          </p:cNvPr>
          <p:cNvPicPr>
            <a:picLocks noGrp="1" noChangeAspect="1"/>
          </p:cNvPicPr>
          <p:nvPr>
            <p:ph sz="quarter" idx="50"/>
          </p:nvPr>
        </p:nvPicPr>
        <p:blipFill rotWithShape="1">
          <a:blip r:embed="rId7" cstate="screen">
            <a:extLst>
              <a:ext uri="{28A0092B-C50C-407E-A947-70E740481C1C}">
                <a14:useLocalDpi xmlns:a14="http://schemas.microsoft.com/office/drawing/2010/main" val="0"/>
              </a:ext>
            </a:extLst>
          </a:blip>
          <a:srcRect t="11484" r="6093" b="28491"/>
          <a:stretch/>
        </p:blipFill>
        <p:spPr>
          <a:xfrm>
            <a:off x="565364" y="1729150"/>
            <a:ext cx="6832963" cy="2456902"/>
          </a:xfrm>
        </p:spPr>
      </p:pic>
      <p:sp>
        <p:nvSpPr>
          <p:cNvPr id="33" name="TextBox 32">
            <a:extLst>
              <a:ext uri="{FF2B5EF4-FFF2-40B4-BE49-F238E27FC236}">
                <a16:creationId xmlns:a16="http://schemas.microsoft.com/office/drawing/2014/main" id="{9434D2EB-971D-46C5-75C2-7B2BAB94DDB2}"/>
              </a:ext>
            </a:extLst>
          </p:cNvPr>
          <p:cNvSpPr txBox="1"/>
          <p:nvPr/>
        </p:nvSpPr>
        <p:spPr>
          <a:xfrm>
            <a:off x="651164" y="1950853"/>
            <a:ext cx="2944091" cy="461665"/>
          </a:xfrm>
          <a:prstGeom prst="rect">
            <a:avLst/>
          </a:prstGeom>
          <a:noFill/>
        </p:spPr>
        <p:txBody>
          <a:bodyPr wrap="square" rtlCol="0">
            <a:spAutoFit/>
          </a:bodyPr>
          <a:lstStyle/>
          <a:p>
            <a:r>
              <a:rPr lang="fr-BE" sz="2400" dirty="0">
                <a:solidFill>
                  <a:schemeClr val="bg1"/>
                </a:solidFill>
              </a:rPr>
              <a:t>SPACE at Lambda-X</a:t>
            </a:r>
            <a:endParaRPr lang="en-US" sz="2400" dirty="0">
              <a:solidFill>
                <a:schemeClr val="bg1"/>
              </a:solidFill>
            </a:endParaRPr>
          </a:p>
        </p:txBody>
      </p:sp>
      <p:pic>
        <p:nvPicPr>
          <p:cNvPr id="38" name="Picture 37">
            <a:extLst>
              <a:ext uri="{FF2B5EF4-FFF2-40B4-BE49-F238E27FC236}">
                <a16:creationId xmlns:a16="http://schemas.microsoft.com/office/drawing/2014/main" id="{A6B55EFF-A929-E1B0-5D36-3E9DFA7193A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664944" y="1854796"/>
            <a:ext cx="1622546" cy="1556355"/>
          </a:xfrm>
          <a:prstGeom prst="rect">
            <a:avLst/>
          </a:prstGeom>
        </p:spPr>
      </p:pic>
      <p:sp>
        <p:nvSpPr>
          <p:cNvPr id="3" name="TextBox 2">
            <a:extLst>
              <a:ext uri="{FF2B5EF4-FFF2-40B4-BE49-F238E27FC236}">
                <a16:creationId xmlns:a16="http://schemas.microsoft.com/office/drawing/2014/main" id="{6B6C9019-EE11-3DE5-3C8A-0A2D752C4674}"/>
              </a:ext>
            </a:extLst>
          </p:cNvPr>
          <p:cNvSpPr txBox="1"/>
          <p:nvPr/>
        </p:nvSpPr>
        <p:spPr>
          <a:xfrm>
            <a:off x="7825506" y="2269239"/>
            <a:ext cx="3801130" cy="1077218"/>
          </a:xfrm>
          <a:prstGeom prst="rect">
            <a:avLst/>
          </a:prstGeom>
          <a:noFill/>
        </p:spPr>
        <p:txBody>
          <a:bodyPr wrap="square" rtlCol="0">
            <a:spAutoFit/>
          </a:bodyPr>
          <a:lstStyle/>
          <a:p>
            <a:pPr algn="just"/>
            <a:r>
              <a:rPr lang="en-US" sz="1600" b="0" i="0" u="none" strike="noStrike" baseline="0" dirty="0">
                <a:solidFill>
                  <a:srgbClr val="002339"/>
                </a:solidFill>
              </a:rPr>
              <a:t>Innovation is at the core of our values. </a:t>
            </a:r>
          </a:p>
          <a:p>
            <a:pPr algn="just"/>
            <a:r>
              <a:rPr lang="en-US" sz="1600" b="0" i="0" u="none" strike="noStrike" baseline="0" dirty="0">
                <a:solidFill>
                  <a:srgbClr val="002339"/>
                </a:solidFill>
              </a:rPr>
              <a:t>We are the trusted partner in the field of optical systems for the development of pioneering programs. </a:t>
            </a:r>
          </a:p>
        </p:txBody>
      </p:sp>
      <p:pic>
        <p:nvPicPr>
          <p:cNvPr id="6" name="Picture 5" descr="A person standing in front of a stack of boxes&#10;&#10;Description automatically generated with low confidence">
            <a:extLst>
              <a:ext uri="{FF2B5EF4-FFF2-40B4-BE49-F238E27FC236}">
                <a16:creationId xmlns:a16="http://schemas.microsoft.com/office/drawing/2014/main" id="{D0CE57FB-BA97-9CD4-18A2-8AAC00EDAA19}"/>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l="4768" t="14720" r="17668" b="33570"/>
          <a:stretch/>
        </p:blipFill>
        <p:spPr>
          <a:xfrm>
            <a:off x="9757023" y="4231949"/>
            <a:ext cx="2059841" cy="2059841"/>
          </a:xfrm>
          <a:prstGeom prst="ellipse">
            <a:avLst/>
          </a:prstGeom>
        </p:spPr>
      </p:pic>
      <p:sp>
        <p:nvSpPr>
          <p:cNvPr id="7" name="TextBox 6">
            <a:extLst>
              <a:ext uri="{FF2B5EF4-FFF2-40B4-BE49-F238E27FC236}">
                <a16:creationId xmlns:a16="http://schemas.microsoft.com/office/drawing/2014/main" id="{F197A295-17E2-926B-1E75-2F001EF10A8A}"/>
              </a:ext>
            </a:extLst>
          </p:cNvPr>
          <p:cNvSpPr txBox="1"/>
          <p:nvPr/>
        </p:nvSpPr>
        <p:spPr>
          <a:xfrm>
            <a:off x="7825506" y="5707015"/>
            <a:ext cx="2059841" cy="584775"/>
          </a:xfrm>
          <a:prstGeom prst="rect">
            <a:avLst/>
          </a:prstGeom>
          <a:noFill/>
        </p:spPr>
        <p:txBody>
          <a:bodyPr wrap="square" rtlCol="0">
            <a:spAutoFit/>
          </a:bodyPr>
          <a:lstStyle/>
          <a:p>
            <a:pPr algn="r"/>
            <a:r>
              <a:rPr lang="en-US" sz="1600" b="0" i="0" u="none" strike="noStrike" baseline="0" dirty="0">
                <a:solidFill>
                  <a:srgbClr val="002339"/>
                </a:solidFill>
              </a:rPr>
              <a:t>Olivier Dupont, PhD</a:t>
            </a:r>
          </a:p>
          <a:p>
            <a:pPr algn="r"/>
            <a:r>
              <a:rPr lang="en-US" sz="1600" b="0" i="0" u="none" strike="noStrike" baseline="0" dirty="0">
                <a:solidFill>
                  <a:schemeClr val="tx2"/>
                </a:solidFill>
              </a:rPr>
              <a:t>CEO, Lambda-X</a:t>
            </a:r>
          </a:p>
        </p:txBody>
      </p:sp>
    </p:spTree>
    <p:extLst>
      <p:ext uri="{BB962C8B-B14F-4D97-AF65-F5344CB8AC3E}">
        <p14:creationId xmlns:p14="http://schemas.microsoft.com/office/powerpoint/2010/main" val="159407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97F995-ECD0-4786-6BD3-0C8761C22DF3}"/>
              </a:ext>
            </a:extLst>
          </p:cNvPr>
          <p:cNvSpPr>
            <a:spLocks noGrp="1"/>
          </p:cNvSpPr>
          <p:nvPr>
            <p:ph type="body" sz="quarter" idx="16"/>
          </p:nvPr>
        </p:nvSpPr>
        <p:spPr/>
        <p:txBody>
          <a:bodyPr/>
          <a:lstStyle/>
          <a:p>
            <a:r>
              <a:rPr lang="fr-BE" dirty="0"/>
              <a:t>Moon; Mars; Jupiter Lambda-X </a:t>
            </a:r>
            <a:r>
              <a:rPr lang="fr-BE" dirty="0" err="1"/>
              <a:t>Space</a:t>
            </a:r>
            <a:r>
              <a:rPr lang="fr-BE" dirty="0"/>
              <a:t> expertise</a:t>
            </a:r>
            <a:endParaRPr lang="en-US" dirty="0"/>
          </a:p>
        </p:txBody>
      </p:sp>
      <p:pic>
        <p:nvPicPr>
          <p:cNvPr id="5" name="Picture 4">
            <a:extLst>
              <a:ext uri="{FF2B5EF4-FFF2-40B4-BE49-F238E27FC236}">
                <a16:creationId xmlns:a16="http://schemas.microsoft.com/office/drawing/2014/main" id="{5151E3C2-BB33-8A8D-3E2B-BB0C0EBADC49}"/>
              </a:ext>
            </a:extLst>
          </p:cNvPr>
          <p:cNvPicPr>
            <a:picLocks noChangeAspect="1"/>
          </p:cNvPicPr>
          <p:nvPr/>
        </p:nvPicPr>
        <p:blipFill rotWithShape="1">
          <a:blip r:embed="rId3">
            <a:extLst>
              <a:ext uri="{28A0092B-C50C-407E-A947-70E740481C1C}">
                <a14:useLocalDpi xmlns:a14="http://schemas.microsoft.com/office/drawing/2010/main" val="0"/>
              </a:ext>
            </a:extLst>
          </a:blip>
          <a:srcRect t="-56" b="69354"/>
          <a:stretch/>
        </p:blipFill>
        <p:spPr>
          <a:xfrm>
            <a:off x="-65196" y="3899392"/>
            <a:ext cx="12322391" cy="3018596"/>
          </a:xfrm>
          <a:prstGeom prst="rect">
            <a:avLst/>
          </a:prstGeom>
        </p:spPr>
      </p:pic>
      <p:grpSp>
        <p:nvGrpSpPr>
          <p:cNvPr id="20" name="Group 19">
            <a:extLst>
              <a:ext uri="{FF2B5EF4-FFF2-40B4-BE49-F238E27FC236}">
                <a16:creationId xmlns:a16="http://schemas.microsoft.com/office/drawing/2014/main" id="{0C58D076-F7D7-B263-A0EB-983D3A30C0D0}"/>
              </a:ext>
            </a:extLst>
          </p:cNvPr>
          <p:cNvGrpSpPr/>
          <p:nvPr/>
        </p:nvGrpSpPr>
        <p:grpSpPr>
          <a:xfrm>
            <a:off x="945962" y="4993999"/>
            <a:ext cx="1624261" cy="1153256"/>
            <a:chOff x="945962" y="4672283"/>
            <a:chExt cx="1624261" cy="1153256"/>
          </a:xfrm>
        </p:grpSpPr>
        <p:pic>
          <p:nvPicPr>
            <p:cNvPr id="6" name="Picture 5">
              <a:extLst>
                <a:ext uri="{FF2B5EF4-FFF2-40B4-BE49-F238E27FC236}">
                  <a16:creationId xmlns:a16="http://schemas.microsoft.com/office/drawing/2014/main" id="{5AE9B58B-7735-D9DD-5AB2-C2541831A98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351" t="1" r="1615" b="1965"/>
            <a:stretch/>
          </p:blipFill>
          <p:spPr>
            <a:xfrm>
              <a:off x="945962" y="4718518"/>
              <a:ext cx="1107021" cy="1107021"/>
            </a:xfrm>
            <a:prstGeom prst="rect">
              <a:avLst/>
            </a:prstGeom>
            <a:noFill/>
          </p:spPr>
        </p:pic>
        <p:pic>
          <p:nvPicPr>
            <p:cNvPr id="7" name="Picture 6">
              <a:extLst>
                <a:ext uri="{FF2B5EF4-FFF2-40B4-BE49-F238E27FC236}">
                  <a16:creationId xmlns:a16="http://schemas.microsoft.com/office/drawing/2014/main" id="{06142943-3742-0656-2C71-A1C46251C9CA}"/>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2136798" y="4672283"/>
              <a:ext cx="433425" cy="411921"/>
            </a:xfrm>
            <a:prstGeom prst="rect">
              <a:avLst/>
            </a:prstGeom>
            <a:noFill/>
          </p:spPr>
        </p:pic>
      </p:grpSp>
      <p:pic>
        <p:nvPicPr>
          <p:cNvPr id="10" name="Picture 2">
            <a:extLst>
              <a:ext uri="{FF2B5EF4-FFF2-40B4-BE49-F238E27FC236}">
                <a16:creationId xmlns:a16="http://schemas.microsoft.com/office/drawing/2014/main" id="{54247E96-C946-006E-E0D0-D80235D4E73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20239" t="6024" r="7212" b="6231"/>
          <a:stretch/>
        </p:blipFill>
        <p:spPr bwMode="auto">
          <a:xfrm>
            <a:off x="7832792" y="4300865"/>
            <a:ext cx="2329335" cy="2329335"/>
          </a:xfrm>
          <a:prstGeom prst="rect">
            <a:avLst/>
          </a:prstGeom>
          <a:noFill/>
        </p:spPr>
      </p:pic>
      <p:pic>
        <p:nvPicPr>
          <p:cNvPr id="11" name="Picture 10">
            <a:extLst>
              <a:ext uri="{FF2B5EF4-FFF2-40B4-BE49-F238E27FC236}">
                <a16:creationId xmlns:a16="http://schemas.microsoft.com/office/drawing/2014/main" id="{E1FCA181-FF48-B235-EEB4-FE78249846E6}"/>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10123810" y="4496123"/>
            <a:ext cx="387082" cy="387082"/>
          </a:xfrm>
          <a:prstGeom prst="rect">
            <a:avLst/>
          </a:prstGeom>
          <a:noFill/>
        </p:spPr>
      </p:pic>
      <p:pic>
        <p:nvPicPr>
          <p:cNvPr id="12" name="Picture 11">
            <a:extLst>
              <a:ext uri="{FF2B5EF4-FFF2-40B4-BE49-F238E27FC236}">
                <a16:creationId xmlns:a16="http://schemas.microsoft.com/office/drawing/2014/main" id="{9008E1DB-BA8F-0D30-D5DC-84F3C9B08C96}"/>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10930075" y="4492660"/>
            <a:ext cx="376224" cy="376224"/>
          </a:xfrm>
          <a:prstGeom prst="rect">
            <a:avLst/>
          </a:prstGeom>
          <a:noFill/>
        </p:spPr>
      </p:pic>
      <p:pic>
        <p:nvPicPr>
          <p:cNvPr id="13" name="Picture 12">
            <a:extLst>
              <a:ext uri="{FF2B5EF4-FFF2-40B4-BE49-F238E27FC236}">
                <a16:creationId xmlns:a16="http://schemas.microsoft.com/office/drawing/2014/main" id="{DB9C047A-CC9F-0F01-2792-2D0F8DD66439}"/>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10542750" y="4492660"/>
            <a:ext cx="362500" cy="368869"/>
          </a:xfrm>
          <a:prstGeom prst="rect">
            <a:avLst/>
          </a:prstGeom>
          <a:noFill/>
        </p:spPr>
      </p:pic>
      <p:pic>
        <p:nvPicPr>
          <p:cNvPr id="8" name="Picture 7">
            <a:extLst>
              <a:ext uri="{FF2B5EF4-FFF2-40B4-BE49-F238E27FC236}">
                <a16:creationId xmlns:a16="http://schemas.microsoft.com/office/drawing/2014/main" id="{3B8F25B5-8C06-D734-507C-F4BAD2234CA8}"/>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l="4997" t="3378" r="-450" b="1169"/>
          <a:stretch/>
        </p:blipFill>
        <p:spPr>
          <a:xfrm>
            <a:off x="4787244" y="5150139"/>
            <a:ext cx="724378" cy="724378"/>
          </a:xfrm>
          <a:prstGeom prst="rect">
            <a:avLst/>
          </a:prstGeom>
        </p:spPr>
      </p:pic>
      <p:pic>
        <p:nvPicPr>
          <p:cNvPr id="9" name="Picture 8">
            <a:extLst>
              <a:ext uri="{FF2B5EF4-FFF2-40B4-BE49-F238E27FC236}">
                <a16:creationId xmlns:a16="http://schemas.microsoft.com/office/drawing/2014/main" id="{32439BE7-1D04-E44A-4C69-B5FC2342F666}"/>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5558535" y="4973128"/>
            <a:ext cx="375476" cy="354021"/>
          </a:xfrm>
          <a:prstGeom prst="rect">
            <a:avLst/>
          </a:prstGeom>
          <a:noFill/>
        </p:spPr>
      </p:pic>
      <p:grpSp>
        <p:nvGrpSpPr>
          <p:cNvPr id="140" name="Group 139">
            <a:extLst>
              <a:ext uri="{FF2B5EF4-FFF2-40B4-BE49-F238E27FC236}">
                <a16:creationId xmlns:a16="http://schemas.microsoft.com/office/drawing/2014/main" id="{43AC74E2-C642-06E6-7ADF-D8F9A479A8EA}"/>
              </a:ext>
            </a:extLst>
          </p:cNvPr>
          <p:cNvGrpSpPr/>
          <p:nvPr/>
        </p:nvGrpSpPr>
        <p:grpSpPr>
          <a:xfrm>
            <a:off x="4495581" y="2800485"/>
            <a:ext cx="898504" cy="3427006"/>
            <a:chOff x="4495581" y="2800485"/>
            <a:chExt cx="898504" cy="3427006"/>
          </a:xfrm>
        </p:grpSpPr>
        <p:pic>
          <p:nvPicPr>
            <p:cNvPr id="23" name="Content Placeholder 5">
              <a:extLst>
                <a:ext uri="{FF2B5EF4-FFF2-40B4-BE49-F238E27FC236}">
                  <a16:creationId xmlns:a16="http://schemas.microsoft.com/office/drawing/2014/main" id="{719B04C2-3729-A0D4-A12D-3EB5BB139B62}"/>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l="36967" r="5128" b="22117"/>
            <a:stretch/>
          </p:blipFill>
          <p:spPr>
            <a:xfrm>
              <a:off x="4495581" y="3180706"/>
              <a:ext cx="898504" cy="906357"/>
            </a:xfrm>
            <a:prstGeom prst="ellipse">
              <a:avLst/>
            </a:prstGeom>
            <a:ln w="19050" cap="rnd">
              <a:solidFill>
                <a:srgbClr val="002339"/>
              </a:solidFill>
            </a:ln>
            <a:effectLst/>
            <a:scene3d>
              <a:camera prst="orthographicFront"/>
              <a:lightRig rig="contrasting" dir="t">
                <a:rot lat="0" lon="0" rev="3000000"/>
              </a:lightRig>
            </a:scene3d>
            <a:sp3d contourW="7620">
              <a:bevelT w="95250" h="31750"/>
              <a:contourClr>
                <a:srgbClr val="333333"/>
              </a:contourClr>
            </a:sp3d>
          </p:spPr>
        </p:pic>
        <p:sp>
          <p:nvSpPr>
            <p:cNvPr id="24" name="TextBox 23">
              <a:extLst>
                <a:ext uri="{FF2B5EF4-FFF2-40B4-BE49-F238E27FC236}">
                  <a16:creationId xmlns:a16="http://schemas.microsoft.com/office/drawing/2014/main" id="{0D7A9209-6FB2-BB12-606C-8AA21FEE3075}"/>
                </a:ext>
              </a:extLst>
            </p:cNvPr>
            <p:cNvSpPr txBox="1"/>
            <p:nvPr/>
          </p:nvSpPr>
          <p:spPr>
            <a:xfrm>
              <a:off x="4633690" y="4128730"/>
              <a:ext cx="622286" cy="338554"/>
            </a:xfrm>
            <a:prstGeom prst="rect">
              <a:avLst/>
            </a:prstGeom>
            <a:noFill/>
          </p:spPr>
          <p:txBody>
            <a:bodyPr wrap="none" rtlCol="0">
              <a:spAutoFit/>
            </a:bodyPr>
            <a:lstStyle/>
            <a:p>
              <a:r>
                <a:rPr lang="fr-FR" sz="1600" b="1" dirty="0">
                  <a:solidFill>
                    <a:srgbClr val="002339"/>
                  </a:solidFill>
                </a:rPr>
                <a:t>UVIS</a:t>
              </a:r>
              <a:endParaRPr lang="fr-FR" sz="900" b="1" dirty="0">
                <a:solidFill>
                  <a:srgbClr val="002339"/>
                </a:solidFill>
              </a:endParaRPr>
            </a:p>
          </p:txBody>
        </p:sp>
        <p:grpSp>
          <p:nvGrpSpPr>
            <p:cNvPr id="27" name="Group 26">
              <a:extLst>
                <a:ext uri="{FF2B5EF4-FFF2-40B4-BE49-F238E27FC236}">
                  <a16:creationId xmlns:a16="http://schemas.microsoft.com/office/drawing/2014/main" id="{46343AB9-82DB-8F91-6502-EB10B4725999}"/>
                </a:ext>
              </a:extLst>
            </p:cNvPr>
            <p:cNvGrpSpPr/>
            <p:nvPr/>
          </p:nvGrpSpPr>
          <p:grpSpPr>
            <a:xfrm>
              <a:off x="4861293" y="4797164"/>
              <a:ext cx="490127" cy="1430327"/>
              <a:chOff x="4910849" y="4513082"/>
              <a:chExt cx="490127" cy="1430327"/>
            </a:xfrm>
          </p:grpSpPr>
          <p:sp>
            <p:nvSpPr>
              <p:cNvPr id="22" name="Arc 21">
                <a:extLst>
                  <a:ext uri="{FF2B5EF4-FFF2-40B4-BE49-F238E27FC236}">
                    <a16:creationId xmlns:a16="http://schemas.microsoft.com/office/drawing/2014/main" id="{808E27F8-AB3B-5765-3270-21168C927BF4}"/>
                  </a:ext>
                </a:extLst>
              </p:cNvPr>
              <p:cNvSpPr/>
              <p:nvPr/>
            </p:nvSpPr>
            <p:spPr>
              <a:xfrm rot="3190978">
                <a:off x="4433857" y="4990074"/>
                <a:ext cx="1430327" cy="476343"/>
              </a:xfrm>
              <a:prstGeom prst="arc">
                <a:avLst>
                  <a:gd name="adj1" fmla="val 4720795"/>
                  <a:gd name="adj2" fmla="val 13190572"/>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5" name="Arc 24">
                <a:extLst>
                  <a:ext uri="{FF2B5EF4-FFF2-40B4-BE49-F238E27FC236}">
                    <a16:creationId xmlns:a16="http://schemas.microsoft.com/office/drawing/2014/main" id="{965AB652-3E43-4F6A-45B7-572E091B1BD1}"/>
                  </a:ext>
                </a:extLst>
              </p:cNvPr>
              <p:cNvSpPr/>
              <p:nvPr/>
            </p:nvSpPr>
            <p:spPr>
              <a:xfrm rot="13950888">
                <a:off x="4579949" y="5009294"/>
                <a:ext cx="1165712" cy="476343"/>
              </a:xfrm>
              <a:prstGeom prst="arc">
                <a:avLst>
                  <a:gd name="adj1" fmla="val 8580168"/>
                  <a:gd name="adj2" fmla="val 16815090"/>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30" name="Straight Connector 29">
              <a:extLst>
                <a:ext uri="{FF2B5EF4-FFF2-40B4-BE49-F238E27FC236}">
                  <a16:creationId xmlns:a16="http://schemas.microsoft.com/office/drawing/2014/main" id="{32D5C76D-DA45-2887-F0BC-72799DD61ABA}"/>
                </a:ext>
              </a:extLst>
            </p:cNvPr>
            <p:cNvCxnSpPr>
              <a:cxnSpLocks/>
            </p:cNvCxnSpPr>
            <p:nvPr/>
          </p:nvCxnSpPr>
          <p:spPr>
            <a:xfrm>
              <a:off x="4687071" y="4115882"/>
              <a:ext cx="0" cy="808222"/>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F9BAAD2-12A9-8AC8-C21A-F11CC0328110}"/>
                </a:ext>
              </a:extLst>
            </p:cNvPr>
            <p:cNvSpPr txBox="1"/>
            <p:nvPr/>
          </p:nvSpPr>
          <p:spPr>
            <a:xfrm>
              <a:off x="4624874" y="2800485"/>
              <a:ext cx="639919" cy="338554"/>
            </a:xfrm>
            <a:prstGeom prst="rect">
              <a:avLst/>
            </a:prstGeom>
            <a:noFill/>
          </p:spPr>
          <p:txBody>
            <a:bodyPr wrap="none" rtlCol="0">
              <a:spAutoFit/>
            </a:bodyPr>
            <a:lstStyle/>
            <a:p>
              <a:r>
                <a:rPr lang="fr-FR" sz="1600" b="1" dirty="0">
                  <a:solidFill>
                    <a:schemeClr val="tx2">
                      <a:lumMod val="40000"/>
                      <a:lumOff val="60000"/>
                    </a:schemeClr>
                  </a:solidFill>
                </a:rPr>
                <a:t>2016</a:t>
              </a:r>
              <a:endParaRPr lang="fr-FR" sz="900" b="1" dirty="0">
                <a:solidFill>
                  <a:schemeClr val="tx2">
                    <a:lumMod val="40000"/>
                    <a:lumOff val="60000"/>
                  </a:schemeClr>
                </a:solidFill>
              </a:endParaRPr>
            </a:p>
          </p:txBody>
        </p:sp>
      </p:grpSp>
      <p:grpSp>
        <p:nvGrpSpPr>
          <p:cNvPr id="141" name="Group 140">
            <a:extLst>
              <a:ext uri="{FF2B5EF4-FFF2-40B4-BE49-F238E27FC236}">
                <a16:creationId xmlns:a16="http://schemas.microsoft.com/office/drawing/2014/main" id="{C6920380-647E-F75A-D1E9-28E52877F86D}"/>
              </a:ext>
            </a:extLst>
          </p:cNvPr>
          <p:cNvGrpSpPr/>
          <p:nvPr/>
        </p:nvGrpSpPr>
        <p:grpSpPr>
          <a:xfrm>
            <a:off x="5585575" y="2793865"/>
            <a:ext cx="948024" cy="2356274"/>
            <a:chOff x="5585575" y="2793865"/>
            <a:chExt cx="948024" cy="2356274"/>
          </a:xfrm>
        </p:grpSpPr>
        <p:pic>
          <p:nvPicPr>
            <p:cNvPr id="66" name="Picture 65">
              <a:extLst>
                <a:ext uri="{FF2B5EF4-FFF2-40B4-BE49-F238E27FC236}">
                  <a16:creationId xmlns:a16="http://schemas.microsoft.com/office/drawing/2014/main" id="{3BAD9C5F-D24F-7205-0577-B520A1FE23ED}"/>
                </a:ext>
              </a:extLst>
            </p:cNvPr>
            <p:cNvPicPr>
              <a:picLocks noChangeAspect="1"/>
            </p:cNvPicPr>
            <p:nvPr/>
          </p:nvPicPr>
          <p:blipFill rotWithShape="1">
            <a:blip r:embed="rId13"/>
            <a:srcRect l="3554" r="3554"/>
            <a:stretch/>
          </p:blipFill>
          <p:spPr>
            <a:xfrm>
              <a:off x="5585575" y="3169716"/>
              <a:ext cx="948024" cy="948024"/>
            </a:xfrm>
            <a:prstGeom prst="ellipse">
              <a:avLst/>
            </a:prstGeom>
            <a:ln w="19050" cap="rnd">
              <a:solidFill>
                <a:srgbClr val="002339"/>
              </a:solidFill>
            </a:ln>
            <a:effectLst/>
            <a:scene3d>
              <a:camera prst="orthographicFront"/>
              <a:lightRig rig="contrasting" dir="t">
                <a:rot lat="0" lon="0" rev="3000000"/>
              </a:lightRig>
            </a:scene3d>
            <a:sp3d contourW="7620">
              <a:bevelT w="95250" h="31750"/>
              <a:contourClr>
                <a:srgbClr val="333333"/>
              </a:contourClr>
            </a:sp3d>
          </p:spPr>
        </p:pic>
        <p:sp>
          <p:nvSpPr>
            <p:cNvPr id="72" name="TextBox 71">
              <a:extLst>
                <a:ext uri="{FF2B5EF4-FFF2-40B4-BE49-F238E27FC236}">
                  <a16:creationId xmlns:a16="http://schemas.microsoft.com/office/drawing/2014/main" id="{976B90A4-314C-B927-35B0-6EC41285106F}"/>
                </a:ext>
              </a:extLst>
            </p:cNvPr>
            <p:cNvSpPr txBox="1"/>
            <p:nvPr/>
          </p:nvSpPr>
          <p:spPr>
            <a:xfrm>
              <a:off x="5739626" y="2793865"/>
              <a:ext cx="639919" cy="338554"/>
            </a:xfrm>
            <a:prstGeom prst="rect">
              <a:avLst/>
            </a:prstGeom>
            <a:noFill/>
          </p:spPr>
          <p:txBody>
            <a:bodyPr wrap="none" rtlCol="0">
              <a:spAutoFit/>
            </a:bodyPr>
            <a:lstStyle/>
            <a:p>
              <a:r>
                <a:rPr lang="fr-FR" sz="1600" b="1" dirty="0">
                  <a:solidFill>
                    <a:schemeClr val="tx2">
                      <a:lumMod val="40000"/>
                      <a:lumOff val="60000"/>
                    </a:schemeClr>
                  </a:solidFill>
                </a:rPr>
                <a:t>2024</a:t>
              </a:r>
              <a:endParaRPr lang="fr-FR" sz="900" b="1" dirty="0">
                <a:solidFill>
                  <a:schemeClr val="tx2">
                    <a:lumMod val="40000"/>
                    <a:lumOff val="60000"/>
                  </a:schemeClr>
                </a:solidFill>
              </a:endParaRPr>
            </a:p>
          </p:txBody>
        </p:sp>
        <p:sp>
          <p:nvSpPr>
            <p:cNvPr id="73" name="TextBox 72">
              <a:extLst>
                <a:ext uri="{FF2B5EF4-FFF2-40B4-BE49-F238E27FC236}">
                  <a16:creationId xmlns:a16="http://schemas.microsoft.com/office/drawing/2014/main" id="{0476DACF-BF7A-7F00-18B2-DD3AD96C62E8}"/>
                </a:ext>
              </a:extLst>
            </p:cNvPr>
            <p:cNvSpPr txBox="1"/>
            <p:nvPr/>
          </p:nvSpPr>
          <p:spPr>
            <a:xfrm>
              <a:off x="5748444" y="4131581"/>
              <a:ext cx="665567" cy="338554"/>
            </a:xfrm>
            <a:prstGeom prst="rect">
              <a:avLst/>
            </a:prstGeom>
            <a:noFill/>
          </p:spPr>
          <p:txBody>
            <a:bodyPr wrap="none" rtlCol="0">
              <a:spAutoFit/>
            </a:bodyPr>
            <a:lstStyle/>
            <a:p>
              <a:r>
                <a:rPr lang="fr-FR" sz="1600" b="1" dirty="0">
                  <a:solidFill>
                    <a:srgbClr val="002339"/>
                  </a:solidFill>
                </a:rPr>
                <a:t>MMX</a:t>
              </a:r>
              <a:endParaRPr lang="fr-FR" sz="900" b="1" dirty="0">
                <a:solidFill>
                  <a:srgbClr val="002339"/>
                </a:solidFill>
              </a:endParaRPr>
            </a:p>
          </p:txBody>
        </p:sp>
        <p:cxnSp>
          <p:nvCxnSpPr>
            <p:cNvPr id="74" name="Straight Connector 73">
              <a:extLst>
                <a:ext uri="{FF2B5EF4-FFF2-40B4-BE49-F238E27FC236}">
                  <a16:creationId xmlns:a16="http://schemas.microsoft.com/office/drawing/2014/main" id="{A0B9A825-78BB-C726-A486-8550BD63D9B5}"/>
                </a:ext>
              </a:extLst>
            </p:cNvPr>
            <p:cNvCxnSpPr>
              <a:cxnSpLocks/>
            </p:cNvCxnSpPr>
            <p:nvPr/>
          </p:nvCxnSpPr>
          <p:spPr>
            <a:xfrm>
              <a:off x="5783163" y="4115882"/>
              <a:ext cx="0" cy="1034257"/>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115F55B1-CB7D-4FE3-18C6-7540CF3E353A}"/>
              </a:ext>
            </a:extLst>
          </p:cNvPr>
          <p:cNvGrpSpPr/>
          <p:nvPr/>
        </p:nvGrpSpPr>
        <p:grpSpPr>
          <a:xfrm>
            <a:off x="773224" y="1557051"/>
            <a:ext cx="3244415" cy="3642908"/>
            <a:chOff x="773224" y="1557051"/>
            <a:chExt cx="3244415" cy="3642908"/>
          </a:xfrm>
        </p:grpSpPr>
        <p:sp>
          <p:nvSpPr>
            <p:cNvPr id="87" name="TextBox 86">
              <a:extLst>
                <a:ext uri="{FF2B5EF4-FFF2-40B4-BE49-F238E27FC236}">
                  <a16:creationId xmlns:a16="http://schemas.microsoft.com/office/drawing/2014/main" id="{EA294037-7864-99F0-78F8-D4DD9898C968}"/>
                </a:ext>
              </a:extLst>
            </p:cNvPr>
            <p:cNvSpPr txBox="1"/>
            <p:nvPr/>
          </p:nvSpPr>
          <p:spPr>
            <a:xfrm>
              <a:off x="2351056" y="3264560"/>
              <a:ext cx="1666583" cy="338554"/>
            </a:xfrm>
            <a:prstGeom prst="rect">
              <a:avLst/>
            </a:prstGeom>
            <a:noFill/>
          </p:spPr>
          <p:txBody>
            <a:bodyPr wrap="square" rtlCol="0">
              <a:spAutoFit/>
            </a:bodyPr>
            <a:lstStyle/>
            <a:p>
              <a:r>
                <a:rPr lang="fr-FR" sz="1600" b="1" dirty="0">
                  <a:solidFill>
                    <a:srgbClr val="002339"/>
                  </a:solidFill>
                </a:rPr>
                <a:t>Lunar </a:t>
              </a:r>
              <a:r>
                <a:rPr lang="fr-FR" sz="1600" b="1" dirty="0" err="1">
                  <a:solidFill>
                    <a:srgbClr val="002339"/>
                  </a:solidFill>
                </a:rPr>
                <a:t>rovers</a:t>
              </a:r>
              <a:endParaRPr lang="fr-FR" sz="900" b="1" dirty="0">
                <a:solidFill>
                  <a:srgbClr val="002339"/>
                </a:solidFill>
              </a:endParaRPr>
            </a:p>
          </p:txBody>
        </p:sp>
        <p:cxnSp>
          <p:nvCxnSpPr>
            <p:cNvPr id="88" name="Straight Connector 87">
              <a:extLst>
                <a:ext uri="{FF2B5EF4-FFF2-40B4-BE49-F238E27FC236}">
                  <a16:creationId xmlns:a16="http://schemas.microsoft.com/office/drawing/2014/main" id="{E949F767-F5EC-B081-5B34-E0EFC35A1B9E}"/>
                </a:ext>
              </a:extLst>
            </p:cNvPr>
            <p:cNvCxnSpPr>
              <a:cxnSpLocks/>
            </p:cNvCxnSpPr>
            <p:nvPr/>
          </p:nvCxnSpPr>
          <p:spPr>
            <a:xfrm>
              <a:off x="2360100" y="3216042"/>
              <a:ext cx="6037" cy="1983917"/>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22AD25BF-2C7D-AC9F-1E78-13E9D2BBB1F8}"/>
                </a:ext>
              </a:extLst>
            </p:cNvPr>
            <p:cNvGrpSpPr/>
            <p:nvPr/>
          </p:nvGrpSpPr>
          <p:grpSpPr>
            <a:xfrm>
              <a:off x="773224" y="1557051"/>
              <a:ext cx="3072913" cy="1678284"/>
              <a:chOff x="811807" y="1549077"/>
              <a:chExt cx="3072913" cy="1678284"/>
            </a:xfrm>
          </p:grpSpPr>
          <p:sp>
            <p:nvSpPr>
              <p:cNvPr id="89" name="TextBox 88">
                <a:extLst>
                  <a:ext uri="{FF2B5EF4-FFF2-40B4-BE49-F238E27FC236}">
                    <a16:creationId xmlns:a16="http://schemas.microsoft.com/office/drawing/2014/main" id="{67FCEA22-73E7-4D57-E70C-35B85A1F7A2D}"/>
                  </a:ext>
                </a:extLst>
              </p:cNvPr>
              <p:cNvSpPr txBox="1"/>
              <p:nvPr/>
            </p:nvSpPr>
            <p:spPr>
              <a:xfrm>
                <a:off x="2093007" y="1549077"/>
                <a:ext cx="639919" cy="338554"/>
              </a:xfrm>
              <a:prstGeom prst="rect">
                <a:avLst/>
              </a:prstGeom>
              <a:noFill/>
            </p:spPr>
            <p:txBody>
              <a:bodyPr wrap="square" rtlCol="0">
                <a:spAutoFit/>
              </a:bodyPr>
              <a:lstStyle/>
              <a:p>
                <a:r>
                  <a:rPr lang="fr-FR" sz="1600" b="1" dirty="0">
                    <a:solidFill>
                      <a:schemeClr val="tx2">
                        <a:lumMod val="40000"/>
                        <a:lumOff val="60000"/>
                      </a:schemeClr>
                    </a:solidFill>
                  </a:rPr>
                  <a:t>2024</a:t>
                </a:r>
                <a:endParaRPr lang="fr-FR" sz="900" b="1" dirty="0">
                  <a:solidFill>
                    <a:schemeClr val="tx2">
                      <a:lumMod val="40000"/>
                      <a:lumOff val="60000"/>
                    </a:schemeClr>
                  </a:solidFill>
                </a:endParaRPr>
              </a:p>
            </p:txBody>
          </p:sp>
          <p:grpSp>
            <p:nvGrpSpPr>
              <p:cNvPr id="118" name="Group 117">
                <a:extLst>
                  <a:ext uri="{FF2B5EF4-FFF2-40B4-BE49-F238E27FC236}">
                    <a16:creationId xmlns:a16="http://schemas.microsoft.com/office/drawing/2014/main" id="{A4118F9B-037A-0B84-9B63-000D1494618F}"/>
                  </a:ext>
                </a:extLst>
              </p:cNvPr>
              <p:cNvGrpSpPr/>
              <p:nvPr/>
            </p:nvGrpSpPr>
            <p:grpSpPr>
              <a:xfrm>
                <a:off x="811807" y="1897586"/>
                <a:ext cx="3072913" cy="1329775"/>
                <a:chOff x="1063815" y="1897586"/>
                <a:chExt cx="3072913" cy="1329775"/>
              </a:xfrm>
            </p:grpSpPr>
            <p:grpSp>
              <p:nvGrpSpPr>
                <p:cNvPr id="115" name="Group 114">
                  <a:extLst>
                    <a:ext uri="{FF2B5EF4-FFF2-40B4-BE49-F238E27FC236}">
                      <a16:creationId xmlns:a16="http://schemas.microsoft.com/office/drawing/2014/main" id="{9226D980-5602-0C31-7BD8-F8E64384B3CC}"/>
                    </a:ext>
                  </a:extLst>
                </p:cNvPr>
                <p:cNvGrpSpPr/>
                <p:nvPr/>
              </p:nvGrpSpPr>
              <p:grpSpPr>
                <a:xfrm>
                  <a:off x="3188704" y="1897586"/>
                  <a:ext cx="948024" cy="1318456"/>
                  <a:chOff x="3188704" y="1897586"/>
                  <a:chExt cx="948024" cy="1318456"/>
                </a:xfrm>
              </p:grpSpPr>
              <p:pic>
                <p:nvPicPr>
                  <p:cNvPr id="103" name="Picture 102" descr="L:\SPACE - space projects\active\3D+-Intuitive-Machines-MCOH-Rebuild\Data\Pictures\2022-07-18- Integrated and weight test\20220718_101046.jpg">
                    <a:extLst>
                      <a:ext uri="{FF2B5EF4-FFF2-40B4-BE49-F238E27FC236}">
                        <a16:creationId xmlns:a16="http://schemas.microsoft.com/office/drawing/2014/main" id="{6F55D57E-CEAB-4193-91F9-03AD7F59766F}"/>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l="23313" t="16048" r="23803" b="13958"/>
                  <a:stretch/>
                </p:blipFill>
                <p:spPr bwMode="auto">
                  <a:xfrm>
                    <a:off x="3188704" y="1897586"/>
                    <a:ext cx="948024" cy="948024"/>
                  </a:xfrm>
                  <a:prstGeom prst="ellipse">
                    <a:avLst/>
                  </a:prstGeom>
                  <a:noFill/>
                  <a:ln w="19050">
                    <a:solidFill>
                      <a:srgbClr val="002339"/>
                    </a:solidFill>
                  </a:ln>
                </p:spPr>
              </p:pic>
              <p:sp>
                <p:nvSpPr>
                  <p:cNvPr id="109" name="TextBox 108">
                    <a:extLst>
                      <a:ext uri="{FF2B5EF4-FFF2-40B4-BE49-F238E27FC236}">
                        <a16:creationId xmlns:a16="http://schemas.microsoft.com/office/drawing/2014/main" id="{BEF75F5F-7785-F624-6742-1F8569BF5561}"/>
                      </a:ext>
                    </a:extLst>
                  </p:cNvPr>
                  <p:cNvSpPr txBox="1"/>
                  <p:nvPr/>
                </p:nvSpPr>
                <p:spPr>
                  <a:xfrm>
                    <a:off x="3204097" y="2877488"/>
                    <a:ext cx="917239" cy="338554"/>
                  </a:xfrm>
                  <a:prstGeom prst="rect">
                    <a:avLst/>
                  </a:prstGeom>
                  <a:noFill/>
                </p:spPr>
                <p:txBody>
                  <a:bodyPr wrap="none" rtlCol="0">
                    <a:spAutoFit/>
                  </a:bodyPr>
                  <a:lstStyle/>
                  <a:p>
                    <a:r>
                      <a:rPr lang="fr-FR" sz="1600" b="1" dirty="0">
                        <a:solidFill>
                          <a:srgbClr val="002339"/>
                        </a:solidFill>
                      </a:rPr>
                      <a:t>NOVA-C</a:t>
                    </a:r>
                    <a:endParaRPr lang="fr-FR" sz="900" b="1" dirty="0">
                      <a:solidFill>
                        <a:srgbClr val="002339"/>
                      </a:solidFill>
                    </a:endParaRPr>
                  </a:p>
                </p:txBody>
              </p:sp>
            </p:grpSp>
            <p:grpSp>
              <p:nvGrpSpPr>
                <p:cNvPr id="116" name="Group 115">
                  <a:extLst>
                    <a:ext uri="{FF2B5EF4-FFF2-40B4-BE49-F238E27FC236}">
                      <a16:creationId xmlns:a16="http://schemas.microsoft.com/office/drawing/2014/main" id="{3086C64B-D876-EC8E-3A47-8032F25D7A1F}"/>
                    </a:ext>
                  </a:extLst>
                </p:cNvPr>
                <p:cNvGrpSpPr/>
                <p:nvPr/>
              </p:nvGrpSpPr>
              <p:grpSpPr>
                <a:xfrm>
                  <a:off x="2188739" y="1897586"/>
                  <a:ext cx="948024" cy="1329775"/>
                  <a:chOff x="2188739" y="1897586"/>
                  <a:chExt cx="948024" cy="1329775"/>
                </a:xfrm>
              </p:grpSpPr>
              <p:pic>
                <p:nvPicPr>
                  <p:cNvPr id="92" name="Picture 91">
                    <a:extLst>
                      <a:ext uri="{FF2B5EF4-FFF2-40B4-BE49-F238E27FC236}">
                        <a16:creationId xmlns:a16="http://schemas.microsoft.com/office/drawing/2014/main" id="{CAD6DCF5-7A93-31AB-4F53-21E46060DE17}"/>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l="43270" t="586" r="35185" b="61111"/>
                  <a:stretch/>
                </p:blipFill>
                <p:spPr bwMode="auto">
                  <a:xfrm>
                    <a:off x="2188739" y="1897586"/>
                    <a:ext cx="948024" cy="948024"/>
                  </a:xfrm>
                  <a:prstGeom prst="ellipse">
                    <a:avLst/>
                  </a:prstGeom>
                  <a:noFill/>
                  <a:ln w="19050">
                    <a:solidFill>
                      <a:srgbClr val="002339"/>
                    </a:solidFill>
                  </a:ln>
                </p:spPr>
              </p:pic>
              <p:sp>
                <p:nvSpPr>
                  <p:cNvPr id="110" name="TextBox 109">
                    <a:extLst>
                      <a:ext uri="{FF2B5EF4-FFF2-40B4-BE49-F238E27FC236}">
                        <a16:creationId xmlns:a16="http://schemas.microsoft.com/office/drawing/2014/main" id="{E99FF2FD-9E08-74A2-02D3-F74A24F2F2E4}"/>
                      </a:ext>
                    </a:extLst>
                  </p:cNvPr>
                  <p:cNvSpPr txBox="1"/>
                  <p:nvPr/>
                </p:nvSpPr>
                <p:spPr>
                  <a:xfrm>
                    <a:off x="2212949" y="2888807"/>
                    <a:ext cx="899605" cy="338554"/>
                  </a:xfrm>
                  <a:prstGeom prst="rect">
                    <a:avLst/>
                  </a:prstGeom>
                  <a:noFill/>
                </p:spPr>
                <p:txBody>
                  <a:bodyPr wrap="none" rtlCol="0">
                    <a:spAutoFit/>
                  </a:bodyPr>
                  <a:lstStyle/>
                  <a:p>
                    <a:r>
                      <a:rPr lang="fr-FR" sz="1600" b="1" dirty="0">
                        <a:solidFill>
                          <a:srgbClr val="002339"/>
                        </a:solidFill>
                      </a:rPr>
                      <a:t>RASHID</a:t>
                    </a:r>
                    <a:endParaRPr lang="fr-FR" sz="900" b="1" dirty="0">
                      <a:solidFill>
                        <a:srgbClr val="002339"/>
                      </a:solidFill>
                    </a:endParaRPr>
                  </a:p>
                </p:txBody>
              </p:sp>
            </p:grpSp>
            <p:grpSp>
              <p:nvGrpSpPr>
                <p:cNvPr id="117" name="Group 116">
                  <a:extLst>
                    <a:ext uri="{FF2B5EF4-FFF2-40B4-BE49-F238E27FC236}">
                      <a16:creationId xmlns:a16="http://schemas.microsoft.com/office/drawing/2014/main" id="{4D9C8927-CBC3-8396-F343-A85143039267}"/>
                    </a:ext>
                  </a:extLst>
                </p:cNvPr>
                <p:cNvGrpSpPr/>
                <p:nvPr/>
              </p:nvGrpSpPr>
              <p:grpSpPr>
                <a:xfrm>
                  <a:off x="1063815" y="1897586"/>
                  <a:ext cx="1202573" cy="1317454"/>
                  <a:chOff x="1063815" y="1897586"/>
                  <a:chExt cx="1202573" cy="1317454"/>
                </a:xfrm>
              </p:grpSpPr>
              <p:pic>
                <p:nvPicPr>
                  <p:cNvPr id="98" name="Picture 97">
                    <a:extLst>
                      <a:ext uri="{FF2B5EF4-FFF2-40B4-BE49-F238E27FC236}">
                        <a16:creationId xmlns:a16="http://schemas.microsoft.com/office/drawing/2014/main" id="{FDD08418-24E5-DDA4-C991-79182A6BA1D6}"/>
                      </a:ext>
                    </a:extLst>
                  </p:cNvPr>
                  <p:cNvPicPr>
                    <a:picLocks noChangeAspect="1"/>
                  </p:cNvPicPr>
                  <p:nvPr/>
                </p:nvPicPr>
                <p:blipFill rotWithShape="1">
                  <a:blip r:embed="rId16" cstate="screen">
                    <a:extLst>
                      <a:ext uri="{28A0092B-C50C-407E-A947-70E740481C1C}">
                        <a14:useLocalDpi xmlns:a14="http://schemas.microsoft.com/office/drawing/2010/main" val="0"/>
                      </a:ext>
                    </a:extLst>
                  </a:blip>
                  <a:srcRect l="27489" t="38345" r="26431" b="30953"/>
                  <a:stretch/>
                </p:blipFill>
                <p:spPr bwMode="auto">
                  <a:xfrm>
                    <a:off x="1191089" y="1897586"/>
                    <a:ext cx="948024" cy="948024"/>
                  </a:xfrm>
                  <a:prstGeom prst="ellipse">
                    <a:avLst/>
                  </a:prstGeom>
                  <a:noFill/>
                  <a:ln w="19050">
                    <a:solidFill>
                      <a:srgbClr val="002339"/>
                    </a:solidFill>
                  </a:ln>
                </p:spPr>
              </p:pic>
              <p:sp>
                <p:nvSpPr>
                  <p:cNvPr id="111" name="TextBox 110">
                    <a:extLst>
                      <a:ext uri="{FF2B5EF4-FFF2-40B4-BE49-F238E27FC236}">
                        <a16:creationId xmlns:a16="http://schemas.microsoft.com/office/drawing/2014/main" id="{FAD870C2-B2F7-E3D2-D656-50EA18FFD085}"/>
                      </a:ext>
                    </a:extLst>
                  </p:cNvPr>
                  <p:cNvSpPr txBox="1"/>
                  <p:nvPr/>
                </p:nvSpPr>
                <p:spPr>
                  <a:xfrm>
                    <a:off x="1063815" y="2876486"/>
                    <a:ext cx="1202573" cy="338554"/>
                  </a:xfrm>
                  <a:prstGeom prst="rect">
                    <a:avLst/>
                  </a:prstGeom>
                  <a:noFill/>
                </p:spPr>
                <p:txBody>
                  <a:bodyPr wrap="none" rtlCol="0">
                    <a:spAutoFit/>
                  </a:bodyPr>
                  <a:lstStyle/>
                  <a:p>
                    <a:r>
                      <a:rPr lang="fr-FR" sz="1600" b="1" dirty="0">
                        <a:solidFill>
                          <a:srgbClr val="002339"/>
                        </a:solidFill>
                      </a:rPr>
                      <a:t>PROSPECT</a:t>
                    </a:r>
                    <a:endParaRPr lang="fr-FR" sz="900" b="1" dirty="0">
                      <a:solidFill>
                        <a:srgbClr val="002339"/>
                      </a:solidFill>
                    </a:endParaRPr>
                  </a:p>
                </p:txBody>
              </p:sp>
            </p:grpSp>
          </p:grpSp>
        </p:grpSp>
        <p:cxnSp>
          <p:nvCxnSpPr>
            <p:cNvPr id="112" name="Straight Connector 111">
              <a:extLst>
                <a:ext uri="{FF2B5EF4-FFF2-40B4-BE49-F238E27FC236}">
                  <a16:creationId xmlns:a16="http://schemas.microsoft.com/office/drawing/2014/main" id="{83BE8BB8-1271-9818-4CC1-B30061459BE9}"/>
                </a:ext>
              </a:extLst>
            </p:cNvPr>
            <p:cNvCxnSpPr>
              <a:cxnSpLocks/>
            </p:cNvCxnSpPr>
            <p:nvPr/>
          </p:nvCxnSpPr>
          <p:spPr>
            <a:xfrm flipH="1">
              <a:off x="863252" y="3205242"/>
              <a:ext cx="2871973" cy="23264"/>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91C244C-E28D-CF1C-79C7-AE50D259CAC3}"/>
              </a:ext>
            </a:extLst>
          </p:cNvPr>
          <p:cNvGrpSpPr/>
          <p:nvPr/>
        </p:nvGrpSpPr>
        <p:grpSpPr>
          <a:xfrm>
            <a:off x="5052958" y="1329390"/>
            <a:ext cx="898504" cy="4120486"/>
            <a:chOff x="5052958" y="1329390"/>
            <a:chExt cx="898504" cy="4120486"/>
          </a:xfrm>
        </p:grpSpPr>
        <p:pic>
          <p:nvPicPr>
            <p:cNvPr id="126" name="Content Placeholder 5">
              <a:extLst>
                <a:ext uri="{FF2B5EF4-FFF2-40B4-BE49-F238E27FC236}">
                  <a16:creationId xmlns:a16="http://schemas.microsoft.com/office/drawing/2014/main" id="{DC9B3E77-CAC3-B4BA-8FF1-D600807E9DD0}"/>
                </a:ext>
              </a:extLst>
            </p:cNvPr>
            <p:cNvPicPr>
              <a:picLocks noChangeAspect="1"/>
            </p:cNvPicPr>
            <p:nvPr/>
          </p:nvPicPr>
          <p:blipFill rotWithShape="1">
            <a:blip r:embed="rId17" cstate="screen">
              <a:extLst>
                <a:ext uri="{28A0092B-C50C-407E-A947-70E740481C1C}">
                  <a14:useLocalDpi xmlns:a14="http://schemas.microsoft.com/office/drawing/2010/main" val="0"/>
                </a:ext>
              </a:extLst>
            </a:blip>
            <a:srcRect l="44008" t="16664" r="22632" b="23511"/>
            <a:stretch/>
          </p:blipFill>
          <p:spPr>
            <a:xfrm>
              <a:off x="5052958" y="1650779"/>
              <a:ext cx="898504" cy="906357"/>
            </a:xfrm>
            <a:prstGeom prst="ellipse">
              <a:avLst/>
            </a:prstGeom>
            <a:ln w="19050" cap="rnd">
              <a:solidFill>
                <a:srgbClr val="002339"/>
              </a:solidFill>
            </a:ln>
            <a:effectLst/>
            <a:scene3d>
              <a:camera prst="orthographicFront"/>
              <a:lightRig rig="contrasting" dir="t">
                <a:rot lat="0" lon="0" rev="3000000"/>
              </a:lightRig>
            </a:scene3d>
            <a:sp3d contourW="7620">
              <a:bevelT w="95250" h="31750"/>
              <a:contourClr>
                <a:srgbClr val="333333"/>
              </a:contourClr>
            </a:sp3d>
          </p:spPr>
        </p:pic>
        <p:sp>
          <p:nvSpPr>
            <p:cNvPr id="127" name="TextBox 126">
              <a:extLst>
                <a:ext uri="{FF2B5EF4-FFF2-40B4-BE49-F238E27FC236}">
                  <a16:creationId xmlns:a16="http://schemas.microsoft.com/office/drawing/2014/main" id="{451877D3-7475-8EB0-CE36-F6E0BB399570}"/>
                </a:ext>
              </a:extLst>
            </p:cNvPr>
            <p:cNvSpPr txBox="1"/>
            <p:nvPr/>
          </p:nvSpPr>
          <p:spPr>
            <a:xfrm>
              <a:off x="5195075" y="2598803"/>
              <a:ext cx="614271" cy="338554"/>
            </a:xfrm>
            <a:prstGeom prst="rect">
              <a:avLst/>
            </a:prstGeom>
            <a:noFill/>
          </p:spPr>
          <p:txBody>
            <a:bodyPr wrap="none" rtlCol="0">
              <a:spAutoFit/>
            </a:bodyPr>
            <a:lstStyle/>
            <a:p>
              <a:r>
                <a:rPr lang="fr-FR" sz="1600" b="1" dirty="0">
                  <a:solidFill>
                    <a:srgbClr val="002339"/>
                  </a:solidFill>
                </a:rPr>
                <a:t>MSR</a:t>
              </a:r>
              <a:endParaRPr lang="fr-FR" sz="900" b="1" dirty="0">
                <a:solidFill>
                  <a:srgbClr val="002339"/>
                </a:solidFill>
              </a:endParaRPr>
            </a:p>
          </p:txBody>
        </p:sp>
        <p:cxnSp>
          <p:nvCxnSpPr>
            <p:cNvPr id="128" name="Straight Connector 127">
              <a:extLst>
                <a:ext uri="{FF2B5EF4-FFF2-40B4-BE49-F238E27FC236}">
                  <a16:creationId xmlns:a16="http://schemas.microsoft.com/office/drawing/2014/main" id="{88CC7F96-C976-7781-7DD4-7806C43D2A4C}"/>
                </a:ext>
              </a:extLst>
            </p:cNvPr>
            <p:cNvCxnSpPr>
              <a:cxnSpLocks/>
            </p:cNvCxnSpPr>
            <p:nvPr/>
          </p:nvCxnSpPr>
          <p:spPr>
            <a:xfrm>
              <a:off x="5241228" y="2598803"/>
              <a:ext cx="0" cy="2851073"/>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01D25709-0B38-C18F-4D32-42CC1A06FE89}"/>
                </a:ext>
              </a:extLst>
            </p:cNvPr>
            <p:cNvSpPr txBox="1"/>
            <p:nvPr/>
          </p:nvSpPr>
          <p:spPr>
            <a:xfrm>
              <a:off x="5182251" y="1329390"/>
              <a:ext cx="639919" cy="338554"/>
            </a:xfrm>
            <a:prstGeom prst="rect">
              <a:avLst/>
            </a:prstGeom>
            <a:noFill/>
          </p:spPr>
          <p:txBody>
            <a:bodyPr wrap="none" rtlCol="0">
              <a:spAutoFit/>
            </a:bodyPr>
            <a:lstStyle/>
            <a:p>
              <a:r>
                <a:rPr lang="fr-FR" sz="1600" b="1" dirty="0">
                  <a:solidFill>
                    <a:schemeClr val="tx2">
                      <a:lumMod val="40000"/>
                      <a:lumOff val="60000"/>
                    </a:schemeClr>
                  </a:solidFill>
                </a:rPr>
                <a:t>2031</a:t>
              </a:r>
              <a:endParaRPr lang="fr-FR" sz="900" b="1" dirty="0">
                <a:solidFill>
                  <a:schemeClr val="tx2">
                    <a:lumMod val="40000"/>
                    <a:lumOff val="60000"/>
                  </a:schemeClr>
                </a:solidFill>
              </a:endParaRPr>
            </a:p>
          </p:txBody>
        </p:sp>
      </p:grpSp>
      <p:grpSp>
        <p:nvGrpSpPr>
          <p:cNvPr id="147" name="Group 146">
            <a:extLst>
              <a:ext uri="{FF2B5EF4-FFF2-40B4-BE49-F238E27FC236}">
                <a16:creationId xmlns:a16="http://schemas.microsoft.com/office/drawing/2014/main" id="{122F232C-C872-2FA9-25AA-9341055CF232}"/>
              </a:ext>
            </a:extLst>
          </p:cNvPr>
          <p:cNvGrpSpPr/>
          <p:nvPr/>
        </p:nvGrpSpPr>
        <p:grpSpPr>
          <a:xfrm>
            <a:off x="7832792" y="1672031"/>
            <a:ext cx="3660660" cy="4215727"/>
            <a:chOff x="7832792" y="1672031"/>
            <a:chExt cx="3660660" cy="4215727"/>
          </a:xfrm>
        </p:grpSpPr>
        <p:grpSp>
          <p:nvGrpSpPr>
            <p:cNvPr id="146" name="Group 145">
              <a:extLst>
                <a:ext uri="{FF2B5EF4-FFF2-40B4-BE49-F238E27FC236}">
                  <a16:creationId xmlns:a16="http://schemas.microsoft.com/office/drawing/2014/main" id="{5E70D32F-8386-3594-1D5E-F1A09C3E5E1D}"/>
                </a:ext>
              </a:extLst>
            </p:cNvPr>
            <p:cNvGrpSpPr/>
            <p:nvPr/>
          </p:nvGrpSpPr>
          <p:grpSpPr>
            <a:xfrm>
              <a:off x="10542750" y="1672031"/>
              <a:ext cx="941452" cy="1666799"/>
              <a:chOff x="10542750" y="1672031"/>
              <a:chExt cx="941452" cy="1666799"/>
            </a:xfrm>
          </p:grpSpPr>
          <p:pic>
            <p:nvPicPr>
              <p:cNvPr id="36" name="Picture 35" descr="https://microcameras.space/wp-content/uploads/2020/01/JMC-1.jpg">
                <a:extLst>
                  <a:ext uri="{FF2B5EF4-FFF2-40B4-BE49-F238E27FC236}">
                    <a16:creationId xmlns:a16="http://schemas.microsoft.com/office/drawing/2014/main" id="{149537AC-2420-F419-9DC0-F40B2BB92858}"/>
                  </a:ext>
                </a:extLst>
              </p:cNvPr>
              <p:cNvPicPr>
                <a:picLocks noChangeAspect="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0542750" y="2052251"/>
                <a:ext cx="941452" cy="906358"/>
              </a:xfrm>
              <a:prstGeom prst="ellipse">
                <a:avLst/>
              </a:prstGeom>
              <a:ln w="19050" cap="rnd">
                <a:solidFill>
                  <a:srgbClr val="002339"/>
                </a:solidFill>
              </a:ln>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385443F7-1A40-6E77-19E7-4790D0BE99A1}"/>
                  </a:ext>
                </a:extLst>
              </p:cNvPr>
              <p:cNvSpPr txBox="1"/>
              <p:nvPr/>
            </p:nvSpPr>
            <p:spPr>
              <a:xfrm>
                <a:off x="10644625" y="3000276"/>
                <a:ext cx="737702" cy="338554"/>
              </a:xfrm>
              <a:prstGeom prst="rect">
                <a:avLst/>
              </a:prstGeom>
              <a:noFill/>
            </p:spPr>
            <p:txBody>
              <a:bodyPr wrap="none" rtlCol="0">
                <a:spAutoFit/>
              </a:bodyPr>
              <a:lstStyle/>
              <a:p>
                <a:r>
                  <a:rPr lang="fr-FR" sz="1600" b="1" dirty="0">
                    <a:solidFill>
                      <a:srgbClr val="002339"/>
                    </a:solidFill>
                  </a:rPr>
                  <a:t>JUICE</a:t>
                </a:r>
                <a:endParaRPr lang="fr-FR" sz="900" b="1" dirty="0">
                  <a:solidFill>
                    <a:srgbClr val="002339"/>
                  </a:solidFill>
                </a:endParaRPr>
              </a:p>
            </p:txBody>
          </p:sp>
          <p:sp>
            <p:nvSpPr>
              <p:cNvPr id="38" name="TextBox 37">
                <a:extLst>
                  <a:ext uri="{FF2B5EF4-FFF2-40B4-BE49-F238E27FC236}">
                    <a16:creationId xmlns:a16="http://schemas.microsoft.com/office/drawing/2014/main" id="{FE20551C-CDDE-8013-3105-2BFAF94ED7FB}"/>
                  </a:ext>
                </a:extLst>
              </p:cNvPr>
              <p:cNvSpPr txBox="1"/>
              <p:nvPr/>
            </p:nvSpPr>
            <p:spPr>
              <a:xfrm>
                <a:off x="10693517" y="1672031"/>
                <a:ext cx="639919" cy="338554"/>
              </a:xfrm>
              <a:prstGeom prst="rect">
                <a:avLst/>
              </a:prstGeom>
              <a:noFill/>
            </p:spPr>
            <p:txBody>
              <a:bodyPr wrap="none" rtlCol="0">
                <a:spAutoFit/>
              </a:bodyPr>
              <a:lstStyle/>
              <a:p>
                <a:r>
                  <a:rPr lang="fr-FR" sz="1600" b="1" dirty="0">
                    <a:solidFill>
                      <a:schemeClr val="tx2">
                        <a:lumMod val="40000"/>
                        <a:lumOff val="60000"/>
                      </a:schemeClr>
                    </a:solidFill>
                  </a:rPr>
                  <a:t>2023</a:t>
                </a:r>
                <a:endParaRPr lang="fr-FR" sz="900" b="1" dirty="0">
                  <a:solidFill>
                    <a:schemeClr val="tx2">
                      <a:lumMod val="40000"/>
                      <a:lumOff val="60000"/>
                    </a:schemeClr>
                  </a:solidFill>
                </a:endParaRPr>
              </a:p>
            </p:txBody>
          </p:sp>
        </p:grpSp>
        <p:cxnSp>
          <p:nvCxnSpPr>
            <p:cNvPr id="64" name="Straight Connector 63">
              <a:extLst>
                <a:ext uri="{FF2B5EF4-FFF2-40B4-BE49-F238E27FC236}">
                  <a16:creationId xmlns:a16="http://schemas.microsoft.com/office/drawing/2014/main" id="{29645C0C-AA0E-4CB0-81CD-D67D61476A24}"/>
                </a:ext>
              </a:extLst>
            </p:cNvPr>
            <p:cNvCxnSpPr>
              <a:cxnSpLocks/>
            </p:cNvCxnSpPr>
            <p:nvPr/>
          </p:nvCxnSpPr>
          <p:spPr>
            <a:xfrm flipH="1">
              <a:off x="10671978" y="2978767"/>
              <a:ext cx="11617" cy="1544973"/>
            </a:xfrm>
            <a:prstGeom prst="line">
              <a:avLst/>
            </a:prstGeom>
            <a:ln w="12700">
              <a:solidFill>
                <a:srgbClr val="AD2523"/>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CD967AA0-1759-F747-9159-2D2E94FC5567}"/>
                </a:ext>
              </a:extLst>
            </p:cNvPr>
            <p:cNvGrpSpPr/>
            <p:nvPr/>
          </p:nvGrpSpPr>
          <p:grpSpPr>
            <a:xfrm>
              <a:off x="7832792" y="4549777"/>
              <a:ext cx="3660660" cy="1337981"/>
              <a:chOff x="8006545" y="4534121"/>
              <a:chExt cx="3660660" cy="1337981"/>
            </a:xfrm>
          </p:grpSpPr>
          <p:grpSp>
            <p:nvGrpSpPr>
              <p:cNvPr id="142" name="Group 141">
                <a:extLst>
                  <a:ext uri="{FF2B5EF4-FFF2-40B4-BE49-F238E27FC236}">
                    <a16:creationId xmlns:a16="http://schemas.microsoft.com/office/drawing/2014/main" id="{3433D4D6-6F22-E9EE-B7C0-9AA2ABF1E0B6}"/>
                  </a:ext>
                </a:extLst>
              </p:cNvPr>
              <p:cNvGrpSpPr/>
              <p:nvPr/>
            </p:nvGrpSpPr>
            <p:grpSpPr>
              <a:xfrm>
                <a:off x="8006545" y="4534121"/>
                <a:ext cx="3660660" cy="1337981"/>
                <a:chOff x="7923648" y="4384639"/>
                <a:chExt cx="3660660" cy="1337981"/>
              </a:xfrm>
            </p:grpSpPr>
            <p:sp>
              <p:nvSpPr>
                <p:cNvPr id="41" name="Arc 40">
                  <a:extLst>
                    <a:ext uri="{FF2B5EF4-FFF2-40B4-BE49-F238E27FC236}">
                      <a16:creationId xmlns:a16="http://schemas.microsoft.com/office/drawing/2014/main" id="{FB577772-E39D-9F7B-0BA6-985B384631C5}"/>
                    </a:ext>
                  </a:extLst>
                </p:cNvPr>
                <p:cNvSpPr/>
                <p:nvPr/>
              </p:nvSpPr>
              <p:spPr>
                <a:xfrm rot="19710264">
                  <a:off x="9063378" y="4538791"/>
                  <a:ext cx="2520930" cy="729941"/>
                </a:xfrm>
                <a:prstGeom prst="arc">
                  <a:avLst>
                    <a:gd name="adj1" fmla="val 21251417"/>
                    <a:gd name="adj2" fmla="val 9769814"/>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 name="Arc 41">
                  <a:extLst>
                    <a:ext uri="{FF2B5EF4-FFF2-40B4-BE49-F238E27FC236}">
                      <a16:creationId xmlns:a16="http://schemas.microsoft.com/office/drawing/2014/main" id="{BF8C3817-A3D8-4863-C264-A9BEEC30F7BF}"/>
                    </a:ext>
                  </a:extLst>
                </p:cNvPr>
                <p:cNvSpPr/>
                <p:nvPr/>
              </p:nvSpPr>
              <p:spPr>
                <a:xfrm rot="8747299">
                  <a:off x="10472868" y="4384639"/>
                  <a:ext cx="973475" cy="248575"/>
                </a:xfrm>
                <a:prstGeom prst="arc">
                  <a:avLst>
                    <a:gd name="adj1" fmla="val 19682587"/>
                    <a:gd name="adj2" fmla="val 11870204"/>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Arc 42">
                  <a:extLst>
                    <a:ext uri="{FF2B5EF4-FFF2-40B4-BE49-F238E27FC236}">
                      <a16:creationId xmlns:a16="http://schemas.microsoft.com/office/drawing/2014/main" id="{CE3D17D6-2364-CBC5-6F06-840863422C54}"/>
                    </a:ext>
                  </a:extLst>
                </p:cNvPr>
                <p:cNvSpPr/>
                <p:nvPr/>
              </p:nvSpPr>
              <p:spPr>
                <a:xfrm rot="9020524">
                  <a:off x="10048312" y="4419767"/>
                  <a:ext cx="1400481" cy="302914"/>
                </a:xfrm>
                <a:prstGeom prst="arc">
                  <a:avLst>
                    <a:gd name="adj1" fmla="val 3000446"/>
                    <a:gd name="adj2" fmla="val 11008027"/>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 name="Arc 43">
                  <a:extLst>
                    <a:ext uri="{FF2B5EF4-FFF2-40B4-BE49-F238E27FC236}">
                      <a16:creationId xmlns:a16="http://schemas.microsoft.com/office/drawing/2014/main" id="{61AD68D1-1FD6-F0F3-DE5F-DAB820B1446D}"/>
                    </a:ext>
                  </a:extLst>
                </p:cNvPr>
                <p:cNvSpPr/>
                <p:nvPr/>
              </p:nvSpPr>
              <p:spPr>
                <a:xfrm rot="19710264">
                  <a:off x="10204633" y="4451939"/>
                  <a:ext cx="996647" cy="369845"/>
                </a:xfrm>
                <a:prstGeom prst="arc">
                  <a:avLst>
                    <a:gd name="adj1" fmla="val 21219675"/>
                    <a:gd name="adj2" fmla="val 12379347"/>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Arc 60">
                  <a:extLst>
                    <a:ext uri="{FF2B5EF4-FFF2-40B4-BE49-F238E27FC236}">
                      <a16:creationId xmlns:a16="http://schemas.microsoft.com/office/drawing/2014/main" id="{54249585-7A44-0B24-C34B-CBD3F6E13826}"/>
                    </a:ext>
                  </a:extLst>
                </p:cNvPr>
                <p:cNvSpPr/>
                <p:nvPr/>
              </p:nvSpPr>
              <p:spPr>
                <a:xfrm rot="20938239">
                  <a:off x="7923648" y="5246277"/>
                  <a:ext cx="2495021" cy="476343"/>
                </a:xfrm>
                <a:prstGeom prst="arc">
                  <a:avLst>
                    <a:gd name="adj1" fmla="val 1379134"/>
                    <a:gd name="adj2" fmla="val 11161982"/>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44" name="Arc 143">
                <a:extLst>
                  <a:ext uri="{FF2B5EF4-FFF2-40B4-BE49-F238E27FC236}">
                    <a16:creationId xmlns:a16="http://schemas.microsoft.com/office/drawing/2014/main" id="{BC1D70AE-6391-6E2E-C39D-CE7B9346556A}"/>
                  </a:ext>
                </a:extLst>
              </p:cNvPr>
              <p:cNvSpPr/>
              <p:nvPr/>
            </p:nvSpPr>
            <p:spPr>
              <a:xfrm rot="20404086">
                <a:off x="9201960" y="4671600"/>
                <a:ext cx="1623575" cy="250945"/>
              </a:xfrm>
              <a:prstGeom prst="arc">
                <a:avLst>
                  <a:gd name="adj1" fmla="val 542897"/>
                  <a:gd name="adj2" fmla="val 4478141"/>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49" name="Content Placeholder 2">
            <a:extLst>
              <a:ext uri="{FF2B5EF4-FFF2-40B4-BE49-F238E27FC236}">
                <a16:creationId xmlns:a16="http://schemas.microsoft.com/office/drawing/2014/main" id="{5DC7D094-08EA-54A6-772F-12CE21D50C5B}"/>
              </a:ext>
            </a:extLst>
          </p:cNvPr>
          <p:cNvSpPr>
            <a:spLocks noGrp="1"/>
          </p:cNvSpPr>
          <p:nvPr>
            <p:ph sz="quarter" idx="50"/>
          </p:nvPr>
        </p:nvSpPr>
        <p:spPr>
          <a:xfrm>
            <a:off x="720000" y="1478023"/>
            <a:ext cx="7472729" cy="396904"/>
          </a:xfrm>
        </p:spPr>
        <p:txBody>
          <a:bodyPr/>
          <a:lstStyle/>
          <a:p>
            <a:pPr marL="0" indent="0">
              <a:buNone/>
            </a:pPr>
            <a:r>
              <a:rPr lang="fr-BE" dirty="0" err="1"/>
              <a:t>Here</a:t>
            </a:r>
            <a:r>
              <a:rPr lang="fr-BE" dirty="0"/>
              <a:t> are </a:t>
            </a:r>
            <a:r>
              <a:rPr lang="fr-BE" dirty="0" err="1"/>
              <a:t>some</a:t>
            </a:r>
            <a:r>
              <a:rPr lang="fr-BE" dirty="0"/>
              <a:t> of the </a:t>
            </a:r>
            <a:r>
              <a:rPr lang="fr-BE" dirty="0" err="1"/>
              <a:t>projects</a:t>
            </a:r>
            <a:r>
              <a:rPr lang="fr-BE" dirty="0"/>
              <a:t> </a:t>
            </a:r>
            <a:r>
              <a:rPr lang="fr-BE" dirty="0" err="1"/>
              <a:t>developed</a:t>
            </a:r>
            <a:r>
              <a:rPr lang="fr-BE" dirty="0"/>
              <a:t> by Lambda-X…</a:t>
            </a:r>
            <a:endParaRPr lang="en-GB" dirty="0"/>
          </a:p>
        </p:txBody>
      </p:sp>
    </p:spTree>
    <p:extLst>
      <p:ext uri="{BB962C8B-B14F-4D97-AF65-F5344CB8AC3E}">
        <p14:creationId xmlns:p14="http://schemas.microsoft.com/office/powerpoint/2010/main" val="106196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0"/>
          </p:nvPr>
        </p:nvSpPr>
        <p:spPr/>
        <p:txBody>
          <a:bodyPr/>
          <a:lstStyle/>
          <a:p>
            <a:endParaRPr lang="fr-BE" dirty="0"/>
          </a:p>
        </p:txBody>
      </p:sp>
      <p:sp>
        <p:nvSpPr>
          <p:cNvPr id="3" name="Text Placeholder 2"/>
          <p:cNvSpPr>
            <a:spLocks noGrp="1"/>
          </p:cNvSpPr>
          <p:nvPr>
            <p:ph type="body" sz="quarter" idx="51"/>
          </p:nvPr>
        </p:nvSpPr>
        <p:spPr/>
        <p:txBody>
          <a:bodyPr/>
          <a:lstStyle/>
          <a:p>
            <a:endParaRPr lang="fr-BE" dirty="0"/>
          </a:p>
        </p:txBody>
      </p:sp>
      <p:sp>
        <p:nvSpPr>
          <p:cNvPr id="4" name="Text Placeholder 3"/>
          <p:cNvSpPr>
            <a:spLocks noGrp="1"/>
          </p:cNvSpPr>
          <p:nvPr>
            <p:ph type="body" sz="quarter" idx="52"/>
          </p:nvPr>
        </p:nvSpPr>
        <p:spPr/>
        <p:txBody>
          <a:bodyPr/>
          <a:lstStyle/>
          <a:p>
            <a:endParaRPr lang="fr-BE" dirty="0"/>
          </a:p>
        </p:txBody>
      </p:sp>
      <p:sp>
        <p:nvSpPr>
          <p:cNvPr id="5" name="Text Placeholder 4"/>
          <p:cNvSpPr>
            <a:spLocks noGrp="1"/>
          </p:cNvSpPr>
          <p:nvPr>
            <p:ph type="body" sz="quarter" idx="53"/>
          </p:nvPr>
        </p:nvSpPr>
        <p:spPr/>
        <p:txBody>
          <a:bodyPr/>
          <a:lstStyle/>
          <a:p>
            <a:endParaRPr lang="fr-BE"/>
          </a:p>
        </p:txBody>
      </p:sp>
      <p:sp>
        <p:nvSpPr>
          <p:cNvPr id="6" name="Text Placeholder 5"/>
          <p:cNvSpPr>
            <a:spLocks noGrp="1"/>
          </p:cNvSpPr>
          <p:nvPr>
            <p:ph type="body" sz="quarter" idx="54"/>
          </p:nvPr>
        </p:nvSpPr>
        <p:spPr/>
        <p:txBody>
          <a:bodyPr/>
          <a:lstStyle/>
          <a:p>
            <a:endParaRPr lang="fr-BE"/>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36000" y="2490213"/>
            <a:ext cx="6120000" cy="1100706"/>
          </a:xfrm>
          <a:prstGeom prst="rect">
            <a:avLst/>
          </a:prstGeom>
        </p:spPr>
      </p:pic>
    </p:spTree>
    <p:extLst>
      <p:ext uri="{BB962C8B-B14F-4D97-AF65-F5344CB8AC3E}">
        <p14:creationId xmlns:p14="http://schemas.microsoft.com/office/powerpoint/2010/main" val="913695007"/>
      </p:ext>
    </p:extLst>
  </p:cSld>
  <p:clrMapOvr>
    <a:masterClrMapping/>
  </p:clrMapOvr>
</p:sld>
</file>

<file path=ppt/theme/theme1.xml><?xml version="1.0" encoding="utf-8"?>
<a:theme xmlns:a="http://schemas.openxmlformats.org/drawingml/2006/main" name="Verhaert Company Presentation">
  <a:themeElements>
    <a:clrScheme name="Custom 1">
      <a:dk1>
        <a:srgbClr val="0D2539"/>
      </a:dk1>
      <a:lt1>
        <a:srgbClr val="FFFFFF"/>
      </a:lt1>
      <a:dk2>
        <a:srgbClr val="6E7590"/>
      </a:dk2>
      <a:lt2>
        <a:srgbClr val="9EA3B5"/>
      </a:lt2>
      <a:accent1>
        <a:srgbClr val="6E7590"/>
      </a:accent1>
      <a:accent2>
        <a:srgbClr val="DA3132"/>
      </a:accent2>
      <a:accent3>
        <a:srgbClr val="002339"/>
      </a:accent3>
      <a:accent4>
        <a:srgbClr val="7AC143"/>
      </a:accent4>
      <a:accent5>
        <a:srgbClr val="3DAEB5"/>
      </a:accent5>
      <a:accent6>
        <a:srgbClr val="FFCC4E"/>
      </a:accent6>
      <a:hlink>
        <a:srgbClr val="0000FF"/>
      </a:hlink>
      <a:folHlink>
        <a:srgbClr val="800080"/>
      </a:folHlink>
    </a:clrScheme>
    <a:fontScheme name="LX Fonts Officials">
      <a:majorFont>
        <a:latin typeface="Roboto"/>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ADE-HO-LX-01 LX-new working template for LX presentation" id="{F36F18A8-EA23-4904-8EAA-DD430D628030}" vid="{7BD3D608-C77B-41BF-BA97-82F9808CD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QADE-HO-LX-01 LX-new working template for LX presentation</Template>
  <TotalTime>1024</TotalTime>
  <Words>209</Words>
  <Application>Microsoft Office PowerPoint</Application>
  <PresentationFormat>Widescreen</PresentationFormat>
  <Paragraphs>32</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Roboto</vt:lpstr>
      <vt:lpstr>Roboto Condensed</vt:lpstr>
      <vt:lpstr>Roboto Condensed Light</vt:lpstr>
      <vt:lpstr>Roboto Light</vt:lpstr>
      <vt:lpstr>Roboto Medium</vt:lpstr>
      <vt:lpstr>Wingdings</vt:lpstr>
      <vt:lpstr>Verhaert Company Presentation</vt:lpstr>
      <vt:lpstr>PowerPoint Presentation</vt:lpstr>
      <vt:lpstr>PowerPoint Presentation</vt:lpstr>
      <vt:lpstr>PowerPoint Presentation</vt:lpstr>
      <vt:lpstr>PowerPoint Presentation</vt:lpstr>
    </vt:vector>
  </TitlesOfParts>
  <Company>PRIMINFO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Serena BOLIS</dc:creator>
  <cp:lastModifiedBy>Olivier DUPONT</cp:lastModifiedBy>
  <cp:revision>169</cp:revision>
  <cp:lastPrinted>2017-09-01T09:08:32Z</cp:lastPrinted>
  <dcterms:created xsi:type="dcterms:W3CDTF">2022-10-05T14:46:01Z</dcterms:created>
  <dcterms:modified xsi:type="dcterms:W3CDTF">2022-10-11T06:51:20Z</dcterms:modified>
</cp:coreProperties>
</file>