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handoutMasterIdLst>
    <p:handoutMasterId r:id="rId19"/>
  </p:handoutMasterIdLst>
  <p:sldIdLst>
    <p:sldId id="256" r:id="rId2"/>
    <p:sldId id="316" r:id="rId3"/>
    <p:sldId id="317" r:id="rId4"/>
    <p:sldId id="340" r:id="rId5"/>
    <p:sldId id="319" r:id="rId6"/>
    <p:sldId id="343" r:id="rId7"/>
    <p:sldId id="344" r:id="rId8"/>
    <p:sldId id="346" r:id="rId9"/>
    <p:sldId id="334" r:id="rId10"/>
    <p:sldId id="347" r:id="rId11"/>
    <p:sldId id="336" r:id="rId12"/>
    <p:sldId id="337" r:id="rId13"/>
    <p:sldId id="338" r:id="rId14"/>
    <p:sldId id="348" r:id="rId15"/>
    <p:sldId id="333" r:id="rId16"/>
    <p:sldId id="302" r:id="rId17"/>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3132"/>
    <a:srgbClr val="002339"/>
    <a:srgbClr val="000000"/>
    <a:srgbClr val="000099"/>
    <a:srgbClr val="9EA3B5"/>
    <a:srgbClr val="E5E8EA"/>
    <a:srgbClr val="AD2523"/>
    <a:srgbClr val="000070"/>
    <a:srgbClr val="7AC143"/>
    <a:srgbClr val="93030D"/>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14" autoAdjust="0"/>
    <p:restoredTop sz="87053" autoAdjust="0"/>
  </p:normalViewPr>
  <p:slideViewPr>
    <p:cSldViewPr snapToGrid="0">
      <p:cViewPr varScale="1">
        <p:scale>
          <a:sx n="138" d="100"/>
          <a:sy n="138" d="100"/>
        </p:scale>
        <p:origin x="330" y="108"/>
      </p:cViewPr>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notesViewPr>
    <p:cSldViewPr snapToGrid="0">
      <p:cViewPr varScale="1">
        <p:scale>
          <a:sx n="78" d="100"/>
          <a:sy n="78" d="100"/>
        </p:scale>
        <p:origin x="3978"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47FC5D08-19B8-4C5D-8BD5-8AE745E92D62}" type="datetimeFigureOut">
              <a:rPr lang="en-US" smtClean="0"/>
              <a:t>10/17/2022</a:t>
            </a:fld>
            <a:endParaRPr lang="en-US"/>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0364AA90-918B-48C2-BE13-A442E5A28E8B}" type="slidenum">
              <a:rPr lang="en-US" smtClean="0"/>
              <a:t>‹#›</a:t>
            </a:fld>
            <a:endParaRPr lang="en-US"/>
          </a:p>
        </p:txBody>
      </p:sp>
    </p:spTree>
    <p:extLst>
      <p:ext uri="{BB962C8B-B14F-4D97-AF65-F5344CB8AC3E}">
        <p14:creationId xmlns:p14="http://schemas.microsoft.com/office/powerpoint/2010/main" val="27506024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38F6DF64-E151-4851-8241-9767E1489349}" type="datetimeFigureOut">
              <a:rPr lang="en-US" smtClean="0"/>
              <a:t>10/17/2022</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876CD32D-7D49-4190-8664-62615B03DDBF}" type="slidenum">
              <a:rPr lang="en-US" smtClean="0"/>
              <a:t>‹#›</a:t>
            </a:fld>
            <a:endParaRPr lang="en-US"/>
          </a:p>
        </p:txBody>
      </p:sp>
    </p:spTree>
    <p:extLst>
      <p:ext uri="{BB962C8B-B14F-4D97-AF65-F5344CB8AC3E}">
        <p14:creationId xmlns:p14="http://schemas.microsoft.com/office/powerpoint/2010/main" val="10186395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exploration.esa.int/web/moon/-/59102-about-prospect"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exploration.esa.int/web/moon/-/59102-about-prospect"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exploration.esa.int/web/moon/-/59102-about-prospect"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exploration.esa.int/web/moon/-/59102-about-prospect"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6CD32D-7D49-4190-8664-62615B03DDBF}" type="slidenum">
              <a:rPr lang="en-US" smtClean="0"/>
              <a:t>1</a:t>
            </a:fld>
            <a:endParaRPr lang="en-US"/>
          </a:p>
        </p:txBody>
      </p:sp>
    </p:spTree>
    <p:extLst>
      <p:ext uri="{BB962C8B-B14F-4D97-AF65-F5344CB8AC3E}">
        <p14:creationId xmlns:p14="http://schemas.microsoft.com/office/powerpoint/2010/main" val="38735953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Rashid</a:t>
            </a:r>
            <a:endParaRPr lang="fr-FR" sz="1200" b="1"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mohammed</a:t>
            </a:r>
            <a:r>
              <a:rPr lang="en-US" sz="1200" kern="1200" dirty="0">
                <a:solidFill>
                  <a:schemeClr val="tx1"/>
                </a:solidFill>
                <a:effectLst/>
                <a:latin typeface="+mn-lt"/>
                <a:ea typeface="+mn-ea"/>
                <a:cs typeface="+mn-cs"/>
              </a:rPr>
              <a:t> bin </a:t>
            </a:r>
            <a:r>
              <a:rPr lang="en-US" sz="1200" kern="1200" dirty="0" err="1">
                <a:solidFill>
                  <a:schemeClr val="tx1"/>
                </a:solidFill>
                <a:effectLst/>
                <a:latin typeface="+mn-lt"/>
                <a:ea typeface="+mn-ea"/>
                <a:cs typeface="+mn-cs"/>
              </a:rPr>
              <a:t>rashid</a:t>
            </a:r>
            <a:r>
              <a:rPr lang="en-US" sz="1200" kern="1200" dirty="0">
                <a:solidFill>
                  <a:schemeClr val="tx1"/>
                </a:solidFill>
                <a:effectLst/>
                <a:latin typeface="+mn-lt"/>
                <a:ea typeface="+mn-ea"/>
                <a:cs typeface="+mn-cs"/>
              </a:rPr>
              <a:t> space </a:t>
            </a:r>
            <a:r>
              <a:rPr lang="en-US" sz="1200" kern="1200" dirty="0" err="1">
                <a:solidFill>
                  <a:schemeClr val="tx1"/>
                </a:solidFill>
                <a:effectLst/>
                <a:latin typeface="+mn-lt"/>
                <a:ea typeface="+mn-ea"/>
                <a:cs typeface="+mn-cs"/>
              </a:rPr>
              <a:t>centre</a:t>
            </a:r>
            <a:r>
              <a:rPr lang="en-US" sz="1200" kern="1200" dirty="0">
                <a:solidFill>
                  <a:schemeClr val="tx1"/>
                </a:solidFill>
                <a:effectLst/>
                <a:latin typeface="+mn-lt"/>
                <a:ea typeface="+mn-ea"/>
                <a:cs typeface="+mn-cs"/>
              </a:rPr>
              <a:t> (MBRSC), United Arab Emirates</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Même que MMX (vraiment le même), 2 navigation camera on the rover.</a:t>
            </a:r>
          </a:p>
          <a:p>
            <a:r>
              <a:rPr lang="fr-BE" sz="1200" kern="1200" dirty="0" err="1">
                <a:solidFill>
                  <a:schemeClr val="tx1"/>
                </a:solidFill>
                <a:effectLst/>
                <a:latin typeface="+mn-lt"/>
                <a:ea typeface="+mn-ea"/>
                <a:cs typeface="+mn-cs"/>
              </a:rPr>
              <a:t>Launch</a:t>
            </a:r>
            <a:r>
              <a:rPr lang="fr-BE" sz="1200" kern="1200" dirty="0">
                <a:solidFill>
                  <a:schemeClr val="tx1"/>
                </a:solidFill>
                <a:effectLst/>
                <a:latin typeface="+mn-lt"/>
                <a:ea typeface="+mn-ea"/>
                <a:cs typeface="+mn-cs"/>
              </a:rPr>
              <a:t> 2022</a:t>
            </a:r>
            <a:endParaRPr lang="fr-FR" sz="1200" kern="1200" dirty="0">
              <a:solidFill>
                <a:schemeClr val="tx1"/>
              </a:solidFill>
              <a:effectLst/>
              <a:latin typeface="+mn-lt"/>
              <a:ea typeface="+mn-ea"/>
              <a:cs typeface="+mn-cs"/>
            </a:endParaRPr>
          </a:p>
          <a:p>
            <a:endParaRPr lang="fr-BE" sz="1200" kern="1200" dirty="0">
              <a:solidFill>
                <a:schemeClr val="tx1"/>
              </a:solidFill>
              <a:effectLst/>
              <a:latin typeface="+mn-lt"/>
              <a:ea typeface="+mn-ea"/>
              <a:cs typeface="+mn-cs"/>
            </a:endParaRPr>
          </a:p>
          <a:p>
            <a:r>
              <a:rPr lang="fr-FR" sz="1200" b="1" kern="1200" dirty="0">
                <a:solidFill>
                  <a:schemeClr val="tx1"/>
                </a:solidFill>
                <a:effectLst/>
                <a:latin typeface="+mn-lt"/>
                <a:ea typeface="+mn-ea"/>
                <a:cs typeface="+mn-cs"/>
              </a:rPr>
              <a:t>Intuitive Machines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private</a:t>
            </a:r>
            <a:r>
              <a:rPr lang="fr-FR" sz="1200" kern="1200" dirty="0">
                <a:solidFill>
                  <a:schemeClr val="tx1"/>
                </a:solidFill>
                <a:effectLst/>
                <a:latin typeface="+mn-lt"/>
                <a:ea typeface="+mn-ea"/>
                <a:cs typeface="+mn-cs"/>
              </a:rPr>
              <a:t> commercial </a:t>
            </a:r>
            <a:r>
              <a:rPr lang="fr-FR" sz="1200" kern="1200" dirty="0" err="1">
                <a:solidFill>
                  <a:schemeClr val="tx1"/>
                </a:solidFill>
                <a:effectLst/>
                <a:latin typeface="+mn-lt"/>
                <a:ea typeface="+mn-ea"/>
                <a:cs typeface="+mn-cs"/>
              </a:rPr>
              <a:t>company</a:t>
            </a:r>
            <a:r>
              <a:rPr lang="fr-FR" sz="1200" kern="1200" dirty="0">
                <a:solidFill>
                  <a:schemeClr val="tx1"/>
                </a:solidFill>
                <a:effectLst/>
                <a:latin typeface="+mn-lt"/>
                <a:ea typeface="+mn-ea"/>
                <a:cs typeface="+mn-cs"/>
              </a:rPr>
              <a:t>, USA) -&gt; même que MMX (vraiment le même) - </a:t>
            </a:r>
          </a:p>
          <a:p>
            <a:r>
              <a:rPr lang="en-US" sz="1200" kern="1200" dirty="0">
                <a:solidFill>
                  <a:schemeClr val="tx1"/>
                </a:solidFill>
                <a:effectLst/>
                <a:latin typeface="+mn-lt"/>
                <a:ea typeface="+mn-ea"/>
                <a:cs typeface="+mn-cs"/>
              </a:rPr>
              <a:t>Monitoring camera on the Rover</a:t>
            </a:r>
            <a:endParaRPr lang="fr-FR"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FM delivered in 2022, launch in 2024</a:t>
            </a:r>
            <a:endParaRPr lang="fr-FR" sz="1200" kern="1200" dirty="0">
              <a:solidFill>
                <a:schemeClr val="tx1"/>
              </a:solidFill>
              <a:effectLst/>
              <a:latin typeface="+mn-lt"/>
              <a:ea typeface="+mn-ea"/>
              <a:cs typeface="+mn-cs"/>
            </a:endParaRPr>
          </a:p>
          <a:p>
            <a:endParaRPr lang="fr-BE" sz="1200" kern="1200" dirty="0">
              <a:solidFill>
                <a:schemeClr val="tx1"/>
              </a:solidFill>
              <a:effectLst/>
              <a:latin typeface="+mn-lt"/>
              <a:ea typeface="+mn-ea"/>
              <a:cs typeface="+mn-cs"/>
            </a:endParaRPr>
          </a:p>
          <a:p>
            <a:r>
              <a:rPr lang="fr-BE" sz="1200" b="1" kern="1200" dirty="0">
                <a:solidFill>
                  <a:schemeClr val="tx1"/>
                </a:solidFill>
                <a:effectLst/>
                <a:latin typeface="+mn-lt"/>
                <a:ea typeface="+mn-ea"/>
                <a:cs typeface="+mn-cs"/>
              </a:rPr>
              <a:t>PROSPECT</a:t>
            </a:r>
          </a:p>
          <a:p>
            <a:r>
              <a:rPr lang="en-US" sz="1200" kern="1200" dirty="0">
                <a:solidFill>
                  <a:schemeClr val="tx1"/>
                </a:solidFill>
                <a:effectLst/>
                <a:latin typeface="+mn-lt"/>
                <a:ea typeface="+mn-ea"/>
                <a:cs typeface="+mn-cs"/>
              </a:rPr>
              <a:t>PROSPECT's drill (</a:t>
            </a:r>
            <a:r>
              <a:rPr lang="en-US" sz="1200" kern="1200" dirty="0" err="1">
                <a:solidFill>
                  <a:schemeClr val="tx1"/>
                </a:solidFill>
                <a:effectLst/>
                <a:latin typeface="+mn-lt"/>
                <a:ea typeface="+mn-ea"/>
                <a:cs typeface="+mn-cs"/>
              </a:rPr>
              <a:t>ProSEED</a:t>
            </a:r>
            <a:r>
              <a:rPr lang="en-US" sz="1200" kern="1200" dirty="0">
                <a:solidFill>
                  <a:schemeClr val="tx1"/>
                </a:solidFill>
                <a:effectLst/>
                <a:latin typeface="+mn-lt"/>
                <a:ea typeface="+mn-ea"/>
                <a:cs typeface="+mn-cs"/>
              </a:rPr>
              <a:t>) will drill beneath the surface in the South Pole region of the Moon and extract samples, expected to contain water ice and other chemicals that can become trapped at the extremely low temperatures expected; typically -150 °C beneath the surface to lower than -200 °C in some areas. (-&gt; </a:t>
            </a:r>
            <a:r>
              <a:rPr lang="en-US" sz="1200" u="sng" kern="1200" dirty="0">
                <a:solidFill>
                  <a:schemeClr val="tx1"/>
                </a:solidFill>
                <a:effectLst/>
                <a:latin typeface="+mn-lt"/>
                <a:ea typeface="+mn-ea"/>
                <a:cs typeface="+mn-cs"/>
                <a:hlinkClick r:id="rId3"/>
              </a:rPr>
              <a:t>https://exploration.esa.int/web/moon/-/59102-about-prospect</a:t>
            </a:r>
            <a:r>
              <a:rPr lang="en-US" sz="1200" kern="1200" dirty="0">
                <a:solidFill>
                  <a:schemeClr val="tx1"/>
                </a:solidFill>
                <a:effectLst/>
                <a:latin typeface="+mn-lt"/>
                <a:ea typeface="+mn-ea"/>
                <a:cs typeface="+mn-cs"/>
              </a:rPr>
              <a:t> )</a:t>
            </a:r>
            <a:endParaRPr lang="fr-FR"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Currently in Phase D (FM) ESA + Leonardo: FM fabrication ongoing</a:t>
            </a:r>
            <a:endParaRPr lang="fr-FR"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It was in collaboration with </a:t>
            </a:r>
            <a:r>
              <a:rPr lang="en-GB" sz="1200" kern="1200" dirty="0" err="1">
                <a:solidFill>
                  <a:schemeClr val="tx1"/>
                </a:solidFill>
                <a:effectLst/>
                <a:latin typeface="+mn-lt"/>
                <a:ea typeface="+mn-ea"/>
                <a:cs typeface="+mn-cs"/>
              </a:rPr>
              <a:t>Rocosmos</a:t>
            </a:r>
            <a:r>
              <a:rPr lang="en-GB" sz="1200" kern="1200" dirty="0">
                <a:solidFill>
                  <a:schemeClr val="tx1"/>
                </a:solidFill>
                <a:effectLst/>
                <a:latin typeface="+mn-lt"/>
                <a:ea typeface="+mn-ea"/>
                <a:cs typeface="+mn-cs"/>
              </a:rPr>
              <a:t>, but suspended since this year -&gt; launch date TBD</a:t>
            </a:r>
            <a:endParaRPr lang="fr-FR"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 </a:t>
            </a:r>
            <a:endParaRPr lang="fr-FR"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camera is on the robotic arm on the lander, the camera looks at the drilling point </a:t>
            </a:r>
            <a:endParaRPr lang="fr-FR"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Optical specifications: </a:t>
            </a:r>
            <a:endParaRPr lang="fr-FR"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DoF: 0.3 – 0.6 m </a:t>
            </a:r>
            <a:endParaRPr lang="fr-FR"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small FOV : 56°  </a:t>
            </a:r>
            <a:r>
              <a:rPr lang="en-US" sz="1200" kern="1200" dirty="0" err="1">
                <a:solidFill>
                  <a:schemeClr val="tx1"/>
                </a:solidFill>
                <a:effectLst/>
                <a:latin typeface="+mn-lt"/>
                <a:ea typeface="+mn-ea"/>
                <a:cs typeface="+mn-cs"/>
              </a:rPr>
              <a:t>horizont</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vert</a:t>
            </a:r>
            <a:endParaRPr lang="fr-FR"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VIS-NIR</a:t>
            </a:r>
            <a:endParaRPr lang="fr-FR"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Environment:</a:t>
            </a:r>
            <a:endParaRPr lang="fr-FR"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Qualification non-operational Temp: -110°C to 70°C</a:t>
            </a:r>
            <a:endParaRPr lang="fr-FR"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Deep vacuum </a:t>
            </a:r>
            <a:r>
              <a:rPr lang="en-GB" sz="1200" kern="1200" dirty="0" err="1">
                <a:solidFill>
                  <a:schemeClr val="tx1"/>
                </a:solidFill>
                <a:effectLst/>
                <a:latin typeface="+mn-lt"/>
                <a:ea typeface="+mn-ea"/>
                <a:cs typeface="+mn-cs"/>
              </a:rPr>
              <a:t>outgass</a:t>
            </a:r>
            <a:r>
              <a:rPr lang="en-GB" sz="1200" kern="1200" dirty="0">
                <a:solidFill>
                  <a:schemeClr val="tx1"/>
                </a:solidFill>
                <a:effectLst/>
                <a:latin typeface="+mn-lt"/>
                <a:ea typeface="+mn-ea"/>
                <a:cs typeface="+mn-cs"/>
              </a:rPr>
              <a:t> important (glue, metal coating,..)</a:t>
            </a:r>
            <a:endParaRPr lang="fr-FR" sz="1200" kern="1200" dirty="0">
              <a:solidFill>
                <a:schemeClr val="tx1"/>
              </a:solidFill>
              <a:effectLst/>
              <a:latin typeface="+mn-lt"/>
              <a:ea typeface="+mn-ea"/>
              <a:cs typeface="+mn-cs"/>
            </a:endParaRPr>
          </a:p>
          <a:p>
            <a:endParaRPr lang="fr-FR" sz="1200" kern="1200" dirty="0">
              <a:solidFill>
                <a:schemeClr val="tx1"/>
              </a:solidFill>
              <a:effectLst/>
              <a:latin typeface="+mn-lt"/>
              <a:ea typeface="+mn-ea"/>
              <a:cs typeface="+mn-cs"/>
            </a:endParaRPr>
          </a:p>
          <a:p>
            <a:endParaRPr lang="fr-BE" sz="1200" kern="1200" dirty="0">
              <a:solidFill>
                <a:schemeClr val="tx1"/>
              </a:solidFill>
              <a:effectLst/>
              <a:latin typeface="+mn-lt"/>
              <a:ea typeface="+mn-ea"/>
              <a:cs typeface="+mn-cs"/>
            </a:endParaRPr>
          </a:p>
          <a:p>
            <a:endParaRPr lang="fr-FR" sz="1200" kern="1200" dirty="0">
              <a:solidFill>
                <a:schemeClr val="tx1"/>
              </a:solidFill>
              <a:effectLst/>
              <a:latin typeface="+mn-lt"/>
              <a:ea typeface="+mn-ea"/>
              <a:cs typeface="+mn-cs"/>
            </a:endParaRPr>
          </a:p>
          <a:p>
            <a:endParaRPr lang="fr-FR" dirty="0"/>
          </a:p>
        </p:txBody>
      </p:sp>
      <p:sp>
        <p:nvSpPr>
          <p:cNvPr id="4" name="Slide Number Placeholder 3"/>
          <p:cNvSpPr>
            <a:spLocks noGrp="1"/>
          </p:cNvSpPr>
          <p:nvPr>
            <p:ph type="sldNum" sz="quarter" idx="10"/>
          </p:nvPr>
        </p:nvSpPr>
        <p:spPr/>
        <p:txBody>
          <a:bodyPr/>
          <a:lstStyle/>
          <a:p>
            <a:fld id="{876CD32D-7D49-4190-8664-62615B03DDBF}" type="slidenum">
              <a:rPr lang="en-US" smtClean="0"/>
              <a:t>10</a:t>
            </a:fld>
            <a:endParaRPr lang="en-US"/>
          </a:p>
        </p:txBody>
      </p:sp>
    </p:spTree>
    <p:extLst>
      <p:ext uri="{BB962C8B-B14F-4D97-AF65-F5344CB8AC3E}">
        <p14:creationId xmlns:p14="http://schemas.microsoft.com/office/powerpoint/2010/main" val="7970101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Rashid</a:t>
            </a:r>
            <a:endParaRPr lang="fr-FR" sz="1200" b="1"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mohammed</a:t>
            </a:r>
            <a:r>
              <a:rPr lang="en-US" sz="1200" kern="1200" dirty="0">
                <a:solidFill>
                  <a:schemeClr val="tx1"/>
                </a:solidFill>
                <a:effectLst/>
                <a:latin typeface="+mn-lt"/>
                <a:ea typeface="+mn-ea"/>
                <a:cs typeface="+mn-cs"/>
              </a:rPr>
              <a:t> bin </a:t>
            </a:r>
            <a:r>
              <a:rPr lang="en-US" sz="1200" kern="1200" dirty="0" err="1">
                <a:solidFill>
                  <a:schemeClr val="tx1"/>
                </a:solidFill>
                <a:effectLst/>
                <a:latin typeface="+mn-lt"/>
                <a:ea typeface="+mn-ea"/>
                <a:cs typeface="+mn-cs"/>
              </a:rPr>
              <a:t>rashid</a:t>
            </a:r>
            <a:r>
              <a:rPr lang="en-US" sz="1200" kern="1200" dirty="0">
                <a:solidFill>
                  <a:schemeClr val="tx1"/>
                </a:solidFill>
                <a:effectLst/>
                <a:latin typeface="+mn-lt"/>
                <a:ea typeface="+mn-ea"/>
                <a:cs typeface="+mn-cs"/>
              </a:rPr>
              <a:t> space </a:t>
            </a:r>
            <a:r>
              <a:rPr lang="en-US" sz="1200" kern="1200" dirty="0" err="1">
                <a:solidFill>
                  <a:schemeClr val="tx1"/>
                </a:solidFill>
                <a:effectLst/>
                <a:latin typeface="+mn-lt"/>
                <a:ea typeface="+mn-ea"/>
                <a:cs typeface="+mn-cs"/>
              </a:rPr>
              <a:t>centre</a:t>
            </a:r>
            <a:r>
              <a:rPr lang="en-US" sz="1200" kern="1200" dirty="0">
                <a:solidFill>
                  <a:schemeClr val="tx1"/>
                </a:solidFill>
                <a:effectLst/>
                <a:latin typeface="+mn-lt"/>
                <a:ea typeface="+mn-ea"/>
                <a:cs typeface="+mn-cs"/>
              </a:rPr>
              <a:t> (MBRSC), United Arab Emirates</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Même que MMX (vraiment le même), 2 navigation camera on the rover.</a:t>
            </a:r>
          </a:p>
          <a:p>
            <a:r>
              <a:rPr lang="fr-BE" sz="1200" kern="1200" dirty="0" err="1">
                <a:solidFill>
                  <a:schemeClr val="tx1"/>
                </a:solidFill>
                <a:effectLst/>
                <a:latin typeface="+mn-lt"/>
                <a:ea typeface="+mn-ea"/>
                <a:cs typeface="+mn-cs"/>
              </a:rPr>
              <a:t>Launch</a:t>
            </a:r>
            <a:r>
              <a:rPr lang="fr-BE" sz="1200" kern="1200" dirty="0">
                <a:solidFill>
                  <a:schemeClr val="tx1"/>
                </a:solidFill>
                <a:effectLst/>
                <a:latin typeface="+mn-lt"/>
                <a:ea typeface="+mn-ea"/>
                <a:cs typeface="+mn-cs"/>
              </a:rPr>
              <a:t> 2022</a:t>
            </a:r>
            <a:endParaRPr lang="fr-FR" sz="1200" kern="1200" dirty="0">
              <a:solidFill>
                <a:schemeClr val="tx1"/>
              </a:solidFill>
              <a:effectLst/>
              <a:latin typeface="+mn-lt"/>
              <a:ea typeface="+mn-ea"/>
              <a:cs typeface="+mn-cs"/>
            </a:endParaRPr>
          </a:p>
          <a:p>
            <a:endParaRPr lang="fr-BE" sz="1200" kern="1200" dirty="0">
              <a:solidFill>
                <a:schemeClr val="tx1"/>
              </a:solidFill>
              <a:effectLst/>
              <a:latin typeface="+mn-lt"/>
              <a:ea typeface="+mn-ea"/>
              <a:cs typeface="+mn-cs"/>
            </a:endParaRPr>
          </a:p>
          <a:p>
            <a:r>
              <a:rPr lang="fr-FR" sz="1200" b="1" kern="1200" dirty="0">
                <a:solidFill>
                  <a:schemeClr val="tx1"/>
                </a:solidFill>
                <a:effectLst/>
                <a:latin typeface="+mn-lt"/>
                <a:ea typeface="+mn-ea"/>
                <a:cs typeface="+mn-cs"/>
              </a:rPr>
              <a:t>Intuitive Machines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private</a:t>
            </a:r>
            <a:r>
              <a:rPr lang="fr-FR" sz="1200" kern="1200" dirty="0">
                <a:solidFill>
                  <a:schemeClr val="tx1"/>
                </a:solidFill>
                <a:effectLst/>
                <a:latin typeface="+mn-lt"/>
                <a:ea typeface="+mn-ea"/>
                <a:cs typeface="+mn-cs"/>
              </a:rPr>
              <a:t> commercial </a:t>
            </a:r>
            <a:r>
              <a:rPr lang="fr-FR" sz="1200" kern="1200" dirty="0" err="1">
                <a:solidFill>
                  <a:schemeClr val="tx1"/>
                </a:solidFill>
                <a:effectLst/>
                <a:latin typeface="+mn-lt"/>
                <a:ea typeface="+mn-ea"/>
                <a:cs typeface="+mn-cs"/>
              </a:rPr>
              <a:t>company</a:t>
            </a:r>
            <a:r>
              <a:rPr lang="fr-FR" sz="1200" kern="1200" dirty="0">
                <a:solidFill>
                  <a:schemeClr val="tx1"/>
                </a:solidFill>
                <a:effectLst/>
                <a:latin typeface="+mn-lt"/>
                <a:ea typeface="+mn-ea"/>
                <a:cs typeface="+mn-cs"/>
              </a:rPr>
              <a:t>, USA) -&gt; même que MMX (vraiment le même) - </a:t>
            </a:r>
          </a:p>
          <a:p>
            <a:r>
              <a:rPr lang="en-US" sz="1200" kern="1200" dirty="0">
                <a:solidFill>
                  <a:schemeClr val="tx1"/>
                </a:solidFill>
                <a:effectLst/>
                <a:latin typeface="+mn-lt"/>
                <a:ea typeface="+mn-ea"/>
                <a:cs typeface="+mn-cs"/>
              </a:rPr>
              <a:t>Monitoring camera on the Rover</a:t>
            </a:r>
            <a:endParaRPr lang="fr-FR"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FM delivered in 2022, launch in 2024</a:t>
            </a:r>
            <a:endParaRPr lang="fr-FR" sz="1200" kern="1200" dirty="0">
              <a:solidFill>
                <a:schemeClr val="tx1"/>
              </a:solidFill>
              <a:effectLst/>
              <a:latin typeface="+mn-lt"/>
              <a:ea typeface="+mn-ea"/>
              <a:cs typeface="+mn-cs"/>
            </a:endParaRPr>
          </a:p>
          <a:p>
            <a:endParaRPr lang="fr-BE" sz="1200" kern="1200" dirty="0">
              <a:solidFill>
                <a:schemeClr val="tx1"/>
              </a:solidFill>
              <a:effectLst/>
              <a:latin typeface="+mn-lt"/>
              <a:ea typeface="+mn-ea"/>
              <a:cs typeface="+mn-cs"/>
            </a:endParaRPr>
          </a:p>
          <a:p>
            <a:r>
              <a:rPr lang="fr-BE" sz="1200" b="1" kern="1200" dirty="0">
                <a:solidFill>
                  <a:schemeClr val="tx1"/>
                </a:solidFill>
                <a:effectLst/>
                <a:latin typeface="+mn-lt"/>
                <a:ea typeface="+mn-ea"/>
                <a:cs typeface="+mn-cs"/>
              </a:rPr>
              <a:t>PROSPECT</a:t>
            </a:r>
          </a:p>
          <a:p>
            <a:r>
              <a:rPr lang="en-US" sz="1200" kern="1200" dirty="0">
                <a:solidFill>
                  <a:schemeClr val="tx1"/>
                </a:solidFill>
                <a:effectLst/>
                <a:latin typeface="+mn-lt"/>
                <a:ea typeface="+mn-ea"/>
                <a:cs typeface="+mn-cs"/>
              </a:rPr>
              <a:t>PROSPECT's drill (</a:t>
            </a:r>
            <a:r>
              <a:rPr lang="en-US" sz="1200" kern="1200" dirty="0" err="1">
                <a:solidFill>
                  <a:schemeClr val="tx1"/>
                </a:solidFill>
                <a:effectLst/>
                <a:latin typeface="+mn-lt"/>
                <a:ea typeface="+mn-ea"/>
                <a:cs typeface="+mn-cs"/>
              </a:rPr>
              <a:t>ProSEED</a:t>
            </a:r>
            <a:r>
              <a:rPr lang="en-US" sz="1200" kern="1200" dirty="0">
                <a:solidFill>
                  <a:schemeClr val="tx1"/>
                </a:solidFill>
                <a:effectLst/>
                <a:latin typeface="+mn-lt"/>
                <a:ea typeface="+mn-ea"/>
                <a:cs typeface="+mn-cs"/>
              </a:rPr>
              <a:t>) will drill beneath the surface in the South Pole region of the Moon and extract samples, expected to contain water ice and other chemicals that can become trapped at the extremely low temperatures expected; typically -150 °C beneath the surface to lower than -200 °C in some areas. (-&gt; </a:t>
            </a:r>
            <a:r>
              <a:rPr lang="en-US" sz="1200" u="sng" kern="1200" dirty="0">
                <a:solidFill>
                  <a:schemeClr val="tx1"/>
                </a:solidFill>
                <a:effectLst/>
                <a:latin typeface="+mn-lt"/>
                <a:ea typeface="+mn-ea"/>
                <a:cs typeface="+mn-cs"/>
                <a:hlinkClick r:id="rId3"/>
              </a:rPr>
              <a:t>https://exploration.esa.int/web/moon/-/59102-about-prospect</a:t>
            </a:r>
            <a:r>
              <a:rPr lang="en-US" sz="1200" kern="1200" dirty="0">
                <a:solidFill>
                  <a:schemeClr val="tx1"/>
                </a:solidFill>
                <a:effectLst/>
                <a:latin typeface="+mn-lt"/>
                <a:ea typeface="+mn-ea"/>
                <a:cs typeface="+mn-cs"/>
              </a:rPr>
              <a:t> )</a:t>
            </a:r>
            <a:endParaRPr lang="fr-FR"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Currently in Phase D (FM) ESA + Leonardo: FM fabrication ongoing</a:t>
            </a:r>
            <a:endParaRPr lang="fr-FR"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It was in collaboration with </a:t>
            </a:r>
            <a:r>
              <a:rPr lang="en-GB" sz="1200" kern="1200" dirty="0" err="1">
                <a:solidFill>
                  <a:schemeClr val="tx1"/>
                </a:solidFill>
                <a:effectLst/>
                <a:latin typeface="+mn-lt"/>
                <a:ea typeface="+mn-ea"/>
                <a:cs typeface="+mn-cs"/>
              </a:rPr>
              <a:t>Rocosmos</a:t>
            </a:r>
            <a:r>
              <a:rPr lang="en-GB" sz="1200" kern="1200" dirty="0">
                <a:solidFill>
                  <a:schemeClr val="tx1"/>
                </a:solidFill>
                <a:effectLst/>
                <a:latin typeface="+mn-lt"/>
                <a:ea typeface="+mn-ea"/>
                <a:cs typeface="+mn-cs"/>
              </a:rPr>
              <a:t>, but suspended since this year -&gt; launch date TBD</a:t>
            </a:r>
            <a:endParaRPr lang="fr-FR"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 </a:t>
            </a:r>
            <a:endParaRPr lang="fr-FR"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camera is on the robotic arm on the lander, the camera looks at the drilling point </a:t>
            </a:r>
            <a:endParaRPr lang="fr-FR"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Optical specifications: </a:t>
            </a:r>
            <a:endParaRPr lang="fr-FR"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DoF: 0.3 – 0.6 m </a:t>
            </a:r>
            <a:endParaRPr lang="fr-FR"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small FOV : 56°  </a:t>
            </a:r>
            <a:r>
              <a:rPr lang="en-US" sz="1200" kern="1200" dirty="0" err="1">
                <a:solidFill>
                  <a:schemeClr val="tx1"/>
                </a:solidFill>
                <a:effectLst/>
                <a:latin typeface="+mn-lt"/>
                <a:ea typeface="+mn-ea"/>
                <a:cs typeface="+mn-cs"/>
              </a:rPr>
              <a:t>horizont</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vert</a:t>
            </a:r>
            <a:endParaRPr lang="fr-FR"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VIS-NIR</a:t>
            </a:r>
            <a:endParaRPr lang="fr-FR"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Environment:</a:t>
            </a:r>
            <a:endParaRPr lang="fr-FR"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Qualification non-operational Temp: -110°C to 70°C</a:t>
            </a:r>
            <a:endParaRPr lang="fr-FR"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Deep vacuum </a:t>
            </a:r>
            <a:r>
              <a:rPr lang="en-GB" sz="1200" kern="1200" dirty="0" err="1">
                <a:solidFill>
                  <a:schemeClr val="tx1"/>
                </a:solidFill>
                <a:effectLst/>
                <a:latin typeface="+mn-lt"/>
                <a:ea typeface="+mn-ea"/>
                <a:cs typeface="+mn-cs"/>
              </a:rPr>
              <a:t>outgass</a:t>
            </a:r>
            <a:r>
              <a:rPr lang="en-GB" sz="1200" kern="1200" dirty="0">
                <a:solidFill>
                  <a:schemeClr val="tx1"/>
                </a:solidFill>
                <a:effectLst/>
                <a:latin typeface="+mn-lt"/>
                <a:ea typeface="+mn-ea"/>
                <a:cs typeface="+mn-cs"/>
              </a:rPr>
              <a:t> important (glue, metal coating,..)</a:t>
            </a:r>
            <a:endParaRPr lang="fr-FR" sz="1200" kern="1200" dirty="0">
              <a:solidFill>
                <a:schemeClr val="tx1"/>
              </a:solidFill>
              <a:effectLst/>
              <a:latin typeface="+mn-lt"/>
              <a:ea typeface="+mn-ea"/>
              <a:cs typeface="+mn-cs"/>
            </a:endParaRPr>
          </a:p>
          <a:p>
            <a:endParaRPr lang="fr-FR" sz="1200" kern="1200" dirty="0">
              <a:solidFill>
                <a:schemeClr val="tx1"/>
              </a:solidFill>
              <a:effectLst/>
              <a:latin typeface="+mn-lt"/>
              <a:ea typeface="+mn-ea"/>
              <a:cs typeface="+mn-cs"/>
            </a:endParaRPr>
          </a:p>
          <a:p>
            <a:endParaRPr lang="fr-BE" sz="1200" kern="1200" dirty="0">
              <a:solidFill>
                <a:schemeClr val="tx1"/>
              </a:solidFill>
              <a:effectLst/>
              <a:latin typeface="+mn-lt"/>
              <a:ea typeface="+mn-ea"/>
              <a:cs typeface="+mn-cs"/>
            </a:endParaRPr>
          </a:p>
          <a:p>
            <a:endParaRPr lang="fr-FR" sz="1200" kern="1200" dirty="0">
              <a:solidFill>
                <a:schemeClr val="tx1"/>
              </a:solidFill>
              <a:effectLst/>
              <a:latin typeface="+mn-lt"/>
              <a:ea typeface="+mn-ea"/>
              <a:cs typeface="+mn-cs"/>
            </a:endParaRPr>
          </a:p>
          <a:p>
            <a:endParaRPr lang="fr-FR" dirty="0"/>
          </a:p>
        </p:txBody>
      </p:sp>
      <p:sp>
        <p:nvSpPr>
          <p:cNvPr id="4" name="Slide Number Placeholder 3"/>
          <p:cNvSpPr>
            <a:spLocks noGrp="1"/>
          </p:cNvSpPr>
          <p:nvPr>
            <p:ph type="sldNum" sz="quarter" idx="10"/>
          </p:nvPr>
        </p:nvSpPr>
        <p:spPr/>
        <p:txBody>
          <a:bodyPr/>
          <a:lstStyle/>
          <a:p>
            <a:fld id="{876CD32D-7D49-4190-8664-62615B03DDBF}" type="slidenum">
              <a:rPr lang="en-US" smtClean="0"/>
              <a:t>11</a:t>
            </a:fld>
            <a:endParaRPr lang="en-US"/>
          </a:p>
        </p:txBody>
      </p:sp>
    </p:spTree>
    <p:extLst>
      <p:ext uri="{BB962C8B-B14F-4D97-AF65-F5344CB8AC3E}">
        <p14:creationId xmlns:p14="http://schemas.microsoft.com/office/powerpoint/2010/main" val="9520514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876CD32D-7D49-4190-8664-62615B03DDBF}" type="slidenum">
              <a:rPr lang="en-US" smtClean="0"/>
              <a:t>12</a:t>
            </a:fld>
            <a:endParaRPr lang="en-US"/>
          </a:p>
        </p:txBody>
      </p:sp>
    </p:spTree>
    <p:extLst>
      <p:ext uri="{BB962C8B-B14F-4D97-AF65-F5344CB8AC3E}">
        <p14:creationId xmlns:p14="http://schemas.microsoft.com/office/powerpoint/2010/main" val="18269604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MSR: Mars Sample Return – ERO: Earth Return Orbiter</a:t>
            </a:r>
            <a:r>
              <a:rPr lang="en-US" sz="1200" kern="1200" dirty="0">
                <a:solidFill>
                  <a:schemeClr val="tx1"/>
                </a:solidFill>
                <a:effectLst/>
                <a:latin typeface="+mn-lt"/>
                <a:ea typeface="+mn-ea"/>
                <a:cs typeface="+mn-cs"/>
              </a:rPr>
              <a:t> – </a:t>
            </a:r>
            <a:r>
              <a:rPr lang="en-US" sz="1200" b="1" u="sng" kern="1200" dirty="0">
                <a:solidFill>
                  <a:schemeClr val="tx1"/>
                </a:solidFill>
                <a:effectLst/>
                <a:latin typeface="+mn-lt"/>
                <a:ea typeface="+mn-ea"/>
                <a:cs typeface="+mn-cs"/>
              </a:rPr>
              <a:t>ESA</a:t>
            </a:r>
            <a:endParaRPr lang="fr-FR"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LX builds the optics for 7 monitoring cameras for the Orbiter around Mars</a:t>
            </a:r>
            <a:endParaRPr lang="fr-FR"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Project started at the end of 2021 – currently EM being built</a:t>
            </a:r>
            <a:endParaRPr lang="fr-FR"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fr-FR"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FOV : </a:t>
            </a:r>
            <a:r>
              <a:rPr lang="en-US" sz="1200" kern="1200" dirty="0">
                <a:solidFill>
                  <a:schemeClr val="tx1"/>
                </a:solidFill>
                <a:effectLst/>
                <a:latin typeface="+mn-lt"/>
                <a:ea typeface="+mn-ea"/>
                <a:cs typeface="+mn-cs"/>
              </a:rPr>
              <a:t>80° to 110°  -&gt; mm que MMX</a:t>
            </a:r>
            <a:endParaRPr lang="fr-FR"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DoF: 1m to inf. </a:t>
            </a:r>
            <a:endParaRPr lang="fr-FR"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VIS</a:t>
            </a:r>
            <a:endParaRPr lang="fr-FR"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Environment:</a:t>
            </a:r>
            <a:endParaRPr lang="fr-FR"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Qualification non-operational Temp: -60°C to 70°C</a:t>
            </a:r>
            <a:endParaRPr lang="fr-FR"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Deep vacuum + long flight -&gt; </a:t>
            </a:r>
            <a:r>
              <a:rPr lang="en-GB" sz="1200" kern="1200" dirty="0" err="1">
                <a:solidFill>
                  <a:schemeClr val="tx1"/>
                </a:solidFill>
                <a:effectLst/>
                <a:latin typeface="+mn-lt"/>
                <a:ea typeface="+mn-ea"/>
                <a:cs typeface="+mn-cs"/>
              </a:rPr>
              <a:t>outgass</a:t>
            </a:r>
            <a:r>
              <a:rPr lang="en-GB" sz="1200" kern="1200" dirty="0">
                <a:solidFill>
                  <a:schemeClr val="tx1"/>
                </a:solidFill>
                <a:effectLst/>
                <a:latin typeface="+mn-lt"/>
                <a:ea typeface="+mn-ea"/>
                <a:cs typeface="+mn-cs"/>
              </a:rPr>
              <a:t> important (glue, metal coating,..)</a:t>
            </a:r>
            <a:endParaRPr lang="fr-FR"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radiation : </a:t>
            </a:r>
            <a:r>
              <a:rPr lang="en-GB" sz="1200" kern="1200" dirty="0" err="1">
                <a:solidFill>
                  <a:schemeClr val="tx1"/>
                </a:solidFill>
                <a:effectLst/>
                <a:latin typeface="+mn-lt"/>
                <a:ea typeface="+mn-ea"/>
                <a:cs typeface="+mn-cs"/>
              </a:rPr>
              <a:t>radhard</a:t>
            </a:r>
            <a:r>
              <a:rPr lang="en-GB" sz="1200" kern="1200" dirty="0">
                <a:solidFill>
                  <a:schemeClr val="tx1"/>
                </a:solidFill>
                <a:effectLst/>
                <a:latin typeface="+mn-lt"/>
                <a:ea typeface="+mn-ea"/>
                <a:cs typeface="+mn-cs"/>
              </a:rPr>
              <a:t> front glass + metal shielding</a:t>
            </a:r>
            <a:endParaRPr lang="fr-FR" sz="1200" kern="1200" dirty="0">
              <a:solidFill>
                <a:schemeClr val="tx1"/>
              </a:solidFill>
              <a:effectLst/>
              <a:latin typeface="+mn-lt"/>
              <a:ea typeface="+mn-ea"/>
              <a:cs typeface="+mn-cs"/>
            </a:endParaRPr>
          </a:p>
          <a:p>
            <a:endParaRPr lang="fr-FR" dirty="0"/>
          </a:p>
        </p:txBody>
      </p:sp>
      <p:sp>
        <p:nvSpPr>
          <p:cNvPr id="4" name="Slide Number Placeholder 3"/>
          <p:cNvSpPr>
            <a:spLocks noGrp="1"/>
          </p:cNvSpPr>
          <p:nvPr>
            <p:ph type="sldNum" sz="quarter" idx="10"/>
          </p:nvPr>
        </p:nvSpPr>
        <p:spPr/>
        <p:txBody>
          <a:bodyPr/>
          <a:lstStyle/>
          <a:p>
            <a:fld id="{876CD32D-7D49-4190-8664-62615B03DDBF}" type="slidenum">
              <a:rPr lang="en-US" smtClean="0"/>
              <a:t>13</a:t>
            </a:fld>
            <a:endParaRPr lang="en-US"/>
          </a:p>
        </p:txBody>
      </p:sp>
    </p:spTree>
    <p:extLst>
      <p:ext uri="{BB962C8B-B14F-4D97-AF65-F5344CB8AC3E}">
        <p14:creationId xmlns:p14="http://schemas.microsoft.com/office/powerpoint/2010/main" val="28597184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MSR: Mars Sample Return – ERO: Earth Return Orbiter</a:t>
            </a:r>
            <a:r>
              <a:rPr lang="en-US" sz="1200" kern="1200" dirty="0">
                <a:solidFill>
                  <a:schemeClr val="tx1"/>
                </a:solidFill>
                <a:effectLst/>
                <a:latin typeface="+mn-lt"/>
                <a:ea typeface="+mn-ea"/>
                <a:cs typeface="+mn-cs"/>
              </a:rPr>
              <a:t> – </a:t>
            </a:r>
            <a:r>
              <a:rPr lang="en-US" sz="1200" b="1" u="sng" kern="1200" dirty="0">
                <a:solidFill>
                  <a:schemeClr val="tx1"/>
                </a:solidFill>
                <a:effectLst/>
                <a:latin typeface="+mn-lt"/>
                <a:ea typeface="+mn-ea"/>
                <a:cs typeface="+mn-cs"/>
              </a:rPr>
              <a:t>ESA</a:t>
            </a:r>
            <a:endParaRPr lang="fr-FR"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LX builds the optics for 7 monitoring cameras for the Orbiter around Mars</a:t>
            </a:r>
            <a:endParaRPr lang="fr-FR"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Project started at the end of 2021 – currently EM being built</a:t>
            </a:r>
            <a:endParaRPr lang="fr-FR"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fr-FR"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FOV : </a:t>
            </a:r>
            <a:r>
              <a:rPr lang="en-US" sz="1200" kern="1200" dirty="0">
                <a:solidFill>
                  <a:schemeClr val="tx1"/>
                </a:solidFill>
                <a:effectLst/>
                <a:latin typeface="+mn-lt"/>
                <a:ea typeface="+mn-ea"/>
                <a:cs typeface="+mn-cs"/>
              </a:rPr>
              <a:t>80° to 110°  -&gt; mm que MMX</a:t>
            </a:r>
            <a:endParaRPr lang="fr-FR"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DoF: 1m to inf. </a:t>
            </a:r>
            <a:endParaRPr lang="fr-FR"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VIS</a:t>
            </a:r>
            <a:endParaRPr lang="fr-FR"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Environment:</a:t>
            </a:r>
            <a:endParaRPr lang="fr-FR"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Qualification non-operational Temp: -60°C to 70°C</a:t>
            </a:r>
            <a:endParaRPr lang="fr-FR"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Deep vacuum + long flight -&gt; </a:t>
            </a:r>
            <a:r>
              <a:rPr lang="en-GB" sz="1200" kern="1200" dirty="0" err="1">
                <a:solidFill>
                  <a:schemeClr val="tx1"/>
                </a:solidFill>
                <a:effectLst/>
                <a:latin typeface="+mn-lt"/>
                <a:ea typeface="+mn-ea"/>
                <a:cs typeface="+mn-cs"/>
              </a:rPr>
              <a:t>outgass</a:t>
            </a:r>
            <a:r>
              <a:rPr lang="en-GB" sz="1200" kern="1200" dirty="0">
                <a:solidFill>
                  <a:schemeClr val="tx1"/>
                </a:solidFill>
                <a:effectLst/>
                <a:latin typeface="+mn-lt"/>
                <a:ea typeface="+mn-ea"/>
                <a:cs typeface="+mn-cs"/>
              </a:rPr>
              <a:t> important (glue, metal coating,..)</a:t>
            </a:r>
            <a:endParaRPr lang="fr-FR"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radiation : </a:t>
            </a:r>
            <a:r>
              <a:rPr lang="en-GB" sz="1200" kern="1200" dirty="0" err="1">
                <a:solidFill>
                  <a:schemeClr val="tx1"/>
                </a:solidFill>
                <a:effectLst/>
                <a:latin typeface="+mn-lt"/>
                <a:ea typeface="+mn-ea"/>
                <a:cs typeface="+mn-cs"/>
              </a:rPr>
              <a:t>radhard</a:t>
            </a:r>
            <a:r>
              <a:rPr lang="en-GB" sz="1200" kern="1200" dirty="0">
                <a:solidFill>
                  <a:schemeClr val="tx1"/>
                </a:solidFill>
                <a:effectLst/>
                <a:latin typeface="+mn-lt"/>
                <a:ea typeface="+mn-ea"/>
                <a:cs typeface="+mn-cs"/>
              </a:rPr>
              <a:t> front glass + metal shielding</a:t>
            </a:r>
            <a:endParaRPr lang="fr-FR" sz="1200" kern="1200" dirty="0">
              <a:solidFill>
                <a:schemeClr val="tx1"/>
              </a:solidFill>
              <a:effectLst/>
              <a:latin typeface="+mn-lt"/>
              <a:ea typeface="+mn-ea"/>
              <a:cs typeface="+mn-cs"/>
            </a:endParaRPr>
          </a:p>
          <a:p>
            <a:endParaRPr lang="fr-FR" dirty="0"/>
          </a:p>
        </p:txBody>
      </p:sp>
      <p:sp>
        <p:nvSpPr>
          <p:cNvPr id="4" name="Slide Number Placeholder 3"/>
          <p:cNvSpPr>
            <a:spLocks noGrp="1"/>
          </p:cNvSpPr>
          <p:nvPr>
            <p:ph type="sldNum" sz="quarter" idx="10"/>
          </p:nvPr>
        </p:nvSpPr>
        <p:spPr/>
        <p:txBody>
          <a:bodyPr/>
          <a:lstStyle/>
          <a:p>
            <a:fld id="{876CD32D-7D49-4190-8664-62615B03DDBF}" type="slidenum">
              <a:rPr lang="en-US" smtClean="0"/>
              <a:t>14</a:t>
            </a:fld>
            <a:endParaRPr lang="en-US"/>
          </a:p>
        </p:txBody>
      </p:sp>
    </p:spTree>
    <p:extLst>
      <p:ext uri="{BB962C8B-B14F-4D97-AF65-F5344CB8AC3E}">
        <p14:creationId xmlns:p14="http://schemas.microsoft.com/office/powerpoint/2010/main" val="33086826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876CD32D-7D49-4190-8664-62615B03DDBF}" type="slidenum">
              <a:rPr lang="en-US" smtClean="0"/>
              <a:t>15</a:t>
            </a:fld>
            <a:endParaRPr lang="en-US"/>
          </a:p>
        </p:txBody>
      </p:sp>
    </p:spTree>
    <p:extLst>
      <p:ext uri="{BB962C8B-B14F-4D97-AF65-F5344CB8AC3E}">
        <p14:creationId xmlns:p14="http://schemas.microsoft.com/office/powerpoint/2010/main" val="12998681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technical challenges for the realization of compact optics are reviewed for the different stages of the project development, from the design and its trade-offs, to the instrument integration, until the performance verification and the environment qualification. It will be shown how the development and realization of these devices is dictated by the extreme conditions of the space environment and by the strict precautions that apply on man-crafted objects destined to reach celestial bodies. Examples of optics destined for (or that already reached!) Mars, Jupiter and the moon will be presented.</a:t>
            </a:r>
            <a:endParaRPr lang="fr-FR" dirty="0"/>
          </a:p>
        </p:txBody>
      </p:sp>
      <p:sp>
        <p:nvSpPr>
          <p:cNvPr id="4" name="Slide Number Placeholder 3"/>
          <p:cNvSpPr>
            <a:spLocks noGrp="1"/>
          </p:cNvSpPr>
          <p:nvPr>
            <p:ph type="sldNum" sz="quarter" idx="10"/>
          </p:nvPr>
        </p:nvSpPr>
        <p:spPr/>
        <p:txBody>
          <a:bodyPr/>
          <a:lstStyle/>
          <a:p>
            <a:fld id="{876CD32D-7D49-4190-8664-62615B03DDBF}" type="slidenum">
              <a:rPr lang="en-US" smtClean="0"/>
              <a:t>2</a:t>
            </a:fld>
            <a:endParaRPr lang="en-US"/>
          </a:p>
        </p:txBody>
      </p:sp>
    </p:spTree>
    <p:extLst>
      <p:ext uri="{BB962C8B-B14F-4D97-AF65-F5344CB8AC3E}">
        <p14:creationId xmlns:p14="http://schemas.microsoft.com/office/powerpoint/2010/main" val="5194468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technical challenges for the realization of compact optics are reviewed for the different stages of the project development, from the design and its trade-offs, to the instrument integration, until the performance verification and the environment qualification. It will be shown how the development and realization of these devices is dictated by the extreme conditions of the space environment and by the strict precautions that apply on man-crafted objects destined to reach celestial bodies. Examples of optics destined for (or that already reached!) Mars, Jupiter and the moon will be presented.</a:t>
            </a:r>
            <a:endParaRPr lang="fr-FR" dirty="0"/>
          </a:p>
        </p:txBody>
      </p:sp>
      <p:sp>
        <p:nvSpPr>
          <p:cNvPr id="4" name="Slide Number Placeholder 3"/>
          <p:cNvSpPr>
            <a:spLocks noGrp="1"/>
          </p:cNvSpPr>
          <p:nvPr>
            <p:ph type="sldNum" sz="quarter" idx="10"/>
          </p:nvPr>
        </p:nvSpPr>
        <p:spPr/>
        <p:txBody>
          <a:bodyPr/>
          <a:lstStyle/>
          <a:p>
            <a:fld id="{876CD32D-7D49-4190-8664-62615B03DDBF}" type="slidenum">
              <a:rPr lang="en-US" smtClean="0"/>
              <a:t>3</a:t>
            </a:fld>
            <a:endParaRPr lang="en-US"/>
          </a:p>
        </p:txBody>
      </p:sp>
    </p:spTree>
    <p:extLst>
      <p:ext uri="{BB962C8B-B14F-4D97-AF65-F5344CB8AC3E}">
        <p14:creationId xmlns:p14="http://schemas.microsoft.com/office/powerpoint/2010/main" val="20511407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GB" noProof="0" dirty="0"/>
              <a:t>Light</a:t>
            </a:r>
            <a:r>
              <a:rPr lang="en-GB" baseline="0" noProof="0" dirty="0"/>
              <a:t> and small structures: size and weight for space instruments are very important factors =&gt; the cost on launch increases greatly with the weight, the same for the energy needed once at destination (i.e. for a rover)</a:t>
            </a:r>
          </a:p>
          <a:p>
            <a:pPr marL="228600" indent="-228600">
              <a:buAutoNum type="arabicParenR"/>
            </a:pPr>
            <a:r>
              <a:rPr lang="en-GB" baseline="0" noProof="0" dirty="0"/>
              <a:t>There can be no gravity (satellites) or lower gravity (moons)</a:t>
            </a:r>
          </a:p>
          <a:p>
            <a:pPr marL="228600" indent="-228600">
              <a:buAutoNum type="arabicParenR"/>
            </a:pPr>
            <a:r>
              <a:rPr lang="en-GB" baseline="0" noProof="0" dirty="0"/>
              <a:t>Vacuum: UHV ! Pressure &lt;10^-9 mbar ; on the moon we have 10^-11 – 10^-12 mbar -&gt; large </a:t>
            </a:r>
            <a:r>
              <a:rPr lang="en-GB" baseline="0" noProof="0" dirty="0" err="1"/>
              <a:t>outgass</a:t>
            </a:r>
            <a:r>
              <a:rPr lang="en-GB" baseline="0" noProof="0" dirty="0"/>
              <a:t> -&gt; contamination of surfaces, “false positives” in case of detectors, deterioration of the material (organic material loosing their properties when solvent/components evaporate)</a:t>
            </a:r>
          </a:p>
          <a:p>
            <a:pPr marL="228600" indent="-228600">
              <a:buAutoNum type="arabicParenR"/>
            </a:pPr>
            <a:endParaRPr lang="en-GB" baseline="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Bad news: </a:t>
            </a:r>
            <a:r>
              <a:rPr lang="en-GB" b="1" dirty="0"/>
              <a:t>synergetic effects </a:t>
            </a:r>
            <a:r>
              <a:rPr lang="en-GB" dirty="0"/>
              <a:t>(the effect of two factors together is much worse than the two separately)  </a:t>
            </a:r>
          </a:p>
          <a:p>
            <a:pPr marL="228600" indent="-228600">
              <a:buAutoNum type="arabicParenR"/>
            </a:pPr>
            <a:endParaRPr lang="en-GB" baseline="0" noProof="0" dirty="0"/>
          </a:p>
          <a:p>
            <a:pPr marL="228600" indent="-228600">
              <a:buAutoNum type="arabicParenR"/>
            </a:pPr>
            <a:endParaRPr lang="en-GB" noProof="0" dirty="0"/>
          </a:p>
        </p:txBody>
      </p:sp>
      <p:sp>
        <p:nvSpPr>
          <p:cNvPr id="4" name="Slide Number Placeholder 3"/>
          <p:cNvSpPr>
            <a:spLocks noGrp="1"/>
          </p:cNvSpPr>
          <p:nvPr>
            <p:ph type="sldNum" sz="quarter" idx="10"/>
          </p:nvPr>
        </p:nvSpPr>
        <p:spPr/>
        <p:txBody>
          <a:bodyPr/>
          <a:lstStyle/>
          <a:p>
            <a:fld id="{876CD32D-7D49-4190-8664-62615B03DDBF}" type="slidenum">
              <a:rPr lang="en-US" smtClean="0"/>
              <a:t>4</a:t>
            </a:fld>
            <a:endParaRPr lang="en-US"/>
          </a:p>
        </p:txBody>
      </p:sp>
    </p:spTree>
    <p:extLst>
      <p:ext uri="{BB962C8B-B14F-4D97-AF65-F5344CB8AC3E}">
        <p14:creationId xmlns:p14="http://schemas.microsoft.com/office/powerpoint/2010/main" val="4469770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876CD32D-7D49-4190-8664-62615B03DDBF}" type="slidenum">
              <a:rPr lang="en-US" smtClean="0"/>
              <a:t>5</a:t>
            </a:fld>
            <a:endParaRPr lang="en-US"/>
          </a:p>
        </p:txBody>
      </p:sp>
    </p:spTree>
    <p:extLst>
      <p:ext uri="{BB962C8B-B14F-4D97-AF65-F5344CB8AC3E}">
        <p14:creationId xmlns:p14="http://schemas.microsoft.com/office/powerpoint/2010/main" val="3982720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kern="1200" dirty="0">
                <a:solidFill>
                  <a:schemeClr val="tx1"/>
                </a:solidFill>
                <a:effectLst/>
                <a:latin typeface="+mn-lt"/>
                <a:ea typeface="+mn-ea"/>
                <a:cs typeface="+mn-cs"/>
              </a:rPr>
              <a:t>MCSE:</a:t>
            </a:r>
            <a:r>
              <a:rPr lang="fr-FR" sz="1200" b="0" i="0" kern="1200" baseline="0" dirty="0">
                <a:solidFill>
                  <a:schemeClr val="tx1"/>
                </a:solidFill>
                <a:effectLst/>
                <a:latin typeface="+mn-lt"/>
                <a:ea typeface="+mn-ea"/>
                <a:cs typeface="+mn-cs"/>
              </a:rPr>
              <a:t> micro cameras and </a:t>
            </a:r>
            <a:r>
              <a:rPr lang="fr-FR" sz="1200" b="0" i="0" kern="1200" baseline="0" dirty="0" err="1">
                <a:solidFill>
                  <a:schemeClr val="tx1"/>
                </a:solidFill>
                <a:effectLst/>
                <a:latin typeface="+mn-lt"/>
                <a:ea typeface="+mn-ea"/>
                <a:cs typeface="+mn-cs"/>
              </a:rPr>
              <a:t>space</a:t>
            </a:r>
            <a:r>
              <a:rPr lang="fr-FR" sz="1200" b="0" i="0" kern="1200" baseline="0" dirty="0">
                <a:solidFill>
                  <a:schemeClr val="tx1"/>
                </a:solidFill>
                <a:effectLst/>
                <a:latin typeface="+mn-lt"/>
                <a:ea typeface="+mn-ea"/>
                <a:cs typeface="+mn-cs"/>
              </a:rPr>
              <a:t> explorations</a:t>
            </a:r>
          </a:p>
          <a:p>
            <a:r>
              <a:rPr lang="fr-BE" sz="1200" b="0" i="0" kern="1200" baseline="0" dirty="0">
                <a:solidFill>
                  <a:schemeClr val="tx1"/>
                </a:solidFill>
                <a:effectLst/>
                <a:latin typeface="+mn-lt"/>
                <a:ea typeface="+mn-ea"/>
                <a:cs typeface="+mn-cs"/>
              </a:rPr>
              <a:t>2031: </a:t>
            </a:r>
            <a:r>
              <a:rPr lang="fr-BE" sz="1200" b="0" i="0" kern="1200" baseline="0" dirty="0" err="1">
                <a:solidFill>
                  <a:schemeClr val="tx1"/>
                </a:solidFill>
                <a:effectLst/>
                <a:latin typeface="+mn-lt"/>
                <a:ea typeface="+mn-ea"/>
                <a:cs typeface="+mn-cs"/>
              </a:rPr>
              <a:t>arrival</a:t>
            </a:r>
            <a:r>
              <a:rPr lang="fr-BE" sz="1200" b="0" i="0" kern="1200" baseline="0" dirty="0">
                <a:solidFill>
                  <a:schemeClr val="tx1"/>
                </a:solidFill>
                <a:effectLst/>
                <a:latin typeface="+mn-lt"/>
                <a:ea typeface="+mn-ea"/>
                <a:cs typeface="+mn-cs"/>
              </a:rPr>
              <a:t> at Jupiter, 2034: </a:t>
            </a:r>
            <a:r>
              <a:rPr lang="fr-BE" sz="1200" b="0" i="0" kern="1200" baseline="0" dirty="0" err="1">
                <a:solidFill>
                  <a:schemeClr val="tx1"/>
                </a:solidFill>
                <a:effectLst/>
                <a:latin typeface="+mn-lt"/>
                <a:ea typeface="+mn-ea"/>
                <a:cs typeface="+mn-cs"/>
              </a:rPr>
              <a:t>Ganymede</a:t>
            </a:r>
            <a:endParaRPr lang="fr-BE" sz="1200" b="0" i="0" kern="1200" baseline="0" dirty="0">
              <a:solidFill>
                <a:schemeClr val="tx1"/>
              </a:solidFill>
              <a:effectLst/>
              <a:latin typeface="+mn-lt"/>
              <a:ea typeface="+mn-ea"/>
              <a:cs typeface="+mn-cs"/>
            </a:endParaRPr>
          </a:p>
          <a:p>
            <a:endParaRPr lang="fr-BE" sz="1200" b="0" i="0"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Objective for one of the monitoring cameras of the JUICE (</a:t>
            </a:r>
            <a:r>
              <a:rPr lang="en-US" sz="1200" u="sng" kern="1200" dirty="0" err="1">
                <a:solidFill>
                  <a:schemeClr val="tx1"/>
                </a:solidFill>
                <a:effectLst/>
                <a:latin typeface="+mn-lt"/>
                <a:ea typeface="+mn-ea"/>
                <a:cs typeface="+mn-cs"/>
              </a:rPr>
              <a:t>JUpiter</a:t>
            </a:r>
            <a:r>
              <a:rPr lang="en-US" sz="1200" u="sng" kern="1200" dirty="0">
                <a:solidFill>
                  <a:schemeClr val="tx1"/>
                </a:solidFill>
                <a:effectLst/>
                <a:latin typeface="+mn-lt"/>
                <a:ea typeface="+mn-ea"/>
                <a:cs typeface="+mn-cs"/>
              </a:rPr>
              <a:t> </a:t>
            </a:r>
            <a:r>
              <a:rPr lang="en-US" sz="1200" u="sng" kern="1200" dirty="0" err="1">
                <a:solidFill>
                  <a:schemeClr val="tx1"/>
                </a:solidFill>
                <a:effectLst/>
                <a:latin typeface="+mn-lt"/>
                <a:ea typeface="+mn-ea"/>
                <a:cs typeface="+mn-cs"/>
              </a:rPr>
              <a:t>ICy</a:t>
            </a:r>
            <a:r>
              <a:rPr lang="en-US" sz="1200" u="sng" kern="1200" dirty="0">
                <a:solidFill>
                  <a:schemeClr val="tx1"/>
                </a:solidFill>
                <a:effectLst/>
                <a:latin typeface="+mn-lt"/>
                <a:ea typeface="+mn-ea"/>
                <a:cs typeface="+mn-cs"/>
              </a:rPr>
              <a:t> moons Explorer</a:t>
            </a:r>
            <a:r>
              <a:rPr lang="en-US" sz="1200" kern="1200" dirty="0">
                <a:solidFill>
                  <a:schemeClr val="tx1"/>
                </a:solidFill>
                <a:effectLst/>
                <a:latin typeface="+mn-lt"/>
                <a:ea typeface="+mn-ea"/>
                <a:cs typeface="+mn-cs"/>
              </a:rPr>
              <a:t>) orbiter (ESA). The camera monitors of the solar array, antenna and spacecraft.</a:t>
            </a:r>
            <a:endParaRPr lang="fr-FR"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FM delivered in 2021, Launch foreseen for 2023, it will reach the Jupiter systems in 2031, and fly close to Ganymede, </a:t>
            </a:r>
            <a:r>
              <a:rPr lang="en-US" sz="1200" b="1" kern="1200" dirty="0" err="1">
                <a:solidFill>
                  <a:schemeClr val="tx1"/>
                </a:solidFill>
                <a:effectLst/>
                <a:latin typeface="+mn-lt"/>
                <a:ea typeface="+mn-ea"/>
                <a:cs typeface="+mn-cs"/>
              </a:rPr>
              <a:t>Callisto</a:t>
            </a:r>
            <a:r>
              <a:rPr lang="en-US" sz="1200" b="1" kern="1200" dirty="0">
                <a:solidFill>
                  <a:schemeClr val="tx1"/>
                </a:solidFill>
                <a:effectLst/>
                <a:latin typeface="+mn-lt"/>
                <a:ea typeface="+mn-ea"/>
                <a:cs typeface="+mn-cs"/>
              </a:rPr>
              <a:t>, and Europa.</a:t>
            </a:r>
            <a:endParaRPr lang="fr-FR"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Very strong radiation specifications (tested at </a:t>
            </a:r>
            <a:r>
              <a:rPr lang="en-GB" sz="1200" kern="1200" dirty="0">
                <a:solidFill>
                  <a:schemeClr val="tx1"/>
                </a:solidFill>
                <a:effectLst/>
                <a:latin typeface="+mn-lt"/>
                <a:ea typeface="+mn-ea"/>
                <a:cs typeface="+mn-cs"/>
              </a:rPr>
              <a:t>40 Mrad -&gt; a flat sample with coating was put with a cobalt source for test resistance to </a:t>
            </a:r>
            <a:r>
              <a:rPr lang="en-US" sz="1200" kern="1200" dirty="0">
                <a:solidFill>
                  <a:schemeClr val="tx1"/>
                </a:solidFill>
                <a:effectLst/>
                <a:latin typeface="+mn-lt"/>
                <a:ea typeface="+mn-ea"/>
                <a:cs typeface="+mn-cs"/>
              </a:rPr>
              <a:t>gamma rays.</a:t>
            </a:r>
            <a:endParaRPr lang="fr-FR"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Optical specifications: </a:t>
            </a:r>
            <a:endParaRPr lang="fr-FR"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FOV : </a:t>
            </a:r>
            <a:r>
              <a:rPr lang="en-US" sz="1200" kern="1200" dirty="0">
                <a:solidFill>
                  <a:schemeClr val="tx1"/>
                </a:solidFill>
                <a:effectLst/>
                <a:latin typeface="+mn-lt"/>
                <a:ea typeface="+mn-ea"/>
                <a:cs typeface="+mn-cs"/>
              </a:rPr>
              <a:t>90° to 105°</a:t>
            </a:r>
            <a:endParaRPr lang="fr-FR"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DoF : 1.2m to </a:t>
            </a:r>
            <a:r>
              <a:rPr lang="en-GB" sz="1200" kern="1200" dirty="0" err="1">
                <a:solidFill>
                  <a:schemeClr val="tx1"/>
                </a:solidFill>
                <a:effectLst/>
                <a:latin typeface="+mn-lt"/>
                <a:ea typeface="+mn-ea"/>
                <a:cs typeface="+mn-cs"/>
              </a:rPr>
              <a:t>inf</a:t>
            </a:r>
            <a:endParaRPr lang="fr-FR"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f ~11mm</a:t>
            </a:r>
            <a:endParaRPr lang="fr-FR"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size: 45mm length, 50mm diameter</a:t>
            </a:r>
            <a:endParaRPr lang="fr-FR"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VIS</a:t>
            </a:r>
            <a:endParaRPr lang="fr-FR"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Environment:</a:t>
            </a:r>
            <a:endParaRPr lang="fr-FR"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Qualification non-operational Temp: -40°C to 70°C</a:t>
            </a:r>
            <a:endParaRPr lang="fr-FR"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Deep vacuum + long flight -&gt; </a:t>
            </a:r>
            <a:r>
              <a:rPr lang="en-GB" sz="1200" kern="1200" dirty="0" err="1">
                <a:solidFill>
                  <a:schemeClr val="tx1"/>
                </a:solidFill>
                <a:effectLst/>
                <a:latin typeface="+mn-lt"/>
                <a:ea typeface="+mn-ea"/>
                <a:cs typeface="+mn-cs"/>
              </a:rPr>
              <a:t>outgass</a:t>
            </a:r>
            <a:r>
              <a:rPr lang="en-GB" sz="1200" kern="1200" dirty="0">
                <a:solidFill>
                  <a:schemeClr val="tx1"/>
                </a:solidFill>
                <a:effectLst/>
                <a:latin typeface="+mn-lt"/>
                <a:ea typeface="+mn-ea"/>
                <a:cs typeface="+mn-cs"/>
              </a:rPr>
              <a:t> important (glue, metal coating,..)</a:t>
            </a:r>
            <a:endParaRPr lang="fr-FR"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radiation : </a:t>
            </a:r>
            <a:r>
              <a:rPr lang="en-GB" sz="1200" kern="1200" dirty="0" err="1">
                <a:solidFill>
                  <a:schemeClr val="tx1"/>
                </a:solidFill>
                <a:effectLst/>
                <a:latin typeface="+mn-lt"/>
                <a:ea typeface="+mn-ea"/>
                <a:cs typeface="+mn-cs"/>
              </a:rPr>
              <a:t>radhard</a:t>
            </a:r>
            <a:r>
              <a:rPr lang="en-GB" sz="1200" kern="1200" dirty="0">
                <a:solidFill>
                  <a:schemeClr val="tx1"/>
                </a:solidFill>
                <a:effectLst/>
                <a:latin typeface="+mn-lt"/>
                <a:ea typeface="+mn-ea"/>
                <a:cs typeface="+mn-cs"/>
              </a:rPr>
              <a:t> glass + metal shielding</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76CD32D-7D49-4190-8664-62615B03DDBF}" type="slidenum">
              <a:rPr lang="en-US" smtClean="0"/>
              <a:t>6</a:t>
            </a:fld>
            <a:endParaRPr lang="en-US"/>
          </a:p>
        </p:txBody>
      </p:sp>
    </p:spTree>
    <p:extLst>
      <p:ext uri="{BB962C8B-B14F-4D97-AF65-F5344CB8AC3E}">
        <p14:creationId xmlns:p14="http://schemas.microsoft.com/office/powerpoint/2010/main" val="42362034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sz="900" dirty="0"/>
              <a:t>Camera: 3D plus</a:t>
            </a:r>
          </a:p>
          <a:p>
            <a:endParaRPr lang="fr-BE" sz="900" dirty="0"/>
          </a:p>
          <a:p>
            <a:r>
              <a:rPr lang="en-GB" sz="900" kern="1200" dirty="0">
                <a:solidFill>
                  <a:schemeClr val="tx1"/>
                </a:solidFill>
                <a:effectLst/>
                <a:latin typeface="+mn-lt"/>
                <a:ea typeface="+mn-ea"/>
                <a:cs typeface="+mn-cs"/>
              </a:rPr>
              <a:t>Martian Moons </a:t>
            </a:r>
            <a:r>
              <a:rPr lang="en-GB" sz="900" kern="1200" dirty="0" err="1">
                <a:solidFill>
                  <a:schemeClr val="tx1"/>
                </a:solidFill>
                <a:effectLst/>
                <a:latin typeface="+mn-lt"/>
                <a:ea typeface="+mn-ea"/>
                <a:cs typeface="+mn-cs"/>
              </a:rPr>
              <a:t>eXploration</a:t>
            </a:r>
            <a:r>
              <a:rPr lang="en-GB" sz="900" kern="1200" dirty="0">
                <a:solidFill>
                  <a:schemeClr val="tx1"/>
                </a:solidFill>
                <a:effectLst/>
                <a:latin typeface="+mn-lt"/>
                <a:ea typeface="+mn-ea"/>
                <a:cs typeface="+mn-cs"/>
              </a:rPr>
              <a:t> (MMX)  - </a:t>
            </a:r>
            <a:r>
              <a:rPr lang="en-GB" sz="900" b="1" kern="1200" dirty="0">
                <a:solidFill>
                  <a:schemeClr val="tx1"/>
                </a:solidFill>
                <a:effectLst/>
                <a:latin typeface="+mn-lt"/>
                <a:ea typeface="+mn-ea"/>
                <a:cs typeface="+mn-cs"/>
              </a:rPr>
              <a:t>JAXA </a:t>
            </a:r>
            <a:r>
              <a:rPr lang="en-GB" sz="900" kern="1200" dirty="0">
                <a:solidFill>
                  <a:schemeClr val="tx1"/>
                </a:solidFill>
                <a:effectLst/>
                <a:latin typeface="+mn-lt"/>
                <a:ea typeface="+mn-ea"/>
                <a:cs typeface="+mn-cs"/>
              </a:rPr>
              <a:t>(Japan Aerospace Exploration Agency (JAXA). NASA, ESA, and CNES participate.</a:t>
            </a:r>
            <a:endParaRPr lang="fr-FR" sz="900" kern="1200" dirty="0">
              <a:solidFill>
                <a:schemeClr val="tx1"/>
              </a:solidFill>
              <a:effectLst/>
              <a:latin typeface="+mn-lt"/>
              <a:ea typeface="+mn-ea"/>
              <a:cs typeface="+mn-cs"/>
            </a:endParaRPr>
          </a:p>
          <a:p>
            <a:r>
              <a:rPr lang="en-US" sz="900" kern="1200" dirty="0">
                <a:solidFill>
                  <a:schemeClr val="tx1"/>
                </a:solidFill>
                <a:effectLst/>
                <a:latin typeface="+mn-lt"/>
                <a:ea typeface="+mn-ea"/>
                <a:cs typeface="+mn-cs"/>
              </a:rPr>
              <a:t> </a:t>
            </a:r>
            <a:r>
              <a:rPr lang="en-GB" sz="900" b="1" kern="1200" dirty="0">
                <a:solidFill>
                  <a:schemeClr val="tx1"/>
                </a:solidFill>
                <a:effectLst/>
                <a:latin typeface="+mn-lt"/>
                <a:ea typeface="+mn-ea"/>
                <a:cs typeface="+mn-cs"/>
              </a:rPr>
              <a:t>FM delivered in 2021, launch foreseen in 2024, landing in 2025, return to Earth in 2028.</a:t>
            </a:r>
            <a:endParaRPr lang="fr-FR" sz="900" kern="1200" dirty="0">
              <a:solidFill>
                <a:schemeClr val="tx1"/>
              </a:solidFill>
              <a:effectLst/>
              <a:latin typeface="+mn-lt"/>
              <a:ea typeface="+mn-ea"/>
              <a:cs typeface="+mn-cs"/>
            </a:endParaRPr>
          </a:p>
          <a:p>
            <a:r>
              <a:rPr lang="en-GB" sz="900" kern="1200" dirty="0">
                <a:solidFill>
                  <a:schemeClr val="tx1"/>
                </a:solidFill>
                <a:effectLst/>
                <a:latin typeface="+mn-lt"/>
                <a:ea typeface="+mn-ea"/>
                <a:cs typeface="+mn-cs"/>
              </a:rPr>
              <a:t>T</a:t>
            </a:r>
            <a:r>
              <a:rPr lang="en-US" sz="900" kern="1200" dirty="0">
                <a:solidFill>
                  <a:schemeClr val="tx1"/>
                </a:solidFill>
                <a:effectLst/>
                <a:latin typeface="+mn-lt"/>
                <a:ea typeface="+mn-ea"/>
                <a:cs typeface="+mn-cs"/>
              </a:rPr>
              <a:t>hey are going to drill the ground of </a:t>
            </a:r>
            <a:r>
              <a:rPr lang="en-US" sz="900" kern="1200" dirty="0" err="1">
                <a:solidFill>
                  <a:schemeClr val="tx1"/>
                </a:solidFill>
                <a:effectLst/>
                <a:latin typeface="+mn-lt"/>
                <a:ea typeface="+mn-ea"/>
                <a:cs typeface="+mn-cs"/>
              </a:rPr>
              <a:t>Phobos</a:t>
            </a:r>
            <a:r>
              <a:rPr lang="en-US" sz="900" kern="1200" dirty="0">
                <a:solidFill>
                  <a:schemeClr val="tx1"/>
                </a:solidFill>
                <a:effectLst/>
                <a:latin typeface="+mn-lt"/>
                <a:ea typeface="+mn-ea"/>
                <a:cs typeface="+mn-cs"/>
              </a:rPr>
              <a:t>, one of the Martian moons, and bring it back to Earth.</a:t>
            </a:r>
            <a:endParaRPr lang="fr-FR" sz="900" kern="1200" dirty="0">
              <a:solidFill>
                <a:schemeClr val="tx1"/>
              </a:solidFill>
              <a:effectLst/>
              <a:latin typeface="+mn-lt"/>
              <a:ea typeface="+mn-ea"/>
              <a:cs typeface="+mn-cs"/>
            </a:endParaRPr>
          </a:p>
          <a:p>
            <a:r>
              <a:rPr lang="en-US" sz="900" kern="1200" dirty="0">
                <a:solidFill>
                  <a:schemeClr val="tx1"/>
                </a:solidFill>
                <a:effectLst/>
                <a:latin typeface="+mn-lt"/>
                <a:ea typeface="+mn-ea"/>
                <a:cs typeface="+mn-cs"/>
              </a:rPr>
              <a:t>Two LX objectives are going to be integrated onto two cameras, which are mounted onto the </a:t>
            </a:r>
            <a:r>
              <a:rPr lang="en-US" sz="900" b="1" kern="1200" dirty="0">
                <a:solidFill>
                  <a:schemeClr val="tx1"/>
                </a:solidFill>
                <a:effectLst/>
                <a:latin typeface="+mn-lt"/>
                <a:ea typeface="+mn-ea"/>
                <a:cs typeface="+mn-cs"/>
              </a:rPr>
              <a:t>rover that will land on </a:t>
            </a:r>
            <a:r>
              <a:rPr lang="en-US" sz="900" b="1" kern="1200" dirty="0" err="1">
                <a:solidFill>
                  <a:schemeClr val="tx1"/>
                </a:solidFill>
                <a:effectLst/>
                <a:latin typeface="+mn-lt"/>
                <a:ea typeface="+mn-ea"/>
                <a:cs typeface="+mn-cs"/>
              </a:rPr>
              <a:t>Phobos</a:t>
            </a:r>
            <a:r>
              <a:rPr lang="en-US" sz="900" kern="1200" dirty="0">
                <a:solidFill>
                  <a:schemeClr val="tx1"/>
                </a:solidFill>
                <a:effectLst/>
                <a:latin typeface="+mn-lt"/>
                <a:ea typeface="+mn-ea"/>
                <a:cs typeface="+mn-cs"/>
              </a:rPr>
              <a:t>. The cameras will be used for the guidance system (</a:t>
            </a:r>
            <a:r>
              <a:rPr lang="en-US" sz="900" b="1" kern="1200" dirty="0" err="1">
                <a:solidFill>
                  <a:schemeClr val="tx1"/>
                </a:solidFill>
                <a:effectLst/>
                <a:latin typeface="+mn-lt"/>
                <a:ea typeface="+mn-ea"/>
                <a:cs typeface="+mn-cs"/>
              </a:rPr>
              <a:t>NavCams</a:t>
            </a:r>
            <a:r>
              <a:rPr lang="en-US" sz="900" kern="1200" dirty="0">
                <a:solidFill>
                  <a:schemeClr val="tx1"/>
                </a:solidFill>
                <a:effectLst/>
                <a:latin typeface="+mn-lt"/>
                <a:ea typeface="+mn-ea"/>
                <a:cs typeface="+mn-cs"/>
              </a:rPr>
              <a:t>).</a:t>
            </a:r>
            <a:endParaRPr lang="fr-FR" sz="900" kern="1200" dirty="0">
              <a:solidFill>
                <a:schemeClr val="tx1"/>
              </a:solidFill>
              <a:effectLst/>
              <a:latin typeface="+mn-lt"/>
              <a:ea typeface="+mn-ea"/>
              <a:cs typeface="+mn-cs"/>
            </a:endParaRPr>
          </a:p>
          <a:p>
            <a:r>
              <a:rPr lang="en-US" sz="900" kern="1200" dirty="0">
                <a:solidFill>
                  <a:schemeClr val="tx1"/>
                </a:solidFill>
                <a:effectLst/>
                <a:latin typeface="+mn-lt"/>
                <a:ea typeface="+mn-ea"/>
                <a:cs typeface="+mn-cs"/>
              </a:rPr>
              <a:t>https://earth-planets-space.springeropen.com/articles/10.1186/s40623-021-01464-7</a:t>
            </a:r>
            <a:endParaRPr lang="fr-FR" sz="900" kern="1200" dirty="0">
              <a:solidFill>
                <a:schemeClr val="tx1"/>
              </a:solidFill>
              <a:effectLst/>
              <a:latin typeface="+mn-lt"/>
              <a:ea typeface="+mn-ea"/>
              <a:cs typeface="+mn-cs"/>
            </a:endParaRPr>
          </a:p>
          <a:p>
            <a:r>
              <a:rPr lang="en-US" sz="900" kern="1200" dirty="0">
                <a:solidFill>
                  <a:schemeClr val="tx1"/>
                </a:solidFill>
                <a:effectLst/>
                <a:latin typeface="+mn-lt"/>
                <a:ea typeface="+mn-ea"/>
                <a:cs typeface="+mn-cs"/>
              </a:rPr>
              <a:t>Optical specifications: </a:t>
            </a:r>
            <a:endParaRPr lang="fr-FR" sz="900" kern="1200" dirty="0">
              <a:solidFill>
                <a:schemeClr val="tx1"/>
              </a:solidFill>
              <a:effectLst/>
              <a:latin typeface="+mn-lt"/>
              <a:ea typeface="+mn-ea"/>
              <a:cs typeface="+mn-cs"/>
            </a:endParaRPr>
          </a:p>
          <a:p>
            <a:pPr lvl="0"/>
            <a:r>
              <a:rPr lang="en-GB" sz="900" kern="1200" dirty="0">
                <a:solidFill>
                  <a:schemeClr val="tx1"/>
                </a:solidFill>
                <a:effectLst/>
                <a:latin typeface="+mn-lt"/>
                <a:ea typeface="+mn-ea"/>
                <a:cs typeface="+mn-cs"/>
              </a:rPr>
              <a:t>FOV : </a:t>
            </a:r>
            <a:r>
              <a:rPr lang="en-US" sz="900" kern="1200" dirty="0">
                <a:solidFill>
                  <a:schemeClr val="tx1"/>
                </a:solidFill>
                <a:effectLst/>
                <a:latin typeface="+mn-lt"/>
                <a:ea typeface="+mn-ea"/>
                <a:cs typeface="+mn-cs"/>
              </a:rPr>
              <a:t>118° diagonal</a:t>
            </a:r>
            <a:endParaRPr lang="fr-FR" sz="900" kern="1200" dirty="0">
              <a:solidFill>
                <a:schemeClr val="tx1"/>
              </a:solidFill>
              <a:effectLst/>
              <a:latin typeface="+mn-lt"/>
              <a:ea typeface="+mn-ea"/>
              <a:cs typeface="+mn-cs"/>
            </a:endParaRPr>
          </a:p>
          <a:p>
            <a:pPr lvl="0"/>
            <a:r>
              <a:rPr lang="en-GB" sz="900" kern="1200" dirty="0">
                <a:solidFill>
                  <a:schemeClr val="tx1"/>
                </a:solidFill>
                <a:effectLst/>
                <a:latin typeface="+mn-lt"/>
                <a:ea typeface="+mn-ea"/>
                <a:cs typeface="+mn-cs"/>
              </a:rPr>
              <a:t>focal length : 8mm</a:t>
            </a:r>
            <a:endParaRPr lang="fr-FR" sz="900" kern="1200" dirty="0">
              <a:solidFill>
                <a:schemeClr val="tx1"/>
              </a:solidFill>
              <a:effectLst/>
              <a:latin typeface="+mn-lt"/>
              <a:ea typeface="+mn-ea"/>
              <a:cs typeface="+mn-cs"/>
            </a:endParaRPr>
          </a:p>
          <a:p>
            <a:pPr lvl="0"/>
            <a:r>
              <a:rPr lang="en-GB" sz="900" kern="1200" dirty="0">
                <a:solidFill>
                  <a:schemeClr val="tx1"/>
                </a:solidFill>
                <a:effectLst/>
                <a:latin typeface="+mn-lt"/>
                <a:ea typeface="+mn-ea"/>
                <a:cs typeface="+mn-cs"/>
              </a:rPr>
              <a:t>DoF : 100mm - infinity</a:t>
            </a:r>
            <a:endParaRPr lang="fr-FR" sz="900" kern="1200" dirty="0">
              <a:solidFill>
                <a:schemeClr val="tx1"/>
              </a:solidFill>
              <a:effectLst/>
              <a:latin typeface="+mn-lt"/>
              <a:ea typeface="+mn-ea"/>
              <a:cs typeface="+mn-cs"/>
            </a:endParaRPr>
          </a:p>
          <a:p>
            <a:pPr lvl="0"/>
            <a:r>
              <a:rPr lang="en-GB" sz="900" kern="1200" dirty="0">
                <a:solidFill>
                  <a:schemeClr val="tx1"/>
                </a:solidFill>
                <a:effectLst/>
                <a:latin typeface="+mn-lt"/>
                <a:ea typeface="+mn-ea"/>
                <a:cs typeface="+mn-cs"/>
              </a:rPr>
              <a:t>size: 50mm length, 40mm diameter</a:t>
            </a:r>
            <a:endParaRPr lang="fr-FR" sz="900" kern="1200" dirty="0">
              <a:solidFill>
                <a:schemeClr val="tx1"/>
              </a:solidFill>
              <a:effectLst/>
              <a:latin typeface="+mn-lt"/>
              <a:ea typeface="+mn-ea"/>
              <a:cs typeface="+mn-cs"/>
            </a:endParaRPr>
          </a:p>
          <a:p>
            <a:pPr lvl="0"/>
            <a:r>
              <a:rPr lang="en-GB" sz="900" kern="1200" dirty="0">
                <a:solidFill>
                  <a:schemeClr val="tx1"/>
                </a:solidFill>
                <a:effectLst/>
                <a:latin typeface="+mn-lt"/>
                <a:ea typeface="+mn-ea"/>
                <a:cs typeface="+mn-cs"/>
              </a:rPr>
              <a:t>VIS</a:t>
            </a:r>
            <a:endParaRPr lang="fr-FR" sz="900" kern="1200" dirty="0">
              <a:solidFill>
                <a:schemeClr val="tx1"/>
              </a:solidFill>
              <a:effectLst/>
              <a:latin typeface="+mn-lt"/>
              <a:ea typeface="+mn-ea"/>
              <a:cs typeface="+mn-cs"/>
            </a:endParaRPr>
          </a:p>
          <a:p>
            <a:r>
              <a:rPr lang="en-GB" sz="900" kern="1200" dirty="0">
                <a:solidFill>
                  <a:schemeClr val="tx1"/>
                </a:solidFill>
                <a:effectLst/>
                <a:latin typeface="+mn-lt"/>
                <a:ea typeface="+mn-ea"/>
                <a:cs typeface="+mn-cs"/>
              </a:rPr>
              <a:t>Environment:</a:t>
            </a:r>
            <a:endParaRPr lang="fr-FR" sz="900" kern="1200" dirty="0">
              <a:solidFill>
                <a:schemeClr val="tx1"/>
              </a:solidFill>
              <a:effectLst/>
              <a:latin typeface="+mn-lt"/>
              <a:ea typeface="+mn-ea"/>
              <a:cs typeface="+mn-cs"/>
            </a:endParaRPr>
          </a:p>
          <a:p>
            <a:pPr lvl="0"/>
            <a:r>
              <a:rPr lang="en-GB" sz="900" kern="1200" dirty="0">
                <a:solidFill>
                  <a:schemeClr val="tx1"/>
                </a:solidFill>
                <a:effectLst/>
                <a:latin typeface="+mn-lt"/>
                <a:ea typeface="+mn-ea"/>
                <a:cs typeface="+mn-cs"/>
              </a:rPr>
              <a:t>non-operational Temp: -45°C to 70°C </a:t>
            </a:r>
            <a:endParaRPr lang="fr-FR" sz="900" kern="1200" dirty="0">
              <a:solidFill>
                <a:schemeClr val="tx1"/>
              </a:solidFill>
              <a:effectLst/>
              <a:latin typeface="+mn-lt"/>
              <a:ea typeface="+mn-ea"/>
              <a:cs typeface="+mn-cs"/>
            </a:endParaRPr>
          </a:p>
          <a:p>
            <a:pPr lvl="0"/>
            <a:r>
              <a:rPr lang="en-GB" sz="900" kern="1200" dirty="0">
                <a:solidFill>
                  <a:schemeClr val="tx1"/>
                </a:solidFill>
                <a:effectLst/>
                <a:latin typeface="+mn-lt"/>
                <a:ea typeface="+mn-ea"/>
                <a:cs typeface="+mn-cs"/>
              </a:rPr>
              <a:t>Deep vacuum + long flight -&gt; </a:t>
            </a:r>
            <a:r>
              <a:rPr lang="en-GB" sz="900" kern="1200" dirty="0" err="1">
                <a:solidFill>
                  <a:schemeClr val="tx1"/>
                </a:solidFill>
                <a:effectLst/>
                <a:latin typeface="+mn-lt"/>
                <a:ea typeface="+mn-ea"/>
                <a:cs typeface="+mn-cs"/>
              </a:rPr>
              <a:t>outgass</a:t>
            </a:r>
            <a:r>
              <a:rPr lang="en-GB" sz="900" kern="1200" dirty="0">
                <a:solidFill>
                  <a:schemeClr val="tx1"/>
                </a:solidFill>
                <a:effectLst/>
                <a:latin typeface="+mn-lt"/>
                <a:ea typeface="+mn-ea"/>
                <a:cs typeface="+mn-cs"/>
              </a:rPr>
              <a:t> important (glue, metal coating,..)</a:t>
            </a:r>
            <a:endParaRPr lang="fr-FR" sz="900" kern="1200" dirty="0">
              <a:solidFill>
                <a:schemeClr val="tx1"/>
              </a:solidFill>
              <a:effectLst/>
              <a:latin typeface="+mn-lt"/>
              <a:ea typeface="+mn-ea"/>
              <a:cs typeface="+mn-cs"/>
            </a:endParaRPr>
          </a:p>
          <a:p>
            <a:endParaRPr lang="fr-FR" sz="900" dirty="0"/>
          </a:p>
        </p:txBody>
      </p:sp>
      <p:sp>
        <p:nvSpPr>
          <p:cNvPr id="4" name="Slide Number Placeholder 3"/>
          <p:cNvSpPr>
            <a:spLocks noGrp="1"/>
          </p:cNvSpPr>
          <p:nvPr>
            <p:ph type="sldNum" sz="quarter" idx="10"/>
          </p:nvPr>
        </p:nvSpPr>
        <p:spPr/>
        <p:txBody>
          <a:bodyPr/>
          <a:lstStyle/>
          <a:p>
            <a:fld id="{876CD32D-7D49-4190-8664-62615B03DDBF}" type="slidenum">
              <a:rPr lang="en-US" smtClean="0"/>
              <a:t>7</a:t>
            </a:fld>
            <a:endParaRPr lang="en-US"/>
          </a:p>
        </p:txBody>
      </p:sp>
    </p:spTree>
    <p:extLst>
      <p:ext uri="{BB962C8B-B14F-4D97-AF65-F5344CB8AC3E}">
        <p14:creationId xmlns:p14="http://schemas.microsoft.com/office/powerpoint/2010/main" val="42738846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Rashid</a:t>
            </a:r>
            <a:endParaRPr lang="fr-FR" sz="1200" b="1"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mohammed</a:t>
            </a:r>
            <a:r>
              <a:rPr lang="en-US" sz="1200" kern="1200" dirty="0">
                <a:solidFill>
                  <a:schemeClr val="tx1"/>
                </a:solidFill>
                <a:effectLst/>
                <a:latin typeface="+mn-lt"/>
                <a:ea typeface="+mn-ea"/>
                <a:cs typeface="+mn-cs"/>
              </a:rPr>
              <a:t> bin </a:t>
            </a:r>
            <a:r>
              <a:rPr lang="en-US" sz="1200" kern="1200" dirty="0" err="1">
                <a:solidFill>
                  <a:schemeClr val="tx1"/>
                </a:solidFill>
                <a:effectLst/>
                <a:latin typeface="+mn-lt"/>
                <a:ea typeface="+mn-ea"/>
                <a:cs typeface="+mn-cs"/>
              </a:rPr>
              <a:t>rashid</a:t>
            </a:r>
            <a:r>
              <a:rPr lang="en-US" sz="1200" kern="1200" dirty="0">
                <a:solidFill>
                  <a:schemeClr val="tx1"/>
                </a:solidFill>
                <a:effectLst/>
                <a:latin typeface="+mn-lt"/>
                <a:ea typeface="+mn-ea"/>
                <a:cs typeface="+mn-cs"/>
              </a:rPr>
              <a:t> space </a:t>
            </a:r>
            <a:r>
              <a:rPr lang="en-US" sz="1200" kern="1200" dirty="0" err="1">
                <a:solidFill>
                  <a:schemeClr val="tx1"/>
                </a:solidFill>
                <a:effectLst/>
                <a:latin typeface="+mn-lt"/>
                <a:ea typeface="+mn-ea"/>
                <a:cs typeface="+mn-cs"/>
              </a:rPr>
              <a:t>centre</a:t>
            </a:r>
            <a:r>
              <a:rPr lang="en-US" sz="1200" kern="1200" dirty="0">
                <a:solidFill>
                  <a:schemeClr val="tx1"/>
                </a:solidFill>
                <a:effectLst/>
                <a:latin typeface="+mn-lt"/>
                <a:ea typeface="+mn-ea"/>
                <a:cs typeface="+mn-cs"/>
              </a:rPr>
              <a:t> (MBRSC), United Arab Emirates</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Même que MMX (vraiment le même), 2 navigation camera on the rover.</a:t>
            </a:r>
          </a:p>
          <a:p>
            <a:r>
              <a:rPr lang="fr-BE" sz="1200" kern="1200" dirty="0" err="1">
                <a:solidFill>
                  <a:schemeClr val="tx1"/>
                </a:solidFill>
                <a:effectLst/>
                <a:latin typeface="+mn-lt"/>
                <a:ea typeface="+mn-ea"/>
                <a:cs typeface="+mn-cs"/>
              </a:rPr>
              <a:t>Launch</a:t>
            </a:r>
            <a:r>
              <a:rPr lang="fr-BE" sz="1200" kern="1200" dirty="0">
                <a:solidFill>
                  <a:schemeClr val="tx1"/>
                </a:solidFill>
                <a:effectLst/>
                <a:latin typeface="+mn-lt"/>
                <a:ea typeface="+mn-ea"/>
                <a:cs typeface="+mn-cs"/>
              </a:rPr>
              <a:t> 2022</a:t>
            </a:r>
            <a:endParaRPr lang="fr-FR" sz="1200" kern="1200" dirty="0">
              <a:solidFill>
                <a:schemeClr val="tx1"/>
              </a:solidFill>
              <a:effectLst/>
              <a:latin typeface="+mn-lt"/>
              <a:ea typeface="+mn-ea"/>
              <a:cs typeface="+mn-cs"/>
            </a:endParaRPr>
          </a:p>
          <a:p>
            <a:endParaRPr lang="fr-BE" sz="1200" kern="1200" dirty="0">
              <a:solidFill>
                <a:schemeClr val="tx1"/>
              </a:solidFill>
              <a:effectLst/>
              <a:latin typeface="+mn-lt"/>
              <a:ea typeface="+mn-ea"/>
              <a:cs typeface="+mn-cs"/>
            </a:endParaRPr>
          </a:p>
          <a:p>
            <a:r>
              <a:rPr lang="fr-FR" sz="1200" b="1" kern="1200" dirty="0">
                <a:solidFill>
                  <a:schemeClr val="tx1"/>
                </a:solidFill>
                <a:effectLst/>
                <a:latin typeface="+mn-lt"/>
                <a:ea typeface="+mn-ea"/>
                <a:cs typeface="+mn-cs"/>
              </a:rPr>
              <a:t>Intuitive Machines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private</a:t>
            </a:r>
            <a:r>
              <a:rPr lang="fr-FR" sz="1200" kern="1200" dirty="0">
                <a:solidFill>
                  <a:schemeClr val="tx1"/>
                </a:solidFill>
                <a:effectLst/>
                <a:latin typeface="+mn-lt"/>
                <a:ea typeface="+mn-ea"/>
                <a:cs typeface="+mn-cs"/>
              </a:rPr>
              <a:t> commercial </a:t>
            </a:r>
            <a:r>
              <a:rPr lang="fr-FR" sz="1200" kern="1200" dirty="0" err="1">
                <a:solidFill>
                  <a:schemeClr val="tx1"/>
                </a:solidFill>
                <a:effectLst/>
                <a:latin typeface="+mn-lt"/>
                <a:ea typeface="+mn-ea"/>
                <a:cs typeface="+mn-cs"/>
              </a:rPr>
              <a:t>company</a:t>
            </a:r>
            <a:r>
              <a:rPr lang="fr-FR" sz="1200" kern="1200" dirty="0">
                <a:solidFill>
                  <a:schemeClr val="tx1"/>
                </a:solidFill>
                <a:effectLst/>
                <a:latin typeface="+mn-lt"/>
                <a:ea typeface="+mn-ea"/>
                <a:cs typeface="+mn-cs"/>
              </a:rPr>
              <a:t>, USA) -&gt; même que MMX (vraiment le même) - </a:t>
            </a:r>
          </a:p>
          <a:p>
            <a:r>
              <a:rPr lang="en-US" sz="1200" kern="1200" dirty="0">
                <a:solidFill>
                  <a:schemeClr val="tx1"/>
                </a:solidFill>
                <a:effectLst/>
                <a:latin typeface="+mn-lt"/>
                <a:ea typeface="+mn-ea"/>
                <a:cs typeface="+mn-cs"/>
              </a:rPr>
              <a:t>Monitoring camera on the Rover</a:t>
            </a:r>
            <a:endParaRPr lang="fr-FR"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FM delivered in 2022, launch in 2024</a:t>
            </a:r>
            <a:endParaRPr lang="fr-FR" sz="1200" kern="1200" dirty="0">
              <a:solidFill>
                <a:schemeClr val="tx1"/>
              </a:solidFill>
              <a:effectLst/>
              <a:latin typeface="+mn-lt"/>
              <a:ea typeface="+mn-ea"/>
              <a:cs typeface="+mn-cs"/>
            </a:endParaRPr>
          </a:p>
          <a:p>
            <a:endParaRPr lang="fr-BE" sz="1200" kern="1200" dirty="0">
              <a:solidFill>
                <a:schemeClr val="tx1"/>
              </a:solidFill>
              <a:effectLst/>
              <a:latin typeface="+mn-lt"/>
              <a:ea typeface="+mn-ea"/>
              <a:cs typeface="+mn-cs"/>
            </a:endParaRPr>
          </a:p>
          <a:p>
            <a:r>
              <a:rPr lang="fr-BE" sz="1200" b="1" kern="1200" dirty="0">
                <a:solidFill>
                  <a:schemeClr val="tx1"/>
                </a:solidFill>
                <a:effectLst/>
                <a:latin typeface="+mn-lt"/>
                <a:ea typeface="+mn-ea"/>
                <a:cs typeface="+mn-cs"/>
              </a:rPr>
              <a:t>PROSPECT</a:t>
            </a:r>
          </a:p>
          <a:p>
            <a:r>
              <a:rPr lang="en-US" sz="1200" kern="1200" dirty="0">
                <a:solidFill>
                  <a:schemeClr val="tx1"/>
                </a:solidFill>
                <a:effectLst/>
                <a:latin typeface="+mn-lt"/>
                <a:ea typeface="+mn-ea"/>
                <a:cs typeface="+mn-cs"/>
              </a:rPr>
              <a:t>PROSPECT's drill (</a:t>
            </a:r>
            <a:r>
              <a:rPr lang="en-US" sz="1200" kern="1200" dirty="0" err="1">
                <a:solidFill>
                  <a:schemeClr val="tx1"/>
                </a:solidFill>
                <a:effectLst/>
                <a:latin typeface="+mn-lt"/>
                <a:ea typeface="+mn-ea"/>
                <a:cs typeface="+mn-cs"/>
              </a:rPr>
              <a:t>ProSEED</a:t>
            </a:r>
            <a:r>
              <a:rPr lang="en-US" sz="1200" kern="1200" dirty="0">
                <a:solidFill>
                  <a:schemeClr val="tx1"/>
                </a:solidFill>
                <a:effectLst/>
                <a:latin typeface="+mn-lt"/>
                <a:ea typeface="+mn-ea"/>
                <a:cs typeface="+mn-cs"/>
              </a:rPr>
              <a:t>) will drill beneath the surface in the South Pole region of the Moon and extract samples, expected to contain water ice and other chemicals that can become trapped at the extremely low temperatures expected; typically -150 °C beneath the surface to lower than -200 °C in some areas. (-&gt; </a:t>
            </a:r>
            <a:r>
              <a:rPr lang="en-US" sz="1200" u="sng" kern="1200" dirty="0">
                <a:solidFill>
                  <a:schemeClr val="tx1"/>
                </a:solidFill>
                <a:effectLst/>
                <a:latin typeface="+mn-lt"/>
                <a:ea typeface="+mn-ea"/>
                <a:cs typeface="+mn-cs"/>
                <a:hlinkClick r:id="rId3"/>
              </a:rPr>
              <a:t>https://exploration.esa.int/web/moon/-/59102-about-prospect</a:t>
            </a:r>
            <a:r>
              <a:rPr lang="en-US" sz="1200" kern="1200" dirty="0">
                <a:solidFill>
                  <a:schemeClr val="tx1"/>
                </a:solidFill>
                <a:effectLst/>
                <a:latin typeface="+mn-lt"/>
                <a:ea typeface="+mn-ea"/>
                <a:cs typeface="+mn-cs"/>
              </a:rPr>
              <a:t> )</a:t>
            </a:r>
            <a:endParaRPr lang="fr-FR"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Currently in Phase D (FM) ESA + Leonardo: FM fabrication ongoing</a:t>
            </a:r>
            <a:endParaRPr lang="fr-FR"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It was in collaboration with </a:t>
            </a:r>
            <a:r>
              <a:rPr lang="en-GB" sz="1200" kern="1200" dirty="0" err="1">
                <a:solidFill>
                  <a:schemeClr val="tx1"/>
                </a:solidFill>
                <a:effectLst/>
                <a:latin typeface="+mn-lt"/>
                <a:ea typeface="+mn-ea"/>
                <a:cs typeface="+mn-cs"/>
              </a:rPr>
              <a:t>Rocosmos</a:t>
            </a:r>
            <a:r>
              <a:rPr lang="en-GB" sz="1200" kern="1200" dirty="0">
                <a:solidFill>
                  <a:schemeClr val="tx1"/>
                </a:solidFill>
                <a:effectLst/>
                <a:latin typeface="+mn-lt"/>
                <a:ea typeface="+mn-ea"/>
                <a:cs typeface="+mn-cs"/>
              </a:rPr>
              <a:t>, but suspended since this year -&gt; launch date TBD</a:t>
            </a:r>
            <a:endParaRPr lang="fr-FR"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 </a:t>
            </a:r>
            <a:endParaRPr lang="fr-FR"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camera is on the robotic arm on the lander, the camera looks at the drilling point </a:t>
            </a:r>
            <a:endParaRPr lang="fr-FR"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Optical specifications: </a:t>
            </a:r>
            <a:endParaRPr lang="fr-FR"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DoF: 0.3 – 0.6 m </a:t>
            </a:r>
            <a:endParaRPr lang="fr-FR"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small FOV : 56°  </a:t>
            </a:r>
            <a:r>
              <a:rPr lang="en-US" sz="1200" kern="1200" dirty="0" err="1">
                <a:solidFill>
                  <a:schemeClr val="tx1"/>
                </a:solidFill>
                <a:effectLst/>
                <a:latin typeface="+mn-lt"/>
                <a:ea typeface="+mn-ea"/>
                <a:cs typeface="+mn-cs"/>
              </a:rPr>
              <a:t>horizont</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vert</a:t>
            </a:r>
            <a:endParaRPr lang="fr-FR"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VIS-NIR</a:t>
            </a:r>
            <a:endParaRPr lang="fr-FR"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Environment:</a:t>
            </a:r>
            <a:endParaRPr lang="fr-FR"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Qualification non-operational Temp: -110°C to 70°C</a:t>
            </a:r>
            <a:endParaRPr lang="fr-FR"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Deep vacuum </a:t>
            </a:r>
            <a:r>
              <a:rPr lang="en-GB" sz="1200" kern="1200" dirty="0" err="1">
                <a:solidFill>
                  <a:schemeClr val="tx1"/>
                </a:solidFill>
                <a:effectLst/>
                <a:latin typeface="+mn-lt"/>
                <a:ea typeface="+mn-ea"/>
                <a:cs typeface="+mn-cs"/>
              </a:rPr>
              <a:t>outgass</a:t>
            </a:r>
            <a:r>
              <a:rPr lang="en-GB" sz="1200" kern="1200" dirty="0">
                <a:solidFill>
                  <a:schemeClr val="tx1"/>
                </a:solidFill>
                <a:effectLst/>
                <a:latin typeface="+mn-lt"/>
                <a:ea typeface="+mn-ea"/>
                <a:cs typeface="+mn-cs"/>
              </a:rPr>
              <a:t> important (glue, metal coating,..)</a:t>
            </a:r>
            <a:endParaRPr lang="fr-FR" sz="1200" kern="1200" dirty="0">
              <a:solidFill>
                <a:schemeClr val="tx1"/>
              </a:solidFill>
              <a:effectLst/>
              <a:latin typeface="+mn-lt"/>
              <a:ea typeface="+mn-ea"/>
              <a:cs typeface="+mn-cs"/>
            </a:endParaRPr>
          </a:p>
          <a:p>
            <a:endParaRPr lang="fr-FR" sz="1200" kern="1200" dirty="0">
              <a:solidFill>
                <a:schemeClr val="tx1"/>
              </a:solidFill>
              <a:effectLst/>
              <a:latin typeface="+mn-lt"/>
              <a:ea typeface="+mn-ea"/>
              <a:cs typeface="+mn-cs"/>
            </a:endParaRPr>
          </a:p>
          <a:p>
            <a:endParaRPr lang="fr-BE" sz="1200" kern="1200" dirty="0">
              <a:solidFill>
                <a:schemeClr val="tx1"/>
              </a:solidFill>
              <a:effectLst/>
              <a:latin typeface="+mn-lt"/>
              <a:ea typeface="+mn-ea"/>
              <a:cs typeface="+mn-cs"/>
            </a:endParaRPr>
          </a:p>
          <a:p>
            <a:endParaRPr lang="fr-FR" sz="1200" kern="1200" dirty="0">
              <a:solidFill>
                <a:schemeClr val="tx1"/>
              </a:solidFill>
              <a:effectLst/>
              <a:latin typeface="+mn-lt"/>
              <a:ea typeface="+mn-ea"/>
              <a:cs typeface="+mn-cs"/>
            </a:endParaRPr>
          </a:p>
          <a:p>
            <a:endParaRPr lang="fr-FR" dirty="0"/>
          </a:p>
        </p:txBody>
      </p:sp>
      <p:sp>
        <p:nvSpPr>
          <p:cNvPr id="4" name="Slide Number Placeholder 3"/>
          <p:cNvSpPr>
            <a:spLocks noGrp="1"/>
          </p:cNvSpPr>
          <p:nvPr>
            <p:ph type="sldNum" sz="quarter" idx="10"/>
          </p:nvPr>
        </p:nvSpPr>
        <p:spPr/>
        <p:txBody>
          <a:bodyPr/>
          <a:lstStyle/>
          <a:p>
            <a:fld id="{876CD32D-7D49-4190-8664-62615B03DDBF}" type="slidenum">
              <a:rPr lang="en-US" smtClean="0"/>
              <a:t>8</a:t>
            </a:fld>
            <a:endParaRPr lang="en-US"/>
          </a:p>
        </p:txBody>
      </p:sp>
    </p:spTree>
    <p:extLst>
      <p:ext uri="{BB962C8B-B14F-4D97-AF65-F5344CB8AC3E}">
        <p14:creationId xmlns:p14="http://schemas.microsoft.com/office/powerpoint/2010/main" val="8262476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Rashid</a:t>
            </a:r>
            <a:endParaRPr lang="fr-FR" sz="1200" b="1"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mohammed</a:t>
            </a:r>
            <a:r>
              <a:rPr lang="en-US" sz="1200" kern="1200" dirty="0">
                <a:solidFill>
                  <a:schemeClr val="tx1"/>
                </a:solidFill>
                <a:effectLst/>
                <a:latin typeface="+mn-lt"/>
                <a:ea typeface="+mn-ea"/>
                <a:cs typeface="+mn-cs"/>
              </a:rPr>
              <a:t> bin </a:t>
            </a:r>
            <a:r>
              <a:rPr lang="en-US" sz="1200" kern="1200" dirty="0" err="1">
                <a:solidFill>
                  <a:schemeClr val="tx1"/>
                </a:solidFill>
                <a:effectLst/>
                <a:latin typeface="+mn-lt"/>
                <a:ea typeface="+mn-ea"/>
                <a:cs typeface="+mn-cs"/>
              </a:rPr>
              <a:t>rashid</a:t>
            </a:r>
            <a:r>
              <a:rPr lang="en-US" sz="1200" kern="1200" dirty="0">
                <a:solidFill>
                  <a:schemeClr val="tx1"/>
                </a:solidFill>
                <a:effectLst/>
                <a:latin typeface="+mn-lt"/>
                <a:ea typeface="+mn-ea"/>
                <a:cs typeface="+mn-cs"/>
              </a:rPr>
              <a:t> space </a:t>
            </a:r>
            <a:r>
              <a:rPr lang="en-US" sz="1200" kern="1200" dirty="0" err="1">
                <a:solidFill>
                  <a:schemeClr val="tx1"/>
                </a:solidFill>
                <a:effectLst/>
                <a:latin typeface="+mn-lt"/>
                <a:ea typeface="+mn-ea"/>
                <a:cs typeface="+mn-cs"/>
              </a:rPr>
              <a:t>centre</a:t>
            </a:r>
            <a:r>
              <a:rPr lang="en-US" sz="1200" kern="1200" dirty="0">
                <a:solidFill>
                  <a:schemeClr val="tx1"/>
                </a:solidFill>
                <a:effectLst/>
                <a:latin typeface="+mn-lt"/>
                <a:ea typeface="+mn-ea"/>
                <a:cs typeface="+mn-cs"/>
              </a:rPr>
              <a:t> (MBRSC), United Arab Emirates</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Même que MMX (vraiment le même), 2 navigation camera on the rover.</a:t>
            </a:r>
          </a:p>
          <a:p>
            <a:r>
              <a:rPr lang="fr-BE" sz="1200" kern="1200" dirty="0" err="1">
                <a:solidFill>
                  <a:schemeClr val="tx1"/>
                </a:solidFill>
                <a:effectLst/>
                <a:latin typeface="+mn-lt"/>
                <a:ea typeface="+mn-ea"/>
                <a:cs typeface="+mn-cs"/>
              </a:rPr>
              <a:t>Launch</a:t>
            </a:r>
            <a:r>
              <a:rPr lang="fr-BE" sz="1200" kern="1200" dirty="0">
                <a:solidFill>
                  <a:schemeClr val="tx1"/>
                </a:solidFill>
                <a:effectLst/>
                <a:latin typeface="+mn-lt"/>
                <a:ea typeface="+mn-ea"/>
                <a:cs typeface="+mn-cs"/>
              </a:rPr>
              <a:t> 2022</a:t>
            </a:r>
            <a:endParaRPr lang="fr-FR" sz="1200" kern="1200" dirty="0">
              <a:solidFill>
                <a:schemeClr val="tx1"/>
              </a:solidFill>
              <a:effectLst/>
              <a:latin typeface="+mn-lt"/>
              <a:ea typeface="+mn-ea"/>
              <a:cs typeface="+mn-cs"/>
            </a:endParaRPr>
          </a:p>
          <a:p>
            <a:endParaRPr lang="fr-BE" sz="1200" kern="1200" dirty="0">
              <a:solidFill>
                <a:schemeClr val="tx1"/>
              </a:solidFill>
              <a:effectLst/>
              <a:latin typeface="+mn-lt"/>
              <a:ea typeface="+mn-ea"/>
              <a:cs typeface="+mn-cs"/>
            </a:endParaRPr>
          </a:p>
          <a:p>
            <a:r>
              <a:rPr lang="fr-FR" sz="1200" b="1" kern="1200" dirty="0">
                <a:solidFill>
                  <a:schemeClr val="tx1"/>
                </a:solidFill>
                <a:effectLst/>
                <a:latin typeface="+mn-lt"/>
                <a:ea typeface="+mn-ea"/>
                <a:cs typeface="+mn-cs"/>
              </a:rPr>
              <a:t>Intuitive Machines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private</a:t>
            </a:r>
            <a:r>
              <a:rPr lang="fr-FR" sz="1200" kern="1200" dirty="0">
                <a:solidFill>
                  <a:schemeClr val="tx1"/>
                </a:solidFill>
                <a:effectLst/>
                <a:latin typeface="+mn-lt"/>
                <a:ea typeface="+mn-ea"/>
                <a:cs typeface="+mn-cs"/>
              </a:rPr>
              <a:t> commercial </a:t>
            </a:r>
            <a:r>
              <a:rPr lang="fr-FR" sz="1200" kern="1200" dirty="0" err="1">
                <a:solidFill>
                  <a:schemeClr val="tx1"/>
                </a:solidFill>
                <a:effectLst/>
                <a:latin typeface="+mn-lt"/>
                <a:ea typeface="+mn-ea"/>
                <a:cs typeface="+mn-cs"/>
              </a:rPr>
              <a:t>company</a:t>
            </a:r>
            <a:r>
              <a:rPr lang="fr-FR" sz="1200" kern="1200" dirty="0">
                <a:solidFill>
                  <a:schemeClr val="tx1"/>
                </a:solidFill>
                <a:effectLst/>
                <a:latin typeface="+mn-lt"/>
                <a:ea typeface="+mn-ea"/>
                <a:cs typeface="+mn-cs"/>
              </a:rPr>
              <a:t>, USA) -&gt; même que MMX (vraiment le même) - </a:t>
            </a:r>
          </a:p>
          <a:p>
            <a:r>
              <a:rPr lang="en-US" sz="1200" kern="1200" dirty="0">
                <a:solidFill>
                  <a:schemeClr val="tx1"/>
                </a:solidFill>
                <a:effectLst/>
                <a:latin typeface="+mn-lt"/>
                <a:ea typeface="+mn-ea"/>
                <a:cs typeface="+mn-cs"/>
              </a:rPr>
              <a:t>Monitoring camera on the Rover</a:t>
            </a:r>
            <a:endParaRPr lang="fr-FR"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FM delivered in 2022, launch in 2024</a:t>
            </a:r>
            <a:endParaRPr lang="fr-FR" sz="1200" kern="1200" dirty="0">
              <a:solidFill>
                <a:schemeClr val="tx1"/>
              </a:solidFill>
              <a:effectLst/>
              <a:latin typeface="+mn-lt"/>
              <a:ea typeface="+mn-ea"/>
              <a:cs typeface="+mn-cs"/>
            </a:endParaRPr>
          </a:p>
          <a:p>
            <a:endParaRPr lang="fr-BE" sz="1200" kern="1200" dirty="0">
              <a:solidFill>
                <a:schemeClr val="tx1"/>
              </a:solidFill>
              <a:effectLst/>
              <a:latin typeface="+mn-lt"/>
              <a:ea typeface="+mn-ea"/>
              <a:cs typeface="+mn-cs"/>
            </a:endParaRPr>
          </a:p>
          <a:p>
            <a:r>
              <a:rPr lang="fr-BE" sz="1200" b="1" kern="1200" dirty="0">
                <a:solidFill>
                  <a:schemeClr val="tx1"/>
                </a:solidFill>
                <a:effectLst/>
                <a:latin typeface="+mn-lt"/>
                <a:ea typeface="+mn-ea"/>
                <a:cs typeface="+mn-cs"/>
              </a:rPr>
              <a:t>PROSPECT</a:t>
            </a:r>
          </a:p>
          <a:p>
            <a:r>
              <a:rPr lang="en-US" sz="1200" kern="1200" dirty="0">
                <a:solidFill>
                  <a:schemeClr val="tx1"/>
                </a:solidFill>
                <a:effectLst/>
                <a:latin typeface="+mn-lt"/>
                <a:ea typeface="+mn-ea"/>
                <a:cs typeface="+mn-cs"/>
              </a:rPr>
              <a:t>PROSPECT's drill (</a:t>
            </a:r>
            <a:r>
              <a:rPr lang="en-US" sz="1200" kern="1200" dirty="0" err="1">
                <a:solidFill>
                  <a:schemeClr val="tx1"/>
                </a:solidFill>
                <a:effectLst/>
                <a:latin typeface="+mn-lt"/>
                <a:ea typeface="+mn-ea"/>
                <a:cs typeface="+mn-cs"/>
              </a:rPr>
              <a:t>ProSEED</a:t>
            </a:r>
            <a:r>
              <a:rPr lang="en-US" sz="1200" kern="1200" dirty="0">
                <a:solidFill>
                  <a:schemeClr val="tx1"/>
                </a:solidFill>
                <a:effectLst/>
                <a:latin typeface="+mn-lt"/>
                <a:ea typeface="+mn-ea"/>
                <a:cs typeface="+mn-cs"/>
              </a:rPr>
              <a:t>) will drill beneath the surface in the South Pole region of the Moon and extract samples, expected to contain water ice and other chemicals that can become trapped at the extremely low temperatures expected; typically -150 °C beneath the surface to lower than -200 °C in some areas. (-&gt; </a:t>
            </a:r>
            <a:r>
              <a:rPr lang="en-US" sz="1200" u="sng" kern="1200" dirty="0">
                <a:solidFill>
                  <a:schemeClr val="tx1"/>
                </a:solidFill>
                <a:effectLst/>
                <a:latin typeface="+mn-lt"/>
                <a:ea typeface="+mn-ea"/>
                <a:cs typeface="+mn-cs"/>
                <a:hlinkClick r:id="rId3"/>
              </a:rPr>
              <a:t>https://exploration.esa.int/web/moon/-/59102-about-prospect</a:t>
            </a:r>
            <a:r>
              <a:rPr lang="en-US" sz="1200" kern="1200" dirty="0">
                <a:solidFill>
                  <a:schemeClr val="tx1"/>
                </a:solidFill>
                <a:effectLst/>
                <a:latin typeface="+mn-lt"/>
                <a:ea typeface="+mn-ea"/>
                <a:cs typeface="+mn-cs"/>
              </a:rPr>
              <a:t> )</a:t>
            </a:r>
            <a:endParaRPr lang="fr-FR"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Currently in Phase D (FM) ESA + Leonardo: FM fabrication ongoing</a:t>
            </a:r>
            <a:endParaRPr lang="fr-FR"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It was in collaboration with </a:t>
            </a:r>
            <a:r>
              <a:rPr lang="en-GB" sz="1200" kern="1200" dirty="0" err="1">
                <a:solidFill>
                  <a:schemeClr val="tx1"/>
                </a:solidFill>
                <a:effectLst/>
                <a:latin typeface="+mn-lt"/>
                <a:ea typeface="+mn-ea"/>
                <a:cs typeface="+mn-cs"/>
              </a:rPr>
              <a:t>Rocosmos</a:t>
            </a:r>
            <a:r>
              <a:rPr lang="en-GB" sz="1200" kern="1200" dirty="0">
                <a:solidFill>
                  <a:schemeClr val="tx1"/>
                </a:solidFill>
                <a:effectLst/>
                <a:latin typeface="+mn-lt"/>
                <a:ea typeface="+mn-ea"/>
                <a:cs typeface="+mn-cs"/>
              </a:rPr>
              <a:t>, but suspended since this year -&gt; launch date TBD</a:t>
            </a:r>
            <a:endParaRPr lang="fr-FR"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 </a:t>
            </a:r>
            <a:endParaRPr lang="fr-FR"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camera is on the robotic arm on the lander, the camera looks at the drilling point </a:t>
            </a:r>
            <a:endParaRPr lang="fr-FR"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Optical specifications: </a:t>
            </a:r>
            <a:endParaRPr lang="fr-FR"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DoF: 0.3 – 0.6 m </a:t>
            </a:r>
            <a:endParaRPr lang="fr-FR"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small FOV : 56°  </a:t>
            </a:r>
            <a:r>
              <a:rPr lang="en-US" sz="1200" kern="1200" dirty="0" err="1">
                <a:solidFill>
                  <a:schemeClr val="tx1"/>
                </a:solidFill>
                <a:effectLst/>
                <a:latin typeface="+mn-lt"/>
                <a:ea typeface="+mn-ea"/>
                <a:cs typeface="+mn-cs"/>
              </a:rPr>
              <a:t>horizont</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vert</a:t>
            </a:r>
            <a:endParaRPr lang="fr-FR"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VIS-NIR</a:t>
            </a:r>
            <a:endParaRPr lang="fr-FR"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Environment:</a:t>
            </a:r>
            <a:endParaRPr lang="fr-FR"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Qualification non-operational Temp: -110°C to 70°C</a:t>
            </a:r>
            <a:endParaRPr lang="fr-FR"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Deep vacuum </a:t>
            </a:r>
            <a:r>
              <a:rPr lang="en-GB" sz="1200" kern="1200" dirty="0" err="1">
                <a:solidFill>
                  <a:schemeClr val="tx1"/>
                </a:solidFill>
                <a:effectLst/>
                <a:latin typeface="+mn-lt"/>
                <a:ea typeface="+mn-ea"/>
                <a:cs typeface="+mn-cs"/>
              </a:rPr>
              <a:t>outgass</a:t>
            </a:r>
            <a:r>
              <a:rPr lang="en-GB" sz="1200" kern="1200" dirty="0">
                <a:solidFill>
                  <a:schemeClr val="tx1"/>
                </a:solidFill>
                <a:effectLst/>
                <a:latin typeface="+mn-lt"/>
                <a:ea typeface="+mn-ea"/>
                <a:cs typeface="+mn-cs"/>
              </a:rPr>
              <a:t> important (glue, metal coating,..)</a:t>
            </a:r>
            <a:endParaRPr lang="fr-FR" sz="1200" kern="1200" dirty="0">
              <a:solidFill>
                <a:schemeClr val="tx1"/>
              </a:solidFill>
              <a:effectLst/>
              <a:latin typeface="+mn-lt"/>
              <a:ea typeface="+mn-ea"/>
              <a:cs typeface="+mn-cs"/>
            </a:endParaRPr>
          </a:p>
          <a:p>
            <a:endParaRPr lang="fr-FR" sz="1200" kern="1200" dirty="0">
              <a:solidFill>
                <a:schemeClr val="tx1"/>
              </a:solidFill>
              <a:effectLst/>
              <a:latin typeface="+mn-lt"/>
              <a:ea typeface="+mn-ea"/>
              <a:cs typeface="+mn-cs"/>
            </a:endParaRPr>
          </a:p>
          <a:p>
            <a:endParaRPr lang="fr-BE" sz="1200" kern="1200" dirty="0">
              <a:solidFill>
                <a:schemeClr val="tx1"/>
              </a:solidFill>
              <a:effectLst/>
              <a:latin typeface="+mn-lt"/>
              <a:ea typeface="+mn-ea"/>
              <a:cs typeface="+mn-cs"/>
            </a:endParaRPr>
          </a:p>
          <a:p>
            <a:endParaRPr lang="fr-FR" sz="1200" kern="1200" dirty="0">
              <a:solidFill>
                <a:schemeClr val="tx1"/>
              </a:solidFill>
              <a:effectLst/>
              <a:latin typeface="+mn-lt"/>
              <a:ea typeface="+mn-ea"/>
              <a:cs typeface="+mn-cs"/>
            </a:endParaRPr>
          </a:p>
          <a:p>
            <a:endParaRPr lang="fr-FR" dirty="0"/>
          </a:p>
        </p:txBody>
      </p:sp>
      <p:sp>
        <p:nvSpPr>
          <p:cNvPr id="4" name="Slide Number Placeholder 3"/>
          <p:cNvSpPr>
            <a:spLocks noGrp="1"/>
          </p:cNvSpPr>
          <p:nvPr>
            <p:ph type="sldNum" sz="quarter" idx="10"/>
          </p:nvPr>
        </p:nvSpPr>
        <p:spPr/>
        <p:txBody>
          <a:bodyPr/>
          <a:lstStyle/>
          <a:p>
            <a:fld id="{876CD32D-7D49-4190-8664-62615B03DDBF}" type="slidenum">
              <a:rPr lang="en-US" smtClean="0"/>
              <a:t>9</a:t>
            </a:fld>
            <a:endParaRPr lang="en-US"/>
          </a:p>
        </p:txBody>
      </p:sp>
    </p:spTree>
    <p:extLst>
      <p:ext uri="{BB962C8B-B14F-4D97-AF65-F5344CB8AC3E}">
        <p14:creationId xmlns:p14="http://schemas.microsoft.com/office/powerpoint/2010/main" val="11331027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6.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X - Cover">
    <p:spTree>
      <p:nvGrpSpPr>
        <p:cNvPr id="1" name=""/>
        <p:cNvGrpSpPr/>
        <p:nvPr/>
      </p:nvGrpSpPr>
      <p:grpSpPr>
        <a:xfrm>
          <a:off x="0" y="0"/>
          <a:ext cx="0" cy="0"/>
          <a:chOff x="0" y="0"/>
          <a:chExt cx="0" cy="0"/>
        </a:xfrm>
      </p:grpSpPr>
      <p:pic>
        <p:nvPicPr>
          <p:cNvPr id="19" name="Picture 2" descr="http://medical.verhaert.com/wp-content/uploads/2016/04/Verhaert-Medical-Slider-Background-Ophthalmic.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144"/>
          <a:stretch/>
        </p:blipFill>
        <p:spPr bwMode="auto">
          <a:xfrm>
            <a:off x="-8546" y="0"/>
            <a:ext cx="12217963" cy="45720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userDrawn="1"/>
        </p:nvGrpSpPr>
        <p:grpSpPr>
          <a:xfrm>
            <a:off x="0" y="4568999"/>
            <a:ext cx="12192000" cy="172800"/>
            <a:chOff x="0" y="6685200"/>
            <a:chExt cx="12192000" cy="172800"/>
          </a:xfrm>
        </p:grpSpPr>
        <p:sp>
          <p:nvSpPr>
            <p:cNvPr id="32" name="Rectangle 31"/>
            <p:cNvSpPr/>
            <p:nvPr userDrawn="1"/>
          </p:nvSpPr>
          <p:spPr>
            <a:xfrm>
              <a:off x="0" y="6685200"/>
              <a:ext cx="3048000" cy="172800"/>
            </a:xfrm>
            <a:prstGeom prst="rect">
              <a:avLst/>
            </a:prstGeom>
            <a:solidFill>
              <a:srgbClr val="7AC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3" name="Rectangle 32"/>
            <p:cNvSpPr/>
            <p:nvPr userDrawn="1"/>
          </p:nvSpPr>
          <p:spPr>
            <a:xfrm>
              <a:off x="3048000" y="6685200"/>
              <a:ext cx="3048000" cy="172800"/>
            </a:xfrm>
            <a:prstGeom prst="rect">
              <a:avLst/>
            </a:prstGeom>
            <a:solidFill>
              <a:srgbClr val="FFC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4" name="Rectangle 33"/>
            <p:cNvSpPr/>
            <p:nvPr userDrawn="1"/>
          </p:nvSpPr>
          <p:spPr>
            <a:xfrm>
              <a:off x="6096000" y="6685200"/>
              <a:ext cx="3048000" cy="172800"/>
            </a:xfrm>
            <a:prstGeom prst="rect">
              <a:avLst/>
            </a:prstGeom>
            <a:solidFill>
              <a:srgbClr val="3DAE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5" name="Rectangle 34"/>
            <p:cNvSpPr/>
            <p:nvPr userDrawn="1"/>
          </p:nvSpPr>
          <p:spPr>
            <a:xfrm>
              <a:off x="9144000" y="6685200"/>
              <a:ext cx="3048000" cy="172800"/>
            </a:xfrm>
            <a:prstGeom prst="rect">
              <a:avLst/>
            </a:prstGeom>
            <a:solidFill>
              <a:srgbClr val="DA3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36" name="Text Placeholder 2"/>
          <p:cNvSpPr>
            <a:spLocks noGrp="1"/>
          </p:cNvSpPr>
          <p:nvPr>
            <p:ph type="body" sz="quarter" idx="48" hasCustomPrompt="1"/>
          </p:nvPr>
        </p:nvSpPr>
        <p:spPr>
          <a:xfrm>
            <a:off x="1" y="5065"/>
            <a:ext cx="1906072" cy="242108"/>
          </a:xfrm>
          <a:prstGeom prst="rect">
            <a:avLst/>
          </a:prstGeom>
          <a:solidFill>
            <a:srgbClr val="DA3132"/>
          </a:solidFill>
          <a:ln>
            <a:noFill/>
          </a:ln>
        </p:spPr>
        <p:txBody>
          <a:bodyPr wrap="none" lIns="108000" tIns="54000" rIns="108000" bIns="18000" anchor="ctr" anchorCtr="0">
            <a:spAutoFit/>
          </a:bodyPr>
          <a:lstStyle>
            <a:lvl1pPr marL="0" indent="0" algn="l">
              <a:lnSpc>
                <a:spcPts val="1400"/>
              </a:lnSpc>
              <a:spcBef>
                <a:spcPts val="0"/>
              </a:spcBef>
              <a:buNone/>
              <a:defRPr sz="1100" baseline="0">
                <a:solidFill>
                  <a:schemeClr val="bg1"/>
                </a:solidFill>
                <a:latin typeface="Roboto" panose="02000000000000000000" pitchFamily="2" charset="0"/>
                <a:ea typeface="Roboto" panose="02000000000000000000" pitchFamily="2" charset="0"/>
              </a:defRPr>
            </a:lvl1pPr>
            <a:lvl2pPr indent="0">
              <a:spcBef>
                <a:spcPts val="0"/>
              </a:spcBef>
              <a:defRPr sz="2200">
                <a:latin typeface="Roboto Light" panose="02000000000000000000" pitchFamily="2" charset="0"/>
                <a:ea typeface="Roboto Light" panose="02000000000000000000" pitchFamily="2" charset="0"/>
              </a:defRPr>
            </a:lvl2pPr>
            <a:lvl3pPr indent="0">
              <a:spcBef>
                <a:spcPts val="0"/>
              </a:spcBef>
              <a:defRPr sz="2200">
                <a:latin typeface="Roboto Light" panose="02000000000000000000" pitchFamily="2" charset="0"/>
                <a:ea typeface="Roboto Light" panose="02000000000000000000" pitchFamily="2" charset="0"/>
              </a:defRPr>
            </a:lvl3pPr>
            <a:lvl4pPr indent="0">
              <a:spcBef>
                <a:spcPts val="0"/>
              </a:spcBef>
              <a:defRPr sz="2200">
                <a:latin typeface="Roboto Light" panose="02000000000000000000" pitchFamily="2" charset="0"/>
                <a:ea typeface="Roboto Light" panose="02000000000000000000" pitchFamily="2" charset="0"/>
              </a:defRPr>
            </a:lvl4pPr>
            <a:lvl5pPr indent="0">
              <a:spcBef>
                <a:spcPts val="0"/>
              </a:spcBef>
              <a:defRPr sz="2200">
                <a:latin typeface="Roboto Light" panose="02000000000000000000" pitchFamily="2" charset="0"/>
                <a:ea typeface="Roboto Light" panose="02000000000000000000" pitchFamily="2" charset="0"/>
              </a:defRPr>
            </a:lvl5pPr>
          </a:lstStyle>
          <a:p>
            <a:pPr lvl="0"/>
            <a:r>
              <a:rPr lang="en-US" noProof="0" dirty="0"/>
              <a:t>GENERAL PRESENTATION</a:t>
            </a: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42616" y="5781962"/>
            <a:ext cx="3559747" cy="441813"/>
          </a:xfrm>
          <a:prstGeom prst="rect">
            <a:avLst/>
          </a:prstGeom>
        </p:spPr>
      </p:pic>
      <p:sp>
        <p:nvSpPr>
          <p:cNvPr id="22" name="TextBox 21"/>
          <p:cNvSpPr txBox="1"/>
          <p:nvPr userDrawn="1"/>
        </p:nvSpPr>
        <p:spPr>
          <a:xfrm>
            <a:off x="720000" y="2881943"/>
            <a:ext cx="10560576" cy="504000"/>
          </a:xfrm>
          <a:prstGeom prst="rect">
            <a:avLst/>
          </a:prstGeom>
          <a:noFill/>
        </p:spPr>
        <p:txBody>
          <a:bodyPr wrap="square" lIns="0" tIns="0" rIns="0" bIns="0" rtlCol="0" anchor="b">
            <a:noAutofit/>
          </a:bodyPr>
          <a:lstStyle/>
          <a:p>
            <a:pPr marL="0" marR="0" lvl="0" indent="0" algn="l" defTabSz="914400" rtl="0" eaLnBrk="1" fontAlgn="auto" latinLnBrk="0" hangingPunct="1">
              <a:lnSpc>
                <a:spcPts val="4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Roboto Condensed" panose="02000000000000000000" pitchFamily="2" charset="0"/>
                <a:ea typeface="Roboto Condensed" panose="02000000000000000000" pitchFamily="2" charset="0"/>
                <a:cs typeface="Arial" panose="020B0604020202020204" pitchFamily="34" charset="0"/>
              </a:rPr>
              <a:t>Optical Systems</a:t>
            </a:r>
          </a:p>
          <a:p>
            <a:pPr marL="0" marR="0" lvl="0" indent="0" algn="l" defTabSz="914400" rtl="0" eaLnBrk="1" fontAlgn="auto" latinLnBrk="0" hangingPunct="1">
              <a:lnSpc>
                <a:spcPts val="4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Roboto Condensed" panose="02000000000000000000" pitchFamily="2" charset="0"/>
                <a:ea typeface="Roboto Condensed" panose="02000000000000000000" pitchFamily="2" charset="0"/>
                <a:cs typeface="Arial" panose="020B0604020202020204" pitchFamily="34" charset="0"/>
              </a:rPr>
              <a:t>			</a:t>
            </a:r>
            <a:r>
              <a:rPr kumimoji="0" lang="en-US" sz="3800" b="0" i="0" u="none" strike="noStrike" kern="1200" cap="none" spc="0" normalizeH="0" baseline="0" noProof="0" dirty="0">
                <a:ln>
                  <a:noFill/>
                </a:ln>
                <a:solidFill>
                  <a:prstClr val="white"/>
                </a:solidFill>
                <a:effectLst/>
                <a:uLnTx/>
                <a:uFillTx/>
                <a:latin typeface="Roboto Condensed Light" panose="02000000000000000000" pitchFamily="2" charset="0"/>
                <a:ea typeface="Roboto Condensed Light" panose="02000000000000000000" pitchFamily="2" charset="0"/>
                <a:cs typeface="Arial" panose="020B0604020202020204" pitchFamily="34" charset="0"/>
              </a:rPr>
              <a:t>Creator</a:t>
            </a:r>
          </a:p>
          <a:p>
            <a:pPr marL="0" marR="0" lvl="0" indent="0" algn="l" defTabSz="914400" rtl="0" eaLnBrk="1" fontAlgn="auto" latinLnBrk="0" hangingPunct="1">
              <a:lnSpc>
                <a:spcPts val="4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Roboto Condensed" panose="02000000000000000000" pitchFamily="2" charset="0"/>
                <a:ea typeface="Roboto Condensed" panose="02000000000000000000" pitchFamily="2" charset="0"/>
                <a:cs typeface="Arial" panose="020B0604020202020204" pitchFamily="34" charset="0"/>
              </a:rPr>
              <a:t>			</a:t>
            </a:r>
            <a:r>
              <a:rPr kumimoji="0" lang="en-US" sz="3800" b="0" i="0" u="none" strike="noStrike" kern="1200" cap="none" spc="0" normalizeH="0" baseline="0" noProof="0" dirty="0">
                <a:ln>
                  <a:noFill/>
                </a:ln>
                <a:solidFill>
                  <a:prstClr val="white"/>
                </a:solidFill>
                <a:effectLst/>
                <a:uLnTx/>
                <a:uFillTx/>
                <a:latin typeface="Roboto Condensed Light" panose="02000000000000000000" pitchFamily="2" charset="0"/>
                <a:ea typeface="Roboto Condensed Light" panose="02000000000000000000" pitchFamily="2" charset="0"/>
                <a:cs typeface="Arial" panose="020B0604020202020204" pitchFamily="34" charset="0"/>
              </a:rPr>
              <a:t>Developer</a:t>
            </a:r>
          </a:p>
          <a:p>
            <a:pPr marL="0" marR="0" lvl="0" indent="0" algn="l" defTabSz="914400" rtl="0" eaLnBrk="1" fontAlgn="auto" latinLnBrk="0" hangingPunct="1">
              <a:lnSpc>
                <a:spcPts val="4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Roboto Condensed" panose="02000000000000000000" pitchFamily="2" charset="0"/>
                <a:ea typeface="Roboto Condensed" panose="02000000000000000000" pitchFamily="2" charset="0"/>
                <a:cs typeface="Arial" panose="020B0604020202020204" pitchFamily="34" charset="0"/>
              </a:rPr>
              <a:t>			</a:t>
            </a:r>
            <a:r>
              <a:rPr kumimoji="0" lang="en-US" sz="3800" b="0" i="0" u="none" strike="noStrike" kern="1200" cap="none" spc="0" normalizeH="0" baseline="0" noProof="0" dirty="0">
                <a:ln>
                  <a:noFill/>
                </a:ln>
                <a:solidFill>
                  <a:prstClr val="white"/>
                </a:solidFill>
                <a:effectLst/>
                <a:uLnTx/>
                <a:uFillTx/>
                <a:latin typeface="Roboto Condensed Light" panose="02000000000000000000" pitchFamily="2" charset="0"/>
                <a:ea typeface="Roboto Condensed Light" panose="02000000000000000000" pitchFamily="2" charset="0"/>
                <a:cs typeface="Arial" panose="020B0604020202020204" pitchFamily="34" charset="0"/>
              </a:rPr>
              <a:t>Manufacturer</a:t>
            </a:r>
          </a:p>
        </p:txBody>
      </p:sp>
      <p:sp>
        <p:nvSpPr>
          <p:cNvPr id="9" name="Text Placeholder 8"/>
          <p:cNvSpPr>
            <a:spLocks noGrp="1"/>
          </p:cNvSpPr>
          <p:nvPr>
            <p:ph type="body" sz="quarter" idx="49" hasCustomPrompt="1"/>
          </p:nvPr>
        </p:nvSpPr>
        <p:spPr>
          <a:xfrm>
            <a:off x="556570" y="6087583"/>
            <a:ext cx="4746625" cy="390492"/>
          </a:xfrm>
          <a:prstGeom prst="rect">
            <a:avLst/>
          </a:prstGeom>
        </p:spPr>
        <p:txBody>
          <a:bodyPr>
            <a:spAutoFit/>
          </a:bodyPr>
          <a:lstStyle>
            <a:lvl1pPr marL="0" indent="0">
              <a:buNone/>
              <a:defRPr sz="1800">
                <a:solidFill>
                  <a:srgbClr val="9EA3B5"/>
                </a:solidFill>
              </a:defRPr>
            </a:lvl1pPr>
          </a:lstStyle>
          <a:p>
            <a:pPr lvl="0"/>
            <a:r>
              <a:rPr lang="en-US" dirty="0"/>
              <a:t>Edit date &amp; location</a:t>
            </a:r>
            <a:endParaRPr lang="fr-BE" dirty="0"/>
          </a:p>
        </p:txBody>
      </p:sp>
      <p:sp>
        <p:nvSpPr>
          <p:cNvPr id="29" name="Subtitle 2"/>
          <p:cNvSpPr txBox="1">
            <a:spLocks/>
          </p:cNvSpPr>
          <p:nvPr userDrawn="1"/>
        </p:nvSpPr>
        <p:spPr>
          <a:xfrm>
            <a:off x="7010400" y="4980562"/>
            <a:ext cx="4733925" cy="1877438"/>
          </a:xfrm>
          <a:prstGeom prst="rect">
            <a:avLst/>
          </a:prstGeom>
        </p:spPr>
        <p:txBody>
          <a:bodyPr vert="horz" lIns="91440" tIns="45720" rIns="91440" bIns="45720" rtlCol="0" anchor="ctr">
            <a:noAutofit/>
          </a:bodyPr>
          <a:lstStyle>
            <a:lvl1pPr marL="0" indent="0" algn="l">
              <a:buNone/>
              <a:defRPr sz="2000" b="1">
                <a:solidFill>
                  <a:schemeClr val="tx1"/>
                </a:solidFill>
                <a:latin typeface="+mn-lt"/>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r" defTabSz="914400" rtl="0" eaLnBrk="1" fontAlgn="auto" latinLnBrk="0" hangingPunct="1">
              <a:lnSpc>
                <a:spcPct val="100000"/>
              </a:lnSpc>
              <a:spcBef>
                <a:spcPct val="20000"/>
              </a:spcBef>
              <a:spcAft>
                <a:spcPts val="0"/>
              </a:spcAft>
              <a:buClr>
                <a:schemeClr val="bg1">
                  <a:lumMod val="75000"/>
                </a:schemeClr>
              </a:buClr>
              <a:buSzTx/>
              <a:buFont typeface="Wingdings" pitchFamily="2" charset="2"/>
              <a:buNone/>
              <a:tabLst/>
              <a:defRPr/>
            </a:pPr>
            <a:endParaRPr kumimoji="0" lang="en-US" sz="2800" b="0" i="0" u="none" strike="noStrike" kern="1200" cap="none" spc="0" normalizeH="0" baseline="0" noProof="0" dirty="0">
              <a:ln>
                <a:noFill/>
              </a:ln>
              <a:solidFill>
                <a:srgbClr val="002C52"/>
              </a:solidFill>
              <a:effectLst/>
              <a:uLnTx/>
              <a:uFillTx/>
              <a:latin typeface="Roboto Condensed Light" panose="02000000000000000000" pitchFamily="2" charset="0"/>
              <a:ea typeface="Roboto Condensed Light" panose="02000000000000000000" pitchFamily="2" charset="0"/>
            </a:endParaRPr>
          </a:p>
          <a:p>
            <a:pPr marL="0" marR="0" lvl="0" indent="0" algn="r" defTabSz="914400" rtl="0" eaLnBrk="1" fontAlgn="auto" latinLnBrk="0" hangingPunct="1">
              <a:lnSpc>
                <a:spcPct val="100000"/>
              </a:lnSpc>
              <a:spcBef>
                <a:spcPct val="20000"/>
              </a:spcBef>
              <a:spcAft>
                <a:spcPts val="0"/>
              </a:spcAft>
              <a:buClr>
                <a:schemeClr val="bg1">
                  <a:lumMod val="75000"/>
                </a:schemeClr>
              </a:buClr>
              <a:buSzTx/>
              <a:buFont typeface="Wingdings" pitchFamily="2" charset="2"/>
              <a:buNone/>
              <a:tabLst/>
              <a:defRPr/>
            </a:pPr>
            <a:r>
              <a:rPr kumimoji="0" lang="en-US" sz="1600" b="0" i="0" u="none" strike="noStrike" kern="1200" cap="none" spc="0" normalizeH="0" baseline="0" noProof="0" dirty="0">
                <a:ln>
                  <a:noFill/>
                </a:ln>
                <a:solidFill>
                  <a:srgbClr val="002C52"/>
                </a:solidFill>
                <a:effectLst/>
                <a:uLnTx/>
                <a:uFillTx/>
                <a:latin typeface="Roboto Condensed Light" panose="02000000000000000000" pitchFamily="2" charset="0"/>
                <a:ea typeface="Roboto Condensed Light" panose="02000000000000000000" pitchFamily="2" charset="0"/>
              </a:rPr>
              <a:t>Avenue Robert Schuman 102, 1401 Nivelles – Belgium</a:t>
            </a:r>
          </a:p>
          <a:p>
            <a:pPr marL="0" marR="0" lvl="0" indent="0" algn="r" defTabSz="914400" rtl="0" eaLnBrk="1" fontAlgn="auto" latinLnBrk="0" hangingPunct="1">
              <a:lnSpc>
                <a:spcPct val="100000"/>
              </a:lnSpc>
              <a:spcBef>
                <a:spcPct val="20000"/>
              </a:spcBef>
              <a:spcAft>
                <a:spcPts val="0"/>
              </a:spcAft>
              <a:buClr>
                <a:schemeClr val="bg1">
                  <a:lumMod val="75000"/>
                </a:schemeClr>
              </a:buClr>
              <a:buSzTx/>
              <a:buFont typeface="Wingdings" pitchFamily="2" charset="2"/>
              <a:buNone/>
              <a:tabLst/>
              <a:defRPr/>
            </a:pPr>
            <a:r>
              <a:rPr kumimoji="0" lang="en-US" sz="1600" b="0" i="0" u="none" strike="noStrike" kern="1200" cap="none" spc="0" normalizeH="0" baseline="0" noProof="0" dirty="0">
                <a:ln>
                  <a:noFill/>
                </a:ln>
                <a:solidFill>
                  <a:srgbClr val="002C52"/>
                </a:solidFill>
                <a:effectLst/>
                <a:uLnTx/>
                <a:uFillTx/>
                <a:latin typeface="Roboto Condensed Light" panose="02000000000000000000" pitchFamily="2" charset="0"/>
                <a:ea typeface="Roboto Condensed Light" panose="02000000000000000000" pitchFamily="2" charset="0"/>
              </a:rPr>
              <a:t>Tel: +32 67 79 40 80 – Fax: +32 67 55 27 91</a:t>
            </a:r>
          </a:p>
          <a:p>
            <a:pPr marL="0" marR="0" lvl="0" indent="0" algn="r" defTabSz="914400" rtl="0" eaLnBrk="1" fontAlgn="auto" latinLnBrk="0" hangingPunct="1">
              <a:lnSpc>
                <a:spcPct val="100000"/>
              </a:lnSpc>
              <a:spcBef>
                <a:spcPct val="20000"/>
              </a:spcBef>
              <a:spcAft>
                <a:spcPts val="0"/>
              </a:spcAft>
              <a:buClr>
                <a:schemeClr val="bg1">
                  <a:lumMod val="75000"/>
                </a:schemeClr>
              </a:buClr>
              <a:buSzTx/>
              <a:buFont typeface="Wingdings" pitchFamily="2" charset="2"/>
              <a:buNone/>
              <a:tabLst/>
              <a:defRPr/>
            </a:pPr>
            <a:r>
              <a:rPr kumimoji="0" lang="en-US" sz="1600" b="0" i="0" u="none" strike="noStrike" kern="1200" cap="none" spc="0" normalizeH="0" baseline="0" noProof="0" dirty="0">
                <a:ln>
                  <a:noFill/>
                </a:ln>
                <a:solidFill>
                  <a:srgbClr val="002C52"/>
                </a:solidFill>
                <a:effectLst/>
                <a:uLnTx/>
                <a:uFillTx/>
                <a:latin typeface="Roboto Condensed Light" panose="02000000000000000000" pitchFamily="2" charset="0"/>
                <a:ea typeface="Roboto Condensed Light" panose="02000000000000000000" pitchFamily="2" charset="0"/>
              </a:rPr>
              <a:t>info@lambda-x.com </a:t>
            </a:r>
            <a:r>
              <a:rPr kumimoji="0" lang="en-US" sz="1600" i="0" u="none" strike="noStrike" kern="1200" cap="none" spc="0" normalizeH="0" baseline="0" noProof="0" dirty="0">
                <a:ln>
                  <a:noFill/>
                </a:ln>
                <a:solidFill>
                  <a:srgbClr val="002C52"/>
                </a:solidFill>
                <a:effectLst/>
                <a:uLnTx/>
                <a:uFillTx/>
                <a:latin typeface="Roboto Condensed Light" panose="02000000000000000000" pitchFamily="2" charset="0"/>
                <a:ea typeface="Roboto Condensed Light" panose="02000000000000000000" pitchFamily="2" charset="0"/>
              </a:rPr>
              <a:t>– </a:t>
            </a:r>
            <a:r>
              <a:rPr kumimoji="0" lang="en-US" sz="1600" b="0" i="0" u="none" strike="noStrike" kern="1200" cap="none" spc="0" normalizeH="0" baseline="0" noProof="0" dirty="0">
                <a:ln>
                  <a:noFill/>
                </a:ln>
                <a:solidFill>
                  <a:srgbClr val="002C52"/>
                </a:solidFill>
                <a:effectLst/>
                <a:uLnTx/>
                <a:uFillTx/>
                <a:latin typeface="Roboto Condensed Light" panose="02000000000000000000" pitchFamily="2" charset="0"/>
                <a:ea typeface="Roboto Condensed Light" panose="02000000000000000000" pitchFamily="2" charset="0"/>
              </a:rPr>
              <a:t>www.lambda-x.com</a:t>
            </a:r>
            <a:r>
              <a:rPr kumimoji="0" lang="en-US" sz="1600" i="0" u="none" strike="noStrike" kern="1200" cap="none" spc="0" normalizeH="0" baseline="0" noProof="0" dirty="0">
                <a:ln>
                  <a:noFill/>
                </a:ln>
                <a:solidFill>
                  <a:srgbClr val="002C52"/>
                </a:solidFill>
                <a:effectLst/>
                <a:uLnTx/>
                <a:uFillTx/>
                <a:latin typeface="Roboto Condensed Light" panose="02000000000000000000" pitchFamily="2" charset="0"/>
                <a:ea typeface="Roboto Condensed Light" panose="02000000000000000000" pitchFamily="2" charset="0"/>
              </a:rPr>
              <a:t> </a:t>
            </a:r>
          </a:p>
        </p:txBody>
      </p:sp>
      <p:sp>
        <p:nvSpPr>
          <p:cNvPr id="30" name="Text Placeholder 8"/>
          <p:cNvSpPr>
            <a:spLocks noGrp="1"/>
          </p:cNvSpPr>
          <p:nvPr>
            <p:ph type="body" sz="quarter" idx="50" hasCustomPrompt="1"/>
          </p:nvPr>
        </p:nvSpPr>
        <p:spPr>
          <a:xfrm>
            <a:off x="556571" y="5604346"/>
            <a:ext cx="4746625" cy="396904"/>
          </a:xfrm>
          <a:prstGeom prst="rect">
            <a:avLst/>
          </a:prstGeom>
        </p:spPr>
        <p:txBody>
          <a:bodyPr>
            <a:spAutoFit/>
          </a:bodyPr>
          <a:lstStyle>
            <a:lvl1pPr marL="0" indent="0">
              <a:buNone/>
              <a:defRPr sz="2000">
                <a:solidFill>
                  <a:srgbClr val="002339"/>
                </a:solidFill>
              </a:defRPr>
            </a:lvl1pPr>
          </a:lstStyle>
          <a:p>
            <a:pPr lvl="0"/>
            <a:r>
              <a:rPr lang="en-US" dirty="0"/>
              <a:t>Edit subtitle</a:t>
            </a:r>
            <a:endParaRPr lang="fr-BE" dirty="0"/>
          </a:p>
        </p:txBody>
      </p:sp>
      <p:pic>
        <p:nvPicPr>
          <p:cNvPr id="6" name="Picture 5" descr="Logo&#10;&#10;Description automatically generated with medium confidence">
            <a:extLst>
              <a:ext uri="{FF2B5EF4-FFF2-40B4-BE49-F238E27FC236}">
                <a16:creationId xmlns:a16="http://schemas.microsoft.com/office/drawing/2014/main" id="{D90A6715-7EAB-CC52-6F96-7EFEF7357577}"/>
              </a:ext>
            </a:extLst>
          </p:cNvPr>
          <p:cNvPicPr>
            <a:picLocks noChangeAspect="1"/>
          </p:cNvPicPr>
          <p:nvPr userDrawn="1"/>
        </p:nvPicPr>
        <p:blipFill rotWithShape="1">
          <a:blip r:embed="rId4" cstate="screen">
            <a:extLst>
              <a:ext uri="{28A0092B-C50C-407E-A947-70E740481C1C}">
                <a14:useLocalDpi xmlns:a14="http://schemas.microsoft.com/office/drawing/2010/main" val="0"/>
              </a:ext>
            </a:extLst>
          </a:blip>
          <a:srcRect l="6070" t="27561" r="6103" b="27558"/>
          <a:stretch/>
        </p:blipFill>
        <p:spPr>
          <a:xfrm>
            <a:off x="7357400" y="5127946"/>
            <a:ext cx="4278029" cy="415253"/>
          </a:xfrm>
          <a:prstGeom prst="rect">
            <a:avLst/>
          </a:prstGeom>
        </p:spPr>
      </p:pic>
      <p:sp>
        <p:nvSpPr>
          <p:cNvPr id="2" name="TextBox 1">
            <a:extLst>
              <a:ext uri="{FF2B5EF4-FFF2-40B4-BE49-F238E27FC236}">
                <a16:creationId xmlns:a16="http://schemas.microsoft.com/office/drawing/2014/main" id="{0B7C74D0-1A84-DE25-A3FA-2554C01D56A8}"/>
              </a:ext>
            </a:extLst>
          </p:cNvPr>
          <p:cNvSpPr txBox="1"/>
          <p:nvPr userDrawn="1"/>
        </p:nvSpPr>
        <p:spPr>
          <a:xfrm>
            <a:off x="10183117" y="6642556"/>
            <a:ext cx="2013693" cy="215444"/>
          </a:xfrm>
          <a:prstGeom prst="rect">
            <a:avLst/>
          </a:prstGeom>
          <a:noFill/>
        </p:spPr>
        <p:txBody>
          <a:bodyPr wrap="none" rtlCol="0">
            <a:spAutoFit/>
          </a:bodyPr>
          <a:lstStyle/>
          <a:p>
            <a:r>
              <a:rPr lang="en-US" sz="800" dirty="0"/>
              <a:t>QADE-HO-LX-01 – Issue C – 04/10/2022</a:t>
            </a:r>
            <a:endParaRPr lang="en-BE" sz="800" dirty="0"/>
          </a:p>
        </p:txBody>
      </p:sp>
    </p:spTree>
    <p:extLst>
      <p:ext uri="{BB962C8B-B14F-4D97-AF65-F5344CB8AC3E}">
        <p14:creationId xmlns:p14="http://schemas.microsoft.com/office/powerpoint/2010/main" val="256968031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X - Chapter Industry/Ophtha">
    <p:spTree>
      <p:nvGrpSpPr>
        <p:cNvPr id="1" name=""/>
        <p:cNvGrpSpPr/>
        <p:nvPr/>
      </p:nvGrpSpPr>
      <p:grpSpPr>
        <a:xfrm>
          <a:off x="0" y="0"/>
          <a:ext cx="0" cy="0"/>
          <a:chOff x="0" y="0"/>
          <a:chExt cx="0" cy="0"/>
        </a:xfrm>
      </p:grpSpPr>
      <p:pic>
        <p:nvPicPr>
          <p:cNvPr id="7" name="Picture 6" descr="A picture containing indoor&#10;&#10;Description automatically generated">
            <a:extLst>
              <a:ext uri="{FF2B5EF4-FFF2-40B4-BE49-F238E27FC236}">
                <a16:creationId xmlns:a16="http://schemas.microsoft.com/office/drawing/2014/main" id="{2910E128-B483-F0C2-8398-140E0803C7B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762"/>
            <a:ext cx="12192000" cy="6848475"/>
          </a:xfrm>
          <a:prstGeom prst="rect">
            <a:avLst/>
          </a:prstGeom>
        </p:spPr>
      </p:pic>
      <p:cxnSp>
        <p:nvCxnSpPr>
          <p:cNvPr id="6" name="Straight Connector 5"/>
          <p:cNvCxnSpPr/>
          <p:nvPr userDrawn="1"/>
        </p:nvCxnSpPr>
        <p:spPr>
          <a:xfrm>
            <a:off x="480829" y="3992426"/>
            <a:ext cx="1200000" cy="0"/>
          </a:xfrm>
          <a:prstGeom prst="line">
            <a:avLst/>
          </a:prstGeom>
          <a:ln w="36068">
            <a:solidFill>
              <a:srgbClr val="DA3132"/>
            </a:solidFill>
          </a:ln>
        </p:spPr>
        <p:style>
          <a:lnRef idx="1">
            <a:schemeClr val="accent1"/>
          </a:lnRef>
          <a:fillRef idx="0">
            <a:schemeClr val="accent1"/>
          </a:fillRef>
          <a:effectRef idx="0">
            <a:schemeClr val="accent1"/>
          </a:effectRef>
          <a:fontRef idx="minor">
            <a:schemeClr val="tx1"/>
          </a:fontRef>
        </p:style>
      </p:cxnSp>
      <p:sp>
        <p:nvSpPr>
          <p:cNvPr id="11" name="Text Placeholder 2"/>
          <p:cNvSpPr>
            <a:spLocks noGrp="1"/>
          </p:cNvSpPr>
          <p:nvPr>
            <p:ph type="body" sz="quarter" idx="48" hasCustomPrompt="1"/>
          </p:nvPr>
        </p:nvSpPr>
        <p:spPr>
          <a:xfrm>
            <a:off x="1" y="203"/>
            <a:ext cx="1370669" cy="252239"/>
          </a:xfrm>
          <a:prstGeom prst="rect">
            <a:avLst/>
          </a:prstGeom>
          <a:solidFill>
            <a:srgbClr val="DA3132"/>
          </a:solidFill>
          <a:ln>
            <a:noFill/>
          </a:ln>
        </p:spPr>
        <p:txBody>
          <a:bodyPr wrap="none" lIns="108000" tIns="54000" rIns="108000" bIns="18000" anchor="ctr" anchorCtr="0">
            <a:spAutoFit/>
          </a:bodyPr>
          <a:lstStyle>
            <a:lvl1pPr marL="0" indent="0" algn="l">
              <a:lnSpc>
                <a:spcPts val="1400"/>
              </a:lnSpc>
              <a:spcBef>
                <a:spcPts val="0"/>
              </a:spcBef>
              <a:buNone/>
              <a:defRPr sz="1100" baseline="0">
                <a:solidFill>
                  <a:schemeClr val="bg1"/>
                </a:solidFill>
                <a:latin typeface="Roboto" panose="02000000000000000000" pitchFamily="2" charset="0"/>
                <a:ea typeface="Roboto" panose="02000000000000000000" pitchFamily="2" charset="0"/>
              </a:defRPr>
            </a:lvl1pPr>
            <a:lvl2pPr indent="0">
              <a:spcBef>
                <a:spcPts val="0"/>
              </a:spcBef>
              <a:defRPr sz="2200">
                <a:latin typeface="Roboto Light" panose="02000000000000000000" pitchFamily="2" charset="0"/>
                <a:ea typeface="Roboto Light" panose="02000000000000000000" pitchFamily="2" charset="0"/>
              </a:defRPr>
            </a:lvl2pPr>
            <a:lvl3pPr indent="0">
              <a:spcBef>
                <a:spcPts val="0"/>
              </a:spcBef>
              <a:defRPr sz="2200">
                <a:latin typeface="Roboto Light" panose="02000000000000000000" pitchFamily="2" charset="0"/>
                <a:ea typeface="Roboto Light" panose="02000000000000000000" pitchFamily="2" charset="0"/>
              </a:defRPr>
            </a:lvl3pPr>
            <a:lvl4pPr indent="0">
              <a:spcBef>
                <a:spcPts val="0"/>
              </a:spcBef>
              <a:defRPr sz="2200">
                <a:latin typeface="Roboto Light" panose="02000000000000000000" pitchFamily="2" charset="0"/>
                <a:ea typeface="Roboto Light" panose="02000000000000000000" pitchFamily="2" charset="0"/>
              </a:defRPr>
            </a:lvl4pPr>
            <a:lvl5pPr indent="0">
              <a:spcBef>
                <a:spcPts val="0"/>
              </a:spcBef>
              <a:defRPr sz="2200">
                <a:latin typeface="Roboto Light" panose="02000000000000000000" pitchFamily="2" charset="0"/>
                <a:ea typeface="Roboto Light" panose="02000000000000000000" pitchFamily="2" charset="0"/>
              </a:defRPr>
            </a:lvl5pPr>
          </a:lstStyle>
          <a:p>
            <a:pPr lvl="0"/>
            <a:r>
              <a:rPr lang="en-US" noProof="0" dirty="0"/>
              <a:t>INSERT CHAPTER</a:t>
            </a:r>
          </a:p>
        </p:txBody>
      </p:sp>
      <p:sp>
        <p:nvSpPr>
          <p:cNvPr id="14" name="Oval 13"/>
          <p:cNvSpPr/>
          <p:nvPr userDrawn="1"/>
        </p:nvSpPr>
        <p:spPr>
          <a:xfrm>
            <a:off x="11702374" y="144000"/>
            <a:ext cx="288000" cy="288000"/>
          </a:xfrm>
          <a:prstGeom prst="ellipse">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18000" bIns="0" rtlCol="0" anchor="ctr"/>
          <a:lstStyle/>
          <a:p>
            <a:pPr algn="ctr"/>
            <a:fld id="{EBF3DFEC-8144-4647-995E-005DB59943E4}" type="slidenum">
              <a:rPr lang="en-US" sz="1000" spc="-100" smtClean="0">
                <a:solidFill>
                  <a:schemeClr val="bg1"/>
                </a:solidFill>
                <a:latin typeface="Roboto Light" panose="02000000000000000000" pitchFamily="2" charset="0"/>
                <a:ea typeface="Roboto Light" panose="02000000000000000000" pitchFamily="2" charset="0"/>
              </a:rPr>
              <a:t>‹#›</a:t>
            </a:fld>
            <a:endParaRPr lang="en-US" sz="1000" spc="-100" dirty="0">
              <a:solidFill>
                <a:schemeClr val="bg1"/>
              </a:solidFill>
              <a:latin typeface="Roboto Light" panose="02000000000000000000" pitchFamily="2" charset="0"/>
              <a:ea typeface="Roboto Light" panose="02000000000000000000" pitchFamily="2" charset="0"/>
            </a:endParaRPr>
          </a:p>
        </p:txBody>
      </p:sp>
      <p:sp>
        <p:nvSpPr>
          <p:cNvPr id="12" name="Text Placeholder 6"/>
          <p:cNvSpPr>
            <a:spLocks noGrp="1"/>
          </p:cNvSpPr>
          <p:nvPr>
            <p:ph type="body" sz="quarter" idx="18" hasCustomPrompt="1"/>
          </p:nvPr>
        </p:nvSpPr>
        <p:spPr>
          <a:xfrm>
            <a:off x="720000" y="2737536"/>
            <a:ext cx="10656000" cy="423193"/>
          </a:xfrm>
          <a:prstGeom prst="rect">
            <a:avLst/>
          </a:prstGeom>
        </p:spPr>
        <p:txBody>
          <a:bodyPr lIns="0" tIns="0" rIns="0" bIns="0" anchor="b" anchorCtr="0">
            <a:spAutoFit/>
          </a:bodyPr>
          <a:lstStyle>
            <a:lvl1pPr marL="0" indent="0">
              <a:lnSpc>
                <a:spcPts val="3300"/>
              </a:lnSpc>
              <a:spcBef>
                <a:spcPts val="0"/>
              </a:spcBef>
              <a:spcAft>
                <a:spcPts val="1800"/>
              </a:spcAft>
              <a:buNone/>
              <a:defRPr sz="3000" b="0">
                <a:solidFill>
                  <a:srgbClr val="DA3132"/>
                </a:solidFill>
                <a:latin typeface="Roboto Condensed Light" panose="02000000000000000000" pitchFamily="2" charset="0"/>
                <a:ea typeface="Roboto Condensed Light" panose="02000000000000000000" pitchFamily="2" charset="0"/>
                <a:cs typeface="Arial" pitchFamily="34" charset="0"/>
              </a:defRPr>
            </a:lvl1pPr>
          </a:lstStyle>
          <a:p>
            <a:pPr lvl="0"/>
            <a:r>
              <a:rPr lang="en-US" noProof="0" dirty="0"/>
              <a:t>Click to insert subtitle</a:t>
            </a:r>
          </a:p>
        </p:txBody>
      </p:sp>
      <p:sp>
        <p:nvSpPr>
          <p:cNvPr id="13" name="Text Placeholder 6"/>
          <p:cNvSpPr>
            <a:spLocks noGrp="1"/>
          </p:cNvSpPr>
          <p:nvPr>
            <p:ph type="body" sz="quarter" idx="51" hasCustomPrompt="1"/>
          </p:nvPr>
        </p:nvSpPr>
        <p:spPr>
          <a:xfrm>
            <a:off x="720000" y="3363273"/>
            <a:ext cx="10656000" cy="616866"/>
          </a:xfrm>
          <a:prstGeom prst="rect">
            <a:avLst/>
          </a:prstGeom>
        </p:spPr>
        <p:txBody>
          <a:bodyPr lIns="0" tIns="0" rIns="0" bIns="64800" anchor="b" anchorCtr="0">
            <a:spAutoFit/>
          </a:bodyPr>
          <a:lstStyle>
            <a:lvl1pPr marL="0" indent="0">
              <a:lnSpc>
                <a:spcPts val="4300"/>
              </a:lnSpc>
              <a:spcBef>
                <a:spcPts val="0"/>
              </a:spcBef>
              <a:buNone/>
              <a:defRPr sz="4000" b="0">
                <a:solidFill>
                  <a:schemeClr val="bg1"/>
                </a:solidFill>
                <a:latin typeface="Roboto Condensed" panose="02000000000000000000" pitchFamily="2" charset="0"/>
                <a:ea typeface="Roboto Condensed" panose="02000000000000000000" pitchFamily="2" charset="0"/>
                <a:cs typeface="Arial" pitchFamily="34" charset="0"/>
              </a:defRPr>
            </a:lvl1pPr>
          </a:lstStyle>
          <a:p>
            <a:pPr lvl="0"/>
            <a:r>
              <a:rPr lang="en-US" noProof="0" dirty="0"/>
              <a:t>CLICK TO INSERT TITLE</a:t>
            </a:r>
          </a:p>
        </p:txBody>
      </p:sp>
      <p:pic>
        <p:nvPicPr>
          <p:cNvPr id="2" name="Picture 1" descr="A picture containing text, clipart&#10;&#10;Description automatically generated">
            <a:extLst>
              <a:ext uri="{FF2B5EF4-FFF2-40B4-BE49-F238E27FC236}">
                <a16:creationId xmlns:a16="http://schemas.microsoft.com/office/drawing/2014/main" id="{0F66FCA3-F528-2B1D-8A03-C168BCCAE381}"/>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l="6096" t="26716" r="6036" b="27501"/>
          <a:stretch/>
        </p:blipFill>
        <p:spPr>
          <a:xfrm>
            <a:off x="8467968" y="144000"/>
            <a:ext cx="3133969" cy="310181"/>
          </a:xfrm>
          <a:prstGeom prst="rect">
            <a:avLst/>
          </a:prstGeom>
        </p:spPr>
      </p:pic>
      <p:sp>
        <p:nvSpPr>
          <p:cNvPr id="3" name="TextBox 2">
            <a:extLst>
              <a:ext uri="{FF2B5EF4-FFF2-40B4-BE49-F238E27FC236}">
                <a16:creationId xmlns:a16="http://schemas.microsoft.com/office/drawing/2014/main" id="{156AC321-3C59-90E2-E524-2D347F8D70C8}"/>
              </a:ext>
            </a:extLst>
          </p:cNvPr>
          <p:cNvSpPr txBox="1"/>
          <p:nvPr userDrawn="1"/>
        </p:nvSpPr>
        <p:spPr>
          <a:xfrm>
            <a:off x="10183117" y="6642556"/>
            <a:ext cx="2013693" cy="215444"/>
          </a:xfrm>
          <a:prstGeom prst="rect">
            <a:avLst/>
          </a:prstGeom>
          <a:noFill/>
        </p:spPr>
        <p:txBody>
          <a:bodyPr wrap="none" rtlCol="0">
            <a:spAutoFit/>
          </a:bodyPr>
          <a:lstStyle/>
          <a:p>
            <a:r>
              <a:rPr lang="en-US" sz="800" dirty="0"/>
              <a:t>QADE-HO-LX-01 – Issue C – 04/10/2022</a:t>
            </a:r>
            <a:endParaRPr lang="en-BE" sz="800" dirty="0"/>
          </a:p>
        </p:txBody>
      </p:sp>
    </p:spTree>
    <p:extLst>
      <p:ext uri="{BB962C8B-B14F-4D97-AF65-F5344CB8AC3E}">
        <p14:creationId xmlns:p14="http://schemas.microsoft.com/office/powerpoint/2010/main" val="122742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LX - Chapter Industry/Ophtha">
    <p:spTree>
      <p:nvGrpSpPr>
        <p:cNvPr id="1" name=""/>
        <p:cNvGrpSpPr/>
        <p:nvPr/>
      </p:nvGrpSpPr>
      <p:grpSpPr>
        <a:xfrm>
          <a:off x="0" y="0"/>
          <a:ext cx="0" cy="0"/>
          <a:chOff x="0" y="0"/>
          <a:chExt cx="0" cy="0"/>
        </a:xfrm>
      </p:grpSpPr>
      <p:pic>
        <p:nvPicPr>
          <p:cNvPr id="7" name="Picture 6" descr="A person working on a computer&#10;&#10;Description automatically generated with low confidence">
            <a:extLst>
              <a:ext uri="{FF2B5EF4-FFF2-40B4-BE49-F238E27FC236}">
                <a16:creationId xmlns:a16="http://schemas.microsoft.com/office/drawing/2014/main" id="{1D7CBC1F-6584-D574-652E-8DEB56702B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762"/>
            <a:ext cx="12192000" cy="6848475"/>
          </a:xfrm>
          <a:prstGeom prst="rect">
            <a:avLst/>
          </a:prstGeom>
        </p:spPr>
      </p:pic>
      <p:cxnSp>
        <p:nvCxnSpPr>
          <p:cNvPr id="6" name="Straight Connector 5"/>
          <p:cNvCxnSpPr/>
          <p:nvPr userDrawn="1"/>
        </p:nvCxnSpPr>
        <p:spPr>
          <a:xfrm>
            <a:off x="480829" y="3992426"/>
            <a:ext cx="1200000" cy="0"/>
          </a:xfrm>
          <a:prstGeom prst="line">
            <a:avLst/>
          </a:prstGeom>
          <a:ln w="36068">
            <a:solidFill>
              <a:srgbClr val="DA3132"/>
            </a:solidFill>
          </a:ln>
        </p:spPr>
        <p:style>
          <a:lnRef idx="1">
            <a:schemeClr val="accent1"/>
          </a:lnRef>
          <a:fillRef idx="0">
            <a:schemeClr val="accent1"/>
          </a:fillRef>
          <a:effectRef idx="0">
            <a:schemeClr val="accent1"/>
          </a:effectRef>
          <a:fontRef idx="minor">
            <a:schemeClr val="tx1"/>
          </a:fontRef>
        </p:style>
      </p:cxnSp>
      <p:sp>
        <p:nvSpPr>
          <p:cNvPr id="11" name="Text Placeholder 2"/>
          <p:cNvSpPr>
            <a:spLocks noGrp="1"/>
          </p:cNvSpPr>
          <p:nvPr>
            <p:ph type="body" sz="quarter" idx="48" hasCustomPrompt="1"/>
          </p:nvPr>
        </p:nvSpPr>
        <p:spPr>
          <a:xfrm>
            <a:off x="1" y="203"/>
            <a:ext cx="1370669" cy="252239"/>
          </a:xfrm>
          <a:prstGeom prst="rect">
            <a:avLst/>
          </a:prstGeom>
          <a:solidFill>
            <a:srgbClr val="DA3132"/>
          </a:solidFill>
          <a:ln>
            <a:noFill/>
          </a:ln>
        </p:spPr>
        <p:txBody>
          <a:bodyPr wrap="none" lIns="108000" tIns="54000" rIns="108000" bIns="18000" anchor="ctr" anchorCtr="0">
            <a:spAutoFit/>
          </a:bodyPr>
          <a:lstStyle>
            <a:lvl1pPr marL="0" indent="0" algn="l">
              <a:lnSpc>
                <a:spcPts val="1400"/>
              </a:lnSpc>
              <a:spcBef>
                <a:spcPts val="0"/>
              </a:spcBef>
              <a:buNone/>
              <a:defRPr sz="1100" baseline="0">
                <a:solidFill>
                  <a:schemeClr val="bg1"/>
                </a:solidFill>
                <a:latin typeface="Roboto" panose="02000000000000000000" pitchFamily="2" charset="0"/>
                <a:ea typeface="Roboto" panose="02000000000000000000" pitchFamily="2" charset="0"/>
              </a:defRPr>
            </a:lvl1pPr>
            <a:lvl2pPr indent="0">
              <a:spcBef>
                <a:spcPts val="0"/>
              </a:spcBef>
              <a:defRPr sz="2200">
                <a:latin typeface="Roboto Light" panose="02000000000000000000" pitchFamily="2" charset="0"/>
                <a:ea typeface="Roboto Light" panose="02000000000000000000" pitchFamily="2" charset="0"/>
              </a:defRPr>
            </a:lvl2pPr>
            <a:lvl3pPr indent="0">
              <a:spcBef>
                <a:spcPts val="0"/>
              </a:spcBef>
              <a:defRPr sz="2200">
                <a:latin typeface="Roboto Light" panose="02000000000000000000" pitchFamily="2" charset="0"/>
                <a:ea typeface="Roboto Light" panose="02000000000000000000" pitchFamily="2" charset="0"/>
              </a:defRPr>
            </a:lvl3pPr>
            <a:lvl4pPr indent="0">
              <a:spcBef>
                <a:spcPts val="0"/>
              </a:spcBef>
              <a:defRPr sz="2200">
                <a:latin typeface="Roboto Light" panose="02000000000000000000" pitchFamily="2" charset="0"/>
                <a:ea typeface="Roboto Light" panose="02000000000000000000" pitchFamily="2" charset="0"/>
              </a:defRPr>
            </a:lvl4pPr>
            <a:lvl5pPr indent="0">
              <a:spcBef>
                <a:spcPts val="0"/>
              </a:spcBef>
              <a:defRPr sz="2200">
                <a:latin typeface="Roboto Light" panose="02000000000000000000" pitchFamily="2" charset="0"/>
                <a:ea typeface="Roboto Light" panose="02000000000000000000" pitchFamily="2" charset="0"/>
              </a:defRPr>
            </a:lvl5pPr>
          </a:lstStyle>
          <a:p>
            <a:pPr lvl="0"/>
            <a:r>
              <a:rPr lang="en-US" noProof="0" dirty="0"/>
              <a:t>INSERT CHAPTER</a:t>
            </a:r>
          </a:p>
        </p:txBody>
      </p:sp>
      <p:sp>
        <p:nvSpPr>
          <p:cNvPr id="14" name="Oval 13"/>
          <p:cNvSpPr/>
          <p:nvPr userDrawn="1"/>
        </p:nvSpPr>
        <p:spPr>
          <a:xfrm>
            <a:off x="11702374" y="144000"/>
            <a:ext cx="288000" cy="288000"/>
          </a:xfrm>
          <a:prstGeom prst="ellipse">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18000" bIns="0" rtlCol="0" anchor="ctr"/>
          <a:lstStyle/>
          <a:p>
            <a:pPr algn="ctr"/>
            <a:fld id="{EBF3DFEC-8144-4647-995E-005DB59943E4}" type="slidenum">
              <a:rPr lang="en-US" sz="1000" spc="-100" smtClean="0">
                <a:solidFill>
                  <a:schemeClr val="bg1"/>
                </a:solidFill>
                <a:latin typeface="Roboto Light" panose="02000000000000000000" pitchFamily="2" charset="0"/>
                <a:ea typeface="Roboto Light" panose="02000000000000000000" pitchFamily="2" charset="0"/>
              </a:rPr>
              <a:t>‹#›</a:t>
            </a:fld>
            <a:endParaRPr lang="en-US" sz="1000" spc="-100" dirty="0">
              <a:solidFill>
                <a:schemeClr val="bg1"/>
              </a:solidFill>
              <a:latin typeface="Roboto Light" panose="02000000000000000000" pitchFamily="2" charset="0"/>
              <a:ea typeface="Roboto Light" panose="02000000000000000000" pitchFamily="2" charset="0"/>
            </a:endParaRPr>
          </a:p>
        </p:txBody>
      </p:sp>
      <p:sp>
        <p:nvSpPr>
          <p:cNvPr id="12" name="Text Placeholder 6"/>
          <p:cNvSpPr>
            <a:spLocks noGrp="1"/>
          </p:cNvSpPr>
          <p:nvPr>
            <p:ph type="body" sz="quarter" idx="18" hasCustomPrompt="1"/>
          </p:nvPr>
        </p:nvSpPr>
        <p:spPr>
          <a:xfrm>
            <a:off x="720000" y="2737536"/>
            <a:ext cx="10656000" cy="423193"/>
          </a:xfrm>
          <a:prstGeom prst="rect">
            <a:avLst/>
          </a:prstGeom>
        </p:spPr>
        <p:txBody>
          <a:bodyPr lIns="0" tIns="0" rIns="0" bIns="0" anchor="b" anchorCtr="0">
            <a:spAutoFit/>
          </a:bodyPr>
          <a:lstStyle>
            <a:lvl1pPr marL="0" indent="0">
              <a:lnSpc>
                <a:spcPts val="3300"/>
              </a:lnSpc>
              <a:spcBef>
                <a:spcPts val="0"/>
              </a:spcBef>
              <a:spcAft>
                <a:spcPts val="1800"/>
              </a:spcAft>
              <a:buNone/>
              <a:defRPr sz="3000" b="0">
                <a:solidFill>
                  <a:srgbClr val="DA3132"/>
                </a:solidFill>
                <a:latin typeface="Roboto Condensed Light" panose="02000000000000000000" pitchFamily="2" charset="0"/>
                <a:ea typeface="Roboto Condensed Light" panose="02000000000000000000" pitchFamily="2" charset="0"/>
                <a:cs typeface="Arial" pitchFamily="34" charset="0"/>
              </a:defRPr>
            </a:lvl1pPr>
          </a:lstStyle>
          <a:p>
            <a:pPr lvl="0"/>
            <a:r>
              <a:rPr lang="en-US" noProof="0" dirty="0"/>
              <a:t>Click to insert subtitle</a:t>
            </a:r>
          </a:p>
        </p:txBody>
      </p:sp>
      <p:sp>
        <p:nvSpPr>
          <p:cNvPr id="13" name="Text Placeholder 6"/>
          <p:cNvSpPr>
            <a:spLocks noGrp="1"/>
          </p:cNvSpPr>
          <p:nvPr>
            <p:ph type="body" sz="quarter" idx="51" hasCustomPrompt="1"/>
          </p:nvPr>
        </p:nvSpPr>
        <p:spPr>
          <a:xfrm>
            <a:off x="720000" y="3363273"/>
            <a:ext cx="10656000" cy="616866"/>
          </a:xfrm>
          <a:prstGeom prst="rect">
            <a:avLst/>
          </a:prstGeom>
        </p:spPr>
        <p:txBody>
          <a:bodyPr lIns="0" tIns="0" rIns="0" bIns="64800" anchor="b" anchorCtr="0">
            <a:spAutoFit/>
          </a:bodyPr>
          <a:lstStyle>
            <a:lvl1pPr marL="0" indent="0">
              <a:lnSpc>
                <a:spcPts val="4300"/>
              </a:lnSpc>
              <a:spcBef>
                <a:spcPts val="0"/>
              </a:spcBef>
              <a:buNone/>
              <a:defRPr sz="4000" b="0">
                <a:solidFill>
                  <a:schemeClr val="bg1"/>
                </a:solidFill>
                <a:latin typeface="Roboto Condensed" panose="02000000000000000000" pitchFamily="2" charset="0"/>
                <a:ea typeface="Roboto Condensed" panose="02000000000000000000" pitchFamily="2" charset="0"/>
                <a:cs typeface="Arial" pitchFamily="34" charset="0"/>
              </a:defRPr>
            </a:lvl1pPr>
          </a:lstStyle>
          <a:p>
            <a:pPr lvl="0"/>
            <a:r>
              <a:rPr lang="en-US" noProof="0" dirty="0"/>
              <a:t>CLICK TO INSERT TITLE</a:t>
            </a:r>
          </a:p>
        </p:txBody>
      </p:sp>
      <p:pic>
        <p:nvPicPr>
          <p:cNvPr id="2" name="Picture 1" descr="A picture containing text, clipart&#10;&#10;Description automatically generated">
            <a:extLst>
              <a:ext uri="{FF2B5EF4-FFF2-40B4-BE49-F238E27FC236}">
                <a16:creationId xmlns:a16="http://schemas.microsoft.com/office/drawing/2014/main" id="{48E35AA0-F3D4-E6CC-0897-F2EA7CA9DD72}"/>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l="6096" t="26716" r="6036" b="27501"/>
          <a:stretch/>
        </p:blipFill>
        <p:spPr>
          <a:xfrm>
            <a:off x="8467968" y="144000"/>
            <a:ext cx="3133969" cy="310181"/>
          </a:xfrm>
          <a:prstGeom prst="rect">
            <a:avLst/>
          </a:prstGeom>
        </p:spPr>
      </p:pic>
      <p:sp>
        <p:nvSpPr>
          <p:cNvPr id="3" name="TextBox 2">
            <a:extLst>
              <a:ext uri="{FF2B5EF4-FFF2-40B4-BE49-F238E27FC236}">
                <a16:creationId xmlns:a16="http://schemas.microsoft.com/office/drawing/2014/main" id="{E5267D56-1C94-1860-1B2D-D5BABEA83C3F}"/>
              </a:ext>
            </a:extLst>
          </p:cNvPr>
          <p:cNvSpPr txBox="1"/>
          <p:nvPr userDrawn="1"/>
        </p:nvSpPr>
        <p:spPr>
          <a:xfrm>
            <a:off x="10183117" y="6642556"/>
            <a:ext cx="2013693" cy="215444"/>
          </a:xfrm>
          <a:prstGeom prst="rect">
            <a:avLst/>
          </a:prstGeom>
          <a:noFill/>
        </p:spPr>
        <p:txBody>
          <a:bodyPr wrap="none" rtlCol="0">
            <a:spAutoFit/>
          </a:bodyPr>
          <a:lstStyle/>
          <a:p>
            <a:r>
              <a:rPr lang="en-US" sz="800" dirty="0"/>
              <a:t>QADE-HO-LX-01 – Issue C – 04/10/2022</a:t>
            </a:r>
            <a:endParaRPr lang="en-BE" sz="800" dirty="0"/>
          </a:p>
        </p:txBody>
      </p:sp>
    </p:spTree>
    <p:extLst>
      <p:ext uri="{BB962C8B-B14F-4D97-AF65-F5344CB8AC3E}">
        <p14:creationId xmlns:p14="http://schemas.microsoft.com/office/powerpoint/2010/main" val="15071473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X - Chapter Ophtha/NIMO">
    <p:spTree>
      <p:nvGrpSpPr>
        <p:cNvPr id="1" name=""/>
        <p:cNvGrpSpPr/>
        <p:nvPr/>
      </p:nvGrpSpPr>
      <p:grpSpPr>
        <a:xfrm>
          <a:off x="0" y="0"/>
          <a:ext cx="0" cy="0"/>
          <a:chOff x="0" y="0"/>
          <a:chExt cx="0" cy="0"/>
        </a:xfrm>
      </p:grpSpPr>
      <p:pic>
        <p:nvPicPr>
          <p:cNvPr id="4" name="Picture 3" descr="A picture containing text, indoor&#10;&#10;Description automatically generated">
            <a:extLst>
              <a:ext uri="{FF2B5EF4-FFF2-40B4-BE49-F238E27FC236}">
                <a16:creationId xmlns:a16="http://schemas.microsoft.com/office/drawing/2014/main" id="{DAC1169B-722A-613A-BD84-E0495FCBDD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48475"/>
          </a:xfrm>
          <a:prstGeom prst="rect">
            <a:avLst/>
          </a:prstGeom>
        </p:spPr>
      </p:pic>
      <p:cxnSp>
        <p:nvCxnSpPr>
          <p:cNvPr id="6" name="Straight Connector 5"/>
          <p:cNvCxnSpPr/>
          <p:nvPr userDrawn="1"/>
        </p:nvCxnSpPr>
        <p:spPr>
          <a:xfrm>
            <a:off x="480829" y="3992426"/>
            <a:ext cx="1200000" cy="0"/>
          </a:xfrm>
          <a:prstGeom prst="line">
            <a:avLst/>
          </a:prstGeom>
          <a:ln w="36068">
            <a:solidFill>
              <a:srgbClr val="DA3132"/>
            </a:solidFill>
          </a:ln>
        </p:spPr>
        <p:style>
          <a:lnRef idx="1">
            <a:schemeClr val="accent1"/>
          </a:lnRef>
          <a:fillRef idx="0">
            <a:schemeClr val="accent1"/>
          </a:fillRef>
          <a:effectRef idx="0">
            <a:schemeClr val="accent1"/>
          </a:effectRef>
          <a:fontRef idx="minor">
            <a:schemeClr val="tx1"/>
          </a:fontRef>
        </p:style>
      </p:cxnSp>
      <p:sp>
        <p:nvSpPr>
          <p:cNvPr id="11" name="Text Placeholder 2"/>
          <p:cNvSpPr>
            <a:spLocks noGrp="1"/>
          </p:cNvSpPr>
          <p:nvPr>
            <p:ph type="body" sz="quarter" idx="48" hasCustomPrompt="1"/>
          </p:nvPr>
        </p:nvSpPr>
        <p:spPr>
          <a:xfrm>
            <a:off x="1" y="203"/>
            <a:ext cx="1370669" cy="252239"/>
          </a:xfrm>
          <a:prstGeom prst="rect">
            <a:avLst/>
          </a:prstGeom>
          <a:solidFill>
            <a:srgbClr val="DA3132"/>
          </a:solidFill>
          <a:ln>
            <a:noFill/>
          </a:ln>
        </p:spPr>
        <p:txBody>
          <a:bodyPr wrap="none" lIns="108000" tIns="54000" rIns="108000" bIns="18000" anchor="ctr" anchorCtr="0">
            <a:spAutoFit/>
          </a:bodyPr>
          <a:lstStyle>
            <a:lvl1pPr marL="0" indent="0" algn="l">
              <a:lnSpc>
                <a:spcPts val="1400"/>
              </a:lnSpc>
              <a:spcBef>
                <a:spcPts val="0"/>
              </a:spcBef>
              <a:buNone/>
              <a:defRPr sz="1100" baseline="0">
                <a:solidFill>
                  <a:schemeClr val="bg1"/>
                </a:solidFill>
                <a:latin typeface="Roboto" panose="02000000000000000000" pitchFamily="2" charset="0"/>
                <a:ea typeface="Roboto" panose="02000000000000000000" pitchFamily="2" charset="0"/>
              </a:defRPr>
            </a:lvl1pPr>
            <a:lvl2pPr indent="0">
              <a:spcBef>
                <a:spcPts val="0"/>
              </a:spcBef>
              <a:defRPr sz="2200">
                <a:latin typeface="Roboto Light" panose="02000000000000000000" pitchFamily="2" charset="0"/>
                <a:ea typeface="Roboto Light" panose="02000000000000000000" pitchFamily="2" charset="0"/>
              </a:defRPr>
            </a:lvl2pPr>
            <a:lvl3pPr indent="0">
              <a:spcBef>
                <a:spcPts val="0"/>
              </a:spcBef>
              <a:defRPr sz="2200">
                <a:latin typeface="Roboto Light" panose="02000000000000000000" pitchFamily="2" charset="0"/>
                <a:ea typeface="Roboto Light" panose="02000000000000000000" pitchFamily="2" charset="0"/>
              </a:defRPr>
            </a:lvl3pPr>
            <a:lvl4pPr indent="0">
              <a:spcBef>
                <a:spcPts val="0"/>
              </a:spcBef>
              <a:defRPr sz="2200">
                <a:latin typeface="Roboto Light" panose="02000000000000000000" pitchFamily="2" charset="0"/>
                <a:ea typeface="Roboto Light" panose="02000000000000000000" pitchFamily="2" charset="0"/>
              </a:defRPr>
            </a:lvl4pPr>
            <a:lvl5pPr indent="0">
              <a:spcBef>
                <a:spcPts val="0"/>
              </a:spcBef>
              <a:defRPr sz="2200">
                <a:latin typeface="Roboto Light" panose="02000000000000000000" pitchFamily="2" charset="0"/>
                <a:ea typeface="Roboto Light" panose="02000000000000000000" pitchFamily="2" charset="0"/>
              </a:defRPr>
            </a:lvl5pPr>
          </a:lstStyle>
          <a:p>
            <a:pPr lvl="0"/>
            <a:r>
              <a:rPr lang="en-US" noProof="0" dirty="0"/>
              <a:t>INSERT CHAPTER</a:t>
            </a:r>
          </a:p>
        </p:txBody>
      </p:sp>
      <p:sp>
        <p:nvSpPr>
          <p:cNvPr id="14" name="Oval 13"/>
          <p:cNvSpPr/>
          <p:nvPr userDrawn="1"/>
        </p:nvSpPr>
        <p:spPr>
          <a:xfrm>
            <a:off x="11702374" y="144000"/>
            <a:ext cx="288000" cy="288000"/>
          </a:xfrm>
          <a:prstGeom prst="ellipse">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18000" bIns="0" rtlCol="0" anchor="ctr"/>
          <a:lstStyle/>
          <a:p>
            <a:pPr algn="ctr"/>
            <a:fld id="{EBF3DFEC-8144-4647-995E-005DB59943E4}" type="slidenum">
              <a:rPr lang="en-US" sz="1000" spc="-100" smtClean="0">
                <a:solidFill>
                  <a:schemeClr val="bg1"/>
                </a:solidFill>
                <a:latin typeface="Roboto Light" panose="02000000000000000000" pitchFamily="2" charset="0"/>
                <a:ea typeface="Roboto Light" panose="02000000000000000000" pitchFamily="2" charset="0"/>
              </a:rPr>
              <a:t>‹#›</a:t>
            </a:fld>
            <a:endParaRPr lang="en-US" sz="1000" spc="-100" dirty="0">
              <a:solidFill>
                <a:schemeClr val="bg1"/>
              </a:solidFill>
              <a:latin typeface="Roboto Light" panose="02000000000000000000" pitchFamily="2" charset="0"/>
              <a:ea typeface="Roboto Light" panose="02000000000000000000" pitchFamily="2" charset="0"/>
            </a:endParaRPr>
          </a:p>
        </p:txBody>
      </p:sp>
      <p:sp>
        <p:nvSpPr>
          <p:cNvPr id="12" name="Text Placeholder 6"/>
          <p:cNvSpPr>
            <a:spLocks noGrp="1"/>
          </p:cNvSpPr>
          <p:nvPr>
            <p:ph type="body" sz="quarter" idx="18" hasCustomPrompt="1"/>
          </p:nvPr>
        </p:nvSpPr>
        <p:spPr>
          <a:xfrm>
            <a:off x="720000" y="2737536"/>
            <a:ext cx="10656000" cy="423193"/>
          </a:xfrm>
          <a:prstGeom prst="rect">
            <a:avLst/>
          </a:prstGeom>
        </p:spPr>
        <p:txBody>
          <a:bodyPr lIns="0" tIns="0" rIns="0" bIns="0" anchor="b" anchorCtr="0">
            <a:spAutoFit/>
          </a:bodyPr>
          <a:lstStyle>
            <a:lvl1pPr marL="0" indent="0">
              <a:lnSpc>
                <a:spcPts val="3300"/>
              </a:lnSpc>
              <a:spcBef>
                <a:spcPts val="0"/>
              </a:spcBef>
              <a:spcAft>
                <a:spcPts val="1800"/>
              </a:spcAft>
              <a:buNone/>
              <a:defRPr sz="3000" b="0">
                <a:solidFill>
                  <a:srgbClr val="DA3132"/>
                </a:solidFill>
                <a:latin typeface="Roboto Condensed Light" panose="02000000000000000000" pitchFamily="2" charset="0"/>
                <a:ea typeface="Roboto Condensed Light" panose="02000000000000000000" pitchFamily="2" charset="0"/>
                <a:cs typeface="Arial" pitchFamily="34" charset="0"/>
              </a:defRPr>
            </a:lvl1pPr>
          </a:lstStyle>
          <a:p>
            <a:pPr lvl="0"/>
            <a:r>
              <a:rPr lang="en-US" noProof="0" dirty="0"/>
              <a:t>Click to insert subtitle</a:t>
            </a:r>
          </a:p>
        </p:txBody>
      </p:sp>
      <p:sp>
        <p:nvSpPr>
          <p:cNvPr id="13" name="Text Placeholder 6"/>
          <p:cNvSpPr>
            <a:spLocks noGrp="1"/>
          </p:cNvSpPr>
          <p:nvPr>
            <p:ph type="body" sz="quarter" idx="51" hasCustomPrompt="1"/>
          </p:nvPr>
        </p:nvSpPr>
        <p:spPr>
          <a:xfrm>
            <a:off x="720000" y="3363273"/>
            <a:ext cx="10656000" cy="616866"/>
          </a:xfrm>
          <a:prstGeom prst="rect">
            <a:avLst/>
          </a:prstGeom>
        </p:spPr>
        <p:txBody>
          <a:bodyPr lIns="0" tIns="0" rIns="0" bIns="64800" anchor="b" anchorCtr="0">
            <a:spAutoFit/>
          </a:bodyPr>
          <a:lstStyle>
            <a:lvl1pPr marL="0" indent="0">
              <a:lnSpc>
                <a:spcPts val="4300"/>
              </a:lnSpc>
              <a:spcBef>
                <a:spcPts val="0"/>
              </a:spcBef>
              <a:buNone/>
              <a:defRPr sz="4000" b="0">
                <a:solidFill>
                  <a:schemeClr val="bg1"/>
                </a:solidFill>
                <a:latin typeface="Roboto Condensed" panose="02000000000000000000" pitchFamily="2" charset="0"/>
                <a:ea typeface="Roboto Condensed" panose="02000000000000000000" pitchFamily="2" charset="0"/>
                <a:cs typeface="Arial" pitchFamily="34" charset="0"/>
              </a:defRPr>
            </a:lvl1pPr>
          </a:lstStyle>
          <a:p>
            <a:pPr lvl="0"/>
            <a:r>
              <a:rPr lang="en-US" noProof="0" dirty="0"/>
              <a:t>CLICK TO INSERT TITLE</a:t>
            </a:r>
          </a:p>
        </p:txBody>
      </p:sp>
      <p:pic>
        <p:nvPicPr>
          <p:cNvPr id="2" name="Picture 1" descr="A picture containing text, clipart&#10;&#10;Description automatically generated">
            <a:extLst>
              <a:ext uri="{FF2B5EF4-FFF2-40B4-BE49-F238E27FC236}">
                <a16:creationId xmlns:a16="http://schemas.microsoft.com/office/drawing/2014/main" id="{976273CD-A712-6F6A-F7A5-E12D2A5A3030}"/>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l="6096" t="26716" r="6036" b="27501"/>
          <a:stretch/>
        </p:blipFill>
        <p:spPr>
          <a:xfrm>
            <a:off x="8467968" y="144000"/>
            <a:ext cx="3133969" cy="310181"/>
          </a:xfrm>
          <a:prstGeom prst="rect">
            <a:avLst/>
          </a:prstGeom>
        </p:spPr>
      </p:pic>
      <p:sp>
        <p:nvSpPr>
          <p:cNvPr id="3" name="TextBox 2">
            <a:extLst>
              <a:ext uri="{FF2B5EF4-FFF2-40B4-BE49-F238E27FC236}">
                <a16:creationId xmlns:a16="http://schemas.microsoft.com/office/drawing/2014/main" id="{7FFE074B-D0AD-A306-05D6-7FE8A3E60717}"/>
              </a:ext>
            </a:extLst>
          </p:cNvPr>
          <p:cNvSpPr txBox="1"/>
          <p:nvPr userDrawn="1"/>
        </p:nvSpPr>
        <p:spPr>
          <a:xfrm>
            <a:off x="10183117" y="6642556"/>
            <a:ext cx="2013693" cy="215444"/>
          </a:xfrm>
          <a:prstGeom prst="rect">
            <a:avLst/>
          </a:prstGeom>
          <a:noFill/>
        </p:spPr>
        <p:txBody>
          <a:bodyPr wrap="none" rtlCol="0">
            <a:spAutoFit/>
          </a:bodyPr>
          <a:lstStyle/>
          <a:p>
            <a:r>
              <a:rPr lang="en-US" sz="800" dirty="0"/>
              <a:t>QADE-HO-LX-01 – Issue C – 04/10/2022</a:t>
            </a:r>
            <a:endParaRPr lang="en-BE" sz="800" dirty="0"/>
          </a:p>
        </p:txBody>
      </p:sp>
    </p:spTree>
    <p:extLst>
      <p:ext uri="{BB962C8B-B14F-4D97-AF65-F5344CB8AC3E}">
        <p14:creationId xmlns:p14="http://schemas.microsoft.com/office/powerpoint/2010/main" val="219865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LX - Chapter Ophtha/NIMO">
    <p:spTree>
      <p:nvGrpSpPr>
        <p:cNvPr id="1" name=""/>
        <p:cNvGrpSpPr/>
        <p:nvPr/>
      </p:nvGrpSpPr>
      <p:grpSpPr>
        <a:xfrm>
          <a:off x="0" y="0"/>
          <a:ext cx="0" cy="0"/>
          <a:chOff x="0" y="0"/>
          <a:chExt cx="0" cy="0"/>
        </a:xfrm>
      </p:grpSpPr>
      <p:pic>
        <p:nvPicPr>
          <p:cNvPr id="5" name="Picture 4" descr="A picture containing text, indoor&#10;&#10;Description automatically generated">
            <a:extLst>
              <a:ext uri="{FF2B5EF4-FFF2-40B4-BE49-F238E27FC236}">
                <a16:creationId xmlns:a16="http://schemas.microsoft.com/office/drawing/2014/main" id="{DAB7B547-A089-8437-37A7-C76C18E140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762"/>
            <a:ext cx="12192000" cy="6848475"/>
          </a:xfrm>
          <a:prstGeom prst="rect">
            <a:avLst/>
          </a:prstGeom>
        </p:spPr>
      </p:pic>
      <p:cxnSp>
        <p:nvCxnSpPr>
          <p:cNvPr id="6" name="Straight Connector 5"/>
          <p:cNvCxnSpPr/>
          <p:nvPr userDrawn="1"/>
        </p:nvCxnSpPr>
        <p:spPr>
          <a:xfrm>
            <a:off x="480829" y="3992426"/>
            <a:ext cx="1200000" cy="0"/>
          </a:xfrm>
          <a:prstGeom prst="line">
            <a:avLst/>
          </a:prstGeom>
          <a:ln w="36068">
            <a:solidFill>
              <a:srgbClr val="DA3132"/>
            </a:solidFill>
          </a:ln>
        </p:spPr>
        <p:style>
          <a:lnRef idx="1">
            <a:schemeClr val="accent1"/>
          </a:lnRef>
          <a:fillRef idx="0">
            <a:schemeClr val="accent1"/>
          </a:fillRef>
          <a:effectRef idx="0">
            <a:schemeClr val="accent1"/>
          </a:effectRef>
          <a:fontRef idx="minor">
            <a:schemeClr val="tx1"/>
          </a:fontRef>
        </p:style>
      </p:cxnSp>
      <p:sp>
        <p:nvSpPr>
          <p:cNvPr id="11" name="Text Placeholder 2"/>
          <p:cNvSpPr>
            <a:spLocks noGrp="1"/>
          </p:cNvSpPr>
          <p:nvPr>
            <p:ph type="body" sz="quarter" idx="48" hasCustomPrompt="1"/>
          </p:nvPr>
        </p:nvSpPr>
        <p:spPr>
          <a:xfrm>
            <a:off x="1" y="203"/>
            <a:ext cx="1370669" cy="252239"/>
          </a:xfrm>
          <a:prstGeom prst="rect">
            <a:avLst/>
          </a:prstGeom>
          <a:solidFill>
            <a:srgbClr val="DA3132"/>
          </a:solidFill>
          <a:ln>
            <a:noFill/>
          </a:ln>
        </p:spPr>
        <p:txBody>
          <a:bodyPr wrap="none" lIns="108000" tIns="54000" rIns="108000" bIns="18000" anchor="ctr" anchorCtr="0">
            <a:spAutoFit/>
          </a:bodyPr>
          <a:lstStyle>
            <a:lvl1pPr marL="0" indent="0" algn="l">
              <a:lnSpc>
                <a:spcPts val="1400"/>
              </a:lnSpc>
              <a:spcBef>
                <a:spcPts val="0"/>
              </a:spcBef>
              <a:buNone/>
              <a:defRPr sz="1100" baseline="0">
                <a:solidFill>
                  <a:schemeClr val="bg1"/>
                </a:solidFill>
                <a:latin typeface="Roboto" panose="02000000000000000000" pitchFamily="2" charset="0"/>
                <a:ea typeface="Roboto" panose="02000000000000000000" pitchFamily="2" charset="0"/>
              </a:defRPr>
            </a:lvl1pPr>
            <a:lvl2pPr indent="0">
              <a:spcBef>
                <a:spcPts val="0"/>
              </a:spcBef>
              <a:defRPr sz="2200">
                <a:latin typeface="Roboto Light" panose="02000000000000000000" pitchFamily="2" charset="0"/>
                <a:ea typeface="Roboto Light" panose="02000000000000000000" pitchFamily="2" charset="0"/>
              </a:defRPr>
            </a:lvl2pPr>
            <a:lvl3pPr indent="0">
              <a:spcBef>
                <a:spcPts val="0"/>
              </a:spcBef>
              <a:defRPr sz="2200">
                <a:latin typeface="Roboto Light" panose="02000000000000000000" pitchFamily="2" charset="0"/>
                <a:ea typeface="Roboto Light" panose="02000000000000000000" pitchFamily="2" charset="0"/>
              </a:defRPr>
            </a:lvl3pPr>
            <a:lvl4pPr indent="0">
              <a:spcBef>
                <a:spcPts val="0"/>
              </a:spcBef>
              <a:defRPr sz="2200">
                <a:latin typeface="Roboto Light" panose="02000000000000000000" pitchFamily="2" charset="0"/>
                <a:ea typeface="Roboto Light" panose="02000000000000000000" pitchFamily="2" charset="0"/>
              </a:defRPr>
            </a:lvl4pPr>
            <a:lvl5pPr indent="0">
              <a:spcBef>
                <a:spcPts val="0"/>
              </a:spcBef>
              <a:defRPr sz="2200">
                <a:latin typeface="Roboto Light" panose="02000000000000000000" pitchFamily="2" charset="0"/>
                <a:ea typeface="Roboto Light" panose="02000000000000000000" pitchFamily="2" charset="0"/>
              </a:defRPr>
            </a:lvl5pPr>
          </a:lstStyle>
          <a:p>
            <a:pPr lvl="0"/>
            <a:r>
              <a:rPr lang="en-US" noProof="0" dirty="0"/>
              <a:t>INSERT CHAPTER</a:t>
            </a:r>
          </a:p>
        </p:txBody>
      </p:sp>
      <p:sp>
        <p:nvSpPr>
          <p:cNvPr id="14" name="Oval 13"/>
          <p:cNvSpPr/>
          <p:nvPr userDrawn="1"/>
        </p:nvSpPr>
        <p:spPr>
          <a:xfrm>
            <a:off x="11702374" y="144000"/>
            <a:ext cx="288000" cy="288000"/>
          </a:xfrm>
          <a:prstGeom prst="ellipse">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18000" bIns="0" rtlCol="0" anchor="ctr"/>
          <a:lstStyle/>
          <a:p>
            <a:pPr algn="ctr"/>
            <a:fld id="{EBF3DFEC-8144-4647-995E-005DB59943E4}" type="slidenum">
              <a:rPr lang="en-US" sz="1000" spc="-100" smtClean="0">
                <a:solidFill>
                  <a:schemeClr val="bg1"/>
                </a:solidFill>
                <a:latin typeface="Roboto Light" panose="02000000000000000000" pitchFamily="2" charset="0"/>
                <a:ea typeface="Roboto Light" panose="02000000000000000000" pitchFamily="2" charset="0"/>
              </a:rPr>
              <a:t>‹#›</a:t>
            </a:fld>
            <a:endParaRPr lang="en-US" sz="1000" spc="-100" dirty="0">
              <a:solidFill>
                <a:schemeClr val="bg1"/>
              </a:solidFill>
              <a:latin typeface="Roboto Light" panose="02000000000000000000" pitchFamily="2" charset="0"/>
              <a:ea typeface="Roboto Light" panose="02000000000000000000" pitchFamily="2" charset="0"/>
            </a:endParaRPr>
          </a:p>
        </p:txBody>
      </p:sp>
      <p:sp>
        <p:nvSpPr>
          <p:cNvPr id="12" name="Text Placeholder 6"/>
          <p:cNvSpPr>
            <a:spLocks noGrp="1"/>
          </p:cNvSpPr>
          <p:nvPr>
            <p:ph type="body" sz="quarter" idx="18" hasCustomPrompt="1"/>
          </p:nvPr>
        </p:nvSpPr>
        <p:spPr>
          <a:xfrm>
            <a:off x="720000" y="2737536"/>
            <a:ext cx="10656000" cy="423193"/>
          </a:xfrm>
          <a:prstGeom prst="rect">
            <a:avLst/>
          </a:prstGeom>
        </p:spPr>
        <p:txBody>
          <a:bodyPr lIns="0" tIns="0" rIns="0" bIns="0" anchor="b" anchorCtr="0">
            <a:spAutoFit/>
          </a:bodyPr>
          <a:lstStyle>
            <a:lvl1pPr marL="0" indent="0">
              <a:lnSpc>
                <a:spcPts val="3300"/>
              </a:lnSpc>
              <a:spcBef>
                <a:spcPts val="0"/>
              </a:spcBef>
              <a:spcAft>
                <a:spcPts val="1800"/>
              </a:spcAft>
              <a:buNone/>
              <a:defRPr sz="3000" b="0">
                <a:solidFill>
                  <a:srgbClr val="DA3132"/>
                </a:solidFill>
                <a:latin typeface="Roboto Condensed Light" panose="02000000000000000000" pitchFamily="2" charset="0"/>
                <a:ea typeface="Roboto Condensed Light" panose="02000000000000000000" pitchFamily="2" charset="0"/>
                <a:cs typeface="Arial" pitchFamily="34" charset="0"/>
              </a:defRPr>
            </a:lvl1pPr>
          </a:lstStyle>
          <a:p>
            <a:pPr lvl="0"/>
            <a:r>
              <a:rPr lang="en-US" noProof="0" dirty="0"/>
              <a:t>Click to insert subtitle</a:t>
            </a:r>
          </a:p>
        </p:txBody>
      </p:sp>
      <p:sp>
        <p:nvSpPr>
          <p:cNvPr id="13" name="Text Placeholder 6"/>
          <p:cNvSpPr>
            <a:spLocks noGrp="1"/>
          </p:cNvSpPr>
          <p:nvPr>
            <p:ph type="body" sz="quarter" idx="51" hasCustomPrompt="1"/>
          </p:nvPr>
        </p:nvSpPr>
        <p:spPr>
          <a:xfrm>
            <a:off x="720000" y="3363273"/>
            <a:ext cx="10656000" cy="616866"/>
          </a:xfrm>
          <a:prstGeom prst="rect">
            <a:avLst/>
          </a:prstGeom>
        </p:spPr>
        <p:txBody>
          <a:bodyPr lIns="0" tIns="0" rIns="0" bIns="64800" anchor="b" anchorCtr="0">
            <a:spAutoFit/>
          </a:bodyPr>
          <a:lstStyle>
            <a:lvl1pPr marL="0" indent="0">
              <a:lnSpc>
                <a:spcPts val="4300"/>
              </a:lnSpc>
              <a:spcBef>
                <a:spcPts val="0"/>
              </a:spcBef>
              <a:buNone/>
              <a:defRPr sz="4000" b="0">
                <a:solidFill>
                  <a:schemeClr val="bg1"/>
                </a:solidFill>
                <a:latin typeface="Roboto Condensed" panose="02000000000000000000" pitchFamily="2" charset="0"/>
                <a:ea typeface="Roboto Condensed" panose="02000000000000000000" pitchFamily="2" charset="0"/>
                <a:cs typeface="Arial" pitchFamily="34" charset="0"/>
              </a:defRPr>
            </a:lvl1pPr>
          </a:lstStyle>
          <a:p>
            <a:pPr lvl="0"/>
            <a:r>
              <a:rPr lang="en-US" noProof="0" dirty="0"/>
              <a:t>CLICK TO INSERT TITLE</a:t>
            </a:r>
          </a:p>
        </p:txBody>
      </p:sp>
      <p:pic>
        <p:nvPicPr>
          <p:cNvPr id="2" name="Picture 1" descr="A picture containing text, clipart&#10;&#10;Description automatically generated">
            <a:extLst>
              <a:ext uri="{FF2B5EF4-FFF2-40B4-BE49-F238E27FC236}">
                <a16:creationId xmlns:a16="http://schemas.microsoft.com/office/drawing/2014/main" id="{976273CD-A712-6F6A-F7A5-E12D2A5A3030}"/>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l="6096" t="26716" r="6036" b="27501"/>
          <a:stretch/>
        </p:blipFill>
        <p:spPr>
          <a:xfrm>
            <a:off x="8467968" y="144000"/>
            <a:ext cx="3133969" cy="310181"/>
          </a:xfrm>
          <a:prstGeom prst="rect">
            <a:avLst/>
          </a:prstGeom>
        </p:spPr>
      </p:pic>
      <p:sp>
        <p:nvSpPr>
          <p:cNvPr id="3" name="TextBox 2">
            <a:extLst>
              <a:ext uri="{FF2B5EF4-FFF2-40B4-BE49-F238E27FC236}">
                <a16:creationId xmlns:a16="http://schemas.microsoft.com/office/drawing/2014/main" id="{4D6CDEFE-8F76-7090-2182-881623A8AAF3}"/>
              </a:ext>
            </a:extLst>
          </p:cNvPr>
          <p:cNvSpPr txBox="1"/>
          <p:nvPr userDrawn="1"/>
        </p:nvSpPr>
        <p:spPr>
          <a:xfrm>
            <a:off x="10183117" y="6642556"/>
            <a:ext cx="2013693" cy="215444"/>
          </a:xfrm>
          <a:prstGeom prst="rect">
            <a:avLst/>
          </a:prstGeom>
          <a:noFill/>
        </p:spPr>
        <p:txBody>
          <a:bodyPr wrap="none" rtlCol="0">
            <a:spAutoFit/>
          </a:bodyPr>
          <a:lstStyle/>
          <a:p>
            <a:r>
              <a:rPr lang="en-US" sz="800" dirty="0"/>
              <a:t>QADE-HO-LX-01 – Issue C – 04/10/2022</a:t>
            </a:r>
            <a:endParaRPr lang="en-BE" sz="800" dirty="0"/>
          </a:p>
        </p:txBody>
      </p:sp>
    </p:spTree>
    <p:extLst>
      <p:ext uri="{BB962C8B-B14F-4D97-AF65-F5344CB8AC3E}">
        <p14:creationId xmlns:p14="http://schemas.microsoft.com/office/powerpoint/2010/main" val="23939949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X - Sweet Spot Approach">
    <p:spTree>
      <p:nvGrpSpPr>
        <p:cNvPr id="1" name=""/>
        <p:cNvGrpSpPr/>
        <p:nvPr/>
      </p:nvGrpSpPr>
      <p:grpSpPr>
        <a:xfrm>
          <a:off x="0" y="0"/>
          <a:ext cx="0" cy="0"/>
          <a:chOff x="0" y="0"/>
          <a:chExt cx="0" cy="0"/>
        </a:xfrm>
      </p:grpSpPr>
      <p:pic>
        <p:nvPicPr>
          <p:cNvPr id="5" name="Picture 4" descr="A group of people in a room&#10;&#10;Description automatically generated">
            <a:extLst>
              <a:ext uri="{FF2B5EF4-FFF2-40B4-BE49-F238E27FC236}">
                <a16:creationId xmlns:a16="http://schemas.microsoft.com/office/drawing/2014/main" id="{3A0B28E6-9576-1F32-BCC4-D387D4E5EC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909"/>
            <a:ext cx="12192000" cy="3429000"/>
          </a:xfrm>
          <a:prstGeom prst="rect">
            <a:avLst/>
          </a:prstGeom>
        </p:spPr>
      </p:pic>
      <p:pic>
        <p:nvPicPr>
          <p:cNvPr id="2" name="Picture 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71551" y="3663344"/>
            <a:ext cx="2943224" cy="2885255"/>
          </a:xfrm>
          <a:prstGeom prst="rect">
            <a:avLst/>
          </a:prstGeom>
        </p:spPr>
      </p:pic>
      <p:cxnSp>
        <p:nvCxnSpPr>
          <p:cNvPr id="17" name="Straight Connector 16"/>
          <p:cNvCxnSpPr/>
          <p:nvPr userDrawn="1"/>
        </p:nvCxnSpPr>
        <p:spPr>
          <a:xfrm>
            <a:off x="480829" y="2845859"/>
            <a:ext cx="1200000" cy="0"/>
          </a:xfrm>
          <a:prstGeom prst="line">
            <a:avLst/>
          </a:prstGeom>
          <a:ln w="36000">
            <a:solidFill>
              <a:srgbClr val="DA3132"/>
            </a:solidFill>
          </a:ln>
        </p:spPr>
        <p:style>
          <a:lnRef idx="1">
            <a:schemeClr val="accent1"/>
          </a:lnRef>
          <a:fillRef idx="0">
            <a:schemeClr val="accent1"/>
          </a:fillRef>
          <a:effectRef idx="0">
            <a:schemeClr val="accent1"/>
          </a:effectRef>
          <a:fontRef idx="minor">
            <a:schemeClr val="tx1"/>
          </a:fontRef>
        </p:style>
      </p:cxnSp>
      <p:sp>
        <p:nvSpPr>
          <p:cNvPr id="28" name="Text Placeholder 2"/>
          <p:cNvSpPr>
            <a:spLocks noGrp="1"/>
          </p:cNvSpPr>
          <p:nvPr>
            <p:ph type="body" sz="quarter" idx="20" hasCustomPrompt="1"/>
          </p:nvPr>
        </p:nvSpPr>
        <p:spPr>
          <a:xfrm>
            <a:off x="5422720" y="4425088"/>
            <a:ext cx="2880000" cy="218008"/>
          </a:xfrm>
          <a:prstGeom prst="rect">
            <a:avLst/>
          </a:prstGeom>
        </p:spPr>
        <p:txBody>
          <a:bodyPr lIns="0" tIns="0" rIns="0" bIns="0">
            <a:spAutoFit/>
          </a:bodyPr>
          <a:lstStyle>
            <a:lvl1pPr marL="0" indent="0" algn="l">
              <a:lnSpc>
                <a:spcPts val="1800"/>
              </a:lnSpc>
              <a:spcBef>
                <a:spcPts val="0"/>
              </a:spcBef>
              <a:buNone/>
              <a:defRPr sz="1400" baseline="0">
                <a:solidFill>
                  <a:srgbClr val="002339"/>
                </a:solidFill>
                <a:latin typeface="Roboto Light" panose="02000000000000000000" pitchFamily="2" charset="0"/>
                <a:ea typeface="Roboto Light" panose="02000000000000000000" pitchFamily="2" charset="0"/>
              </a:defRPr>
            </a:lvl1pPr>
            <a:lvl2pPr indent="0">
              <a:spcBef>
                <a:spcPts val="0"/>
              </a:spcBef>
              <a:defRPr sz="2200">
                <a:latin typeface="Roboto Light" panose="02000000000000000000" pitchFamily="2" charset="0"/>
                <a:ea typeface="Roboto Light" panose="02000000000000000000" pitchFamily="2" charset="0"/>
              </a:defRPr>
            </a:lvl2pPr>
            <a:lvl3pPr indent="0">
              <a:spcBef>
                <a:spcPts val="0"/>
              </a:spcBef>
              <a:defRPr sz="2200">
                <a:latin typeface="Roboto Light" panose="02000000000000000000" pitchFamily="2" charset="0"/>
                <a:ea typeface="Roboto Light" panose="02000000000000000000" pitchFamily="2" charset="0"/>
              </a:defRPr>
            </a:lvl3pPr>
            <a:lvl4pPr indent="0">
              <a:spcBef>
                <a:spcPts val="0"/>
              </a:spcBef>
              <a:defRPr sz="2200">
                <a:latin typeface="Roboto Light" panose="02000000000000000000" pitchFamily="2" charset="0"/>
                <a:ea typeface="Roboto Light" panose="02000000000000000000" pitchFamily="2" charset="0"/>
              </a:defRPr>
            </a:lvl4pPr>
            <a:lvl5pPr indent="0">
              <a:spcBef>
                <a:spcPts val="0"/>
              </a:spcBef>
              <a:defRPr sz="2200">
                <a:latin typeface="Roboto Light" panose="02000000000000000000" pitchFamily="2" charset="0"/>
                <a:ea typeface="Roboto Light" panose="02000000000000000000" pitchFamily="2" charset="0"/>
              </a:defRPr>
            </a:lvl5pPr>
          </a:lstStyle>
          <a:p>
            <a:pPr lvl="0"/>
            <a:r>
              <a:rPr lang="en-US" noProof="0" dirty="0"/>
              <a:t>Click to insert text</a:t>
            </a:r>
          </a:p>
        </p:txBody>
      </p:sp>
      <p:sp>
        <p:nvSpPr>
          <p:cNvPr id="29" name="Text Placeholder 2"/>
          <p:cNvSpPr>
            <a:spLocks noGrp="1"/>
          </p:cNvSpPr>
          <p:nvPr>
            <p:ph type="body" sz="quarter" idx="22" hasCustomPrompt="1"/>
          </p:nvPr>
        </p:nvSpPr>
        <p:spPr>
          <a:xfrm>
            <a:off x="8782720" y="4425088"/>
            <a:ext cx="2880000" cy="218008"/>
          </a:xfrm>
          <a:prstGeom prst="rect">
            <a:avLst/>
          </a:prstGeom>
        </p:spPr>
        <p:txBody>
          <a:bodyPr lIns="0" tIns="0" rIns="0" bIns="0">
            <a:spAutoFit/>
          </a:bodyPr>
          <a:lstStyle>
            <a:lvl1pPr marL="0" indent="0" algn="l">
              <a:lnSpc>
                <a:spcPts val="1800"/>
              </a:lnSpc>
              <a:spcBef>
                <a:spcPts val="0"/>
              </a:spcBef>
              <a:buNone/>
              <a:defRPr sz="1400" baseline="0">
                <a:solidFill>
                  <a:srgbClr val="002339"/>
                </a:solidFill>
                <a:latin typeface="Roboto Light" panose="02000000000000000000" pitchFamily="2" charset="0"/>
                <a:ea typeface="Roboto Light" panose="02000000000000000000" pitchFamily="2" charset="0"/>
              </a:defRPr>
            </a:lvl1pPr>
            <a:lvl2pPr indent="0">
              <a:spcBef>
                <a:spcPts val="0"/>
              </a:spcBef>
              <a:defRPr sz="2200">
                <a:latin typeface="Roboto Light" panose="02000000000000000000" pitchFamily="2" charset="0"/>
                <a:ea typeface="Roboto Light" panose="02000000000000000000" pitchFamily="2" charset="0"/>
              </a:defRPr>
            </a:lvl2pPr>
            <a:lvl3pPr indent="0">
              <a:spcBef>
                <a:spcPts val="0"/>
              </a:spcBef>
              <a:defRPr sz="2200">
                <a:latin typeface="Roboto Light" panose="02000000000000000000" pitchFamily="2" charset="0"/>
                <a:ea typeface="Roboto Light" panose="02000000000000000000" pitchFamily="2" charset="0"/>
              </a:defRPr>
            </a:lvl3pPr>
            <a:lvl4pPr indent="0">
              <a:spcBef>
                <a:spcPts val="0"/>
              </a:spcBef>
              <a:defRPr sz="2200">
                <a:latin typeface="Roboto Light" panose="02000000000000000000" pitchFamily="2" charset="0"/>
                <a:ea typeface="Roboto Light" panose="02000000000000000000" pitchFamily="2" charset="0"/>
              </a:defRPr>
            </a:lvl4pPr>
            <a:lvl5pPr indent="0">
              <a:spcBef>
                <a:spcPts val="0"/>
              </a:spcBef>
              <a:defRPr sz="2200">
                <a:latin typeface="Roboto Light" panose="02000000000000000000" pitchFamily="2" charset="0"/>
                <a:ea typeface="Roboto Light" panose="02000000000000000000" pitchFamily="2" charset="0"/>
              </a:defRPr>
            </a:lvl5pPr>
          </a:lstStyle>
          <a:p>
            <a:pPr lvl="0"/>
            <a:r>
              <a:rPr lang="en-US" noProof="0" dirty="0"/>
              <a:t>Click to insert text</a:t>
            </a:r>
          </a:p>
        </p:txBody>
      </p:sp>
      <p:sp>
        <p:nvSpPr>
          <p:cNvPr id="30" name="Text Placeholder 2"/>
          <p:cNvSpPr>
            <a:spLocks noGrp="1"/>
          </p:cNvSpPr>
          <p:nvPr>
            <p:ph type="body" sz="quarter" idx="24" hasCustomPrompt="1"/>
          </p:nvPr>
        </p:nvSpPr>
        <p:spPr>
          <a:xfrm>
            <a:off x="5422720" y="5793088"/>
            <a:ext cx="2880000" cy="218008"/>
          </a:xfrm>
          <a:prstGeom prst="rect">
            <a:avLst/>
          </a:prstGeom>
        </p:spPr>
        <p:txBody>
          <a:bodyPr lIns="0" tIns="0" rIns="0" bIns="0">
            <a:spAutoFit/>
          </a:bodyPr>
          <a:lstStyle>
            <a:lvl1pPr marL="0" indent="0" algn="l">
              <a:lnSpc>
                <a:spcPts val="1800"/>
              </a:lnSpc>
              <a:spcBef>
                <a:spcPts val="0"/>
              </a:spcBef>
              <a:buNone/>
              <a:defRPr sz="1400" baseline="0">
                <a:solidFill>
                  <a:srgbClr val="002339"/>
                </a:solidFill>
                <a:latin typeface="Roboto Light" panose="02000000000000000000" pitchFamily="2" charset="0"/>
                <a:ea typeface="Roboto Light" panose="02000000000000000000" pitchFamily="2" charset="0"/>
              </a:defRPr>
            </a:lvl1pPr>
            <a:lvl2pPr indent="0">
              <a:spcBef>
                <a:spcPts val="0"/>
              </a:spcBef>
              <a:defRPr sz="2200">
                <a:latin typeface="Roboto Light" panose="02000000000000000000" pitchFamily="2" charset="0"/>
                <a:ea typeface="Roboto Light" panose="02000000000000000000" pitchFamily="2" charset="0"/>
              </a:defRPr>
            </a:lvl2pPr>
            <a:lvl3pPr indent="0">
              <a:spcBef>
                <a:spcPts val="0"/>
              </a:spcBef>
              <a:defRPr sz="2200">
                <a:latin typeface="Roboto Light" panose="02000000000000000000" pitchFamily="2" charset="0"/>
                <a:ea typeface="Roboto Light" panose="02000000000000000000" pitchFamily="2" charset="0"/>
              </a:defRPr>
            </a:lvl3pPr>
            <a:lvl4pPr indent="0">
              <a:spcBef>
                <a:spcPts val="0"/>
              </a:spcBef>
              <a:defRPr sz="2200">
                <a:latin typeface="Roboto Light" panose="02000000000000000000" pitchFamily="2" charset="0"/>
                <a:ea typeface="Roboto Light" panose="02000000000000000000" pitchFamily="2" charset="0"/>
              </a:defRPr>
            </a:lvl4pPr>
            <a:lvl5pPr indent="0">
              <a:spcBef>
                <a:spcPts val="0"/>
              </a:spcBef>
              <a:defRPr sz="2200">
                <a:latin typeface="Roboto Light" panose="02000000000000000000" pitchFamily="2" charset="0"/>
                <a:ea typeface="Roboto Light" panose="02000000000000000000" pitchFamily="2" charset="0"/>
              </a:defRPr>
            </a:lvl5pPr>
          </a:lstStyle>
          <a:p>
            <a:pPr lvl="0"/>
            <a:r>
              <a:rPr lang="en-US" noProof="0" dirty="0"/>
              <a:t>Click to insert text</a:t>
            </a:r>
          </a:p>
        </p:txBody>
      </p:sp>
      <p:sp>
        <p:nvSpPr>
          <p:cNvPr id="31" name="Text Placeholder 2"/>
          <p:cNvSpPr>
            <a:spLocks noGrp="1"/>
          </p:cNvSpPr>
          <p:nvPr>
            <p:ph type="body" sz="quarter" idx="26" hasCustomPrompt="1"/>
          </p:nvPr>
        </p:nvSpPr>
        <p:spPr>
          <a:xfrm>
            <a:off x="8782720" y="5793088"/>
            <a:ext cx="2880000" cy="218008"/>
          </a:xfrm>
          <a:prstGeom prst="rect">
            <a:avLst/>
          </a:prstGeom>
        </p:spPr>
        <p:txBody>
          <a:bodyPr lIns="0" tIns="0" rIns="0" bIns="0">
            <a:spAutoFit/>
          </a:bodyPr>
          <a:lstStyle>
            <a:lvl1pPr marL="0" indent="0" algn="l">
              <a:lnSpc>
                <a:spcPts val="1800"/>
              </a:lnSpc>
              <a:spcBef>
                <a:spcPts val="0"/>
              </a:spcBef>
              <a:buNone/>
              <a:defRPr sz="1400" baseline="0">
                <a:solidFill>
                  <a:srgbClr val="002339"/>
                </a:solidFill>
                <a:latin typeface="Roboto Light" panose="02000000000000000000" pitchFamily="2" charset="0"/>
                <a:ea typeface="Roboto Light" panose="02000000000000000000" pitchFamily="2" charset="0"/>
              </a:defRPr>
            </a:lvl1pPr>
            <a:lvl2pPr indent="0">
              <a:spcBef>
                <a:spcPts val="0"/>
              </a:spcBef>
              <a:defRPr sz="2200">
                <a:latin typeface="Roboto Light" panose="02000000000000000000" pitchFamily="2" charset="0"/>
                <a:ea typeface="Roboto Light" panose="02000000000000000000" pitchFamily="2" charset="0"/>
              </a:defRPr>
            </a:lvl2pPr>
            <a:lvl3pPr indent="0">
              <a:spcBef>
                <a:spcPts val="0"/>
              </a:spcBef>
              <a:defRPr sz="2200">
                <a:latin typeface="Roboto Light" panose="02000000000000000000" pitchFamily="2" charset="0"/>
                <a:ea typeface="Roboto Light" panose="02000000000000000000" pitchFamily="2" charset="0"/>
              </a:defRPr>
            </a:lvl3pPr>
            <a:lvl4pPr indent="0">
              <a:spcBef>
                <a:spcPts val="0"/>
              </a:spcBef>
              <a:defRPr sz="2200">
                <a:latin typeface="Roboto Light" panose="02000000000000000000" pitchFamily="2" charset="0"/>
                <a:ea typeface="Roboto Light" panose="02000000000000000000" pitchFamily="2" charset="0"/>
              </a:defRPr>
            </a:lvl4pPr>
            <a:lvl5pPr indent="0">
              <a:spcBef>
                <a:spcPts val="0"/>
              </a:spcBef>
              <a:defRPr sz="2200">
                <a:latin typeface="Roboto Light" panose="02000000000000000000" pitchFamily="2" charset="0"/>
                <a:ea typeface="Roboto Light" panose="02000000000000000000" pitchFamily="2" charset="0"/>
              </a:defRPr>
            </a:lvl5pPr>
          </a:lstStyle>
          <a:p>
            <a:pPr lvl="0"/>
            <a:r>
              <a:rPr lang="en-US" noProof="0" dirty="0"/>
              <a:t>Click to insert text</a:t>
            </a:r>
          </a:p>
        </p:txBody>
      </p:sp>
      <p:sp>
        <p:nvSpPr>
          <p:cNvPr id="32" name="Text Placeholder 2"/>
          <p:cNvSpPr>
            <a:spLocks noGrp="1"/>
          </p:cNvSpPr>
          <p:nvPr>
            <p:ph type="body" sz="quarter" idx="43" hasCustomPrompt="1"/>
          </p:nvPr>
        </p:nvSpPr>
        <p:spPr>
          <a:xfrm>
            <a:off x="5422720" y="3987066"/>
            <a:ext cx="1240359" cy="326487"/>
          </a:xfrm>
          <a:prstGeom prst="rect">
            <a:avLst/>
          </a:prstGeom>
          <a:ln>
            <a:solidFill>
              <a:srgbClr val="002339"/>
            </a:solidFill>
          </a:ln>
        </p:spPr>
        <p:txBody>
          <a:bodyPr wrap="none" lIns="180000" tIns="36000" rIns="180000" bIns="72000" anchor="ctr" anchorCtr="0">
            <a:spAutoFit/>
          </a:bodyPr>
          <a:lstStyle>
            <a:lvl1pPr marL="0" indent="0" algn="l">
              <a:lnSpc>
                <a:spcPts val="1800"/>
              </a:lnSpc>
              <a:spcBef>
                <a:spcPts val="0"/>
              </a:spcBef>
              <a:buNone/>
              <a:defRPr sz="1400" baseline="0">
                <a:solidFill>
                  <a:srgbClr val="002339"/>
                </a:solidFill>
                <a:latin typeface="Roboto" panose="02000000000000000000" pitchFamily="2" charset="0"/>
                <a:ea typeface="Roboto" panose="02000000000000000000" pitchFamily="2" charset="0"/>
              </a:defRPr>
            </a:lvl1pPr>
            <a:lvl2pPr indent="0">
              <a:spcBef>
                <a:spcPts val="0"/>
              </a:spcBef>
              <a:defRPr sz="2200">
                <a:latin typeface="Roboto Light" panose="02000000000000000000" pitchFamily="2" charset="0"/>
                <a:ea typeface="Roboto Light" panose="02000000000000000000" pitchFamily="2" charset="0"/>
              </a:defRPr>
            </a:lvl2pPr>
            <a:lvl3pPr indent="0">
              <a:spcBef>
                <a:spcPts val="0"/>
              </a:spcBef>
              <a:defRPr sz="2200">
                <a:latin typeface="Roboto Light" panose="02000000000000000000" pitchFamily="2" charset="0"/>
                <a:ea typeface="Roboto Light" panose="02000000000000000000" pitchFamily="2" charset="0"/>
              </a:defRPr>
            </a:lvl3pPr>
            <a:lvl4pPr indent="0">
              <a:spcBef>
                <a:spcPts val="0"/>
              </a:spcBef>
              <a:defRPr sz="2200">
                <a:latin typeface="Roboto Light" panose="02000000000000000000" pitchFamily="2" charset="0"/>
                <a:ea typeface="Roboto Light" panose="02000000000000000000" pitchFamily="2" charset="0"/>
              </a:defRPr>
            </a:lvl4pPr>
            <a:lvl5pPr indent="0">
              <a:spcBef>
                <a:spcPts val="0"/>
              </a:spcBef>
              <a:defRPr sz="2200">
                <a:latin typeface="Roboto Light" panose="02000000000000000000" pitchFamily="2" charset="0"/>
                <a:ea typeface="Roboto Light" panose="02000000000000000000" pitchFamily="2" charset="0"/>
              </a:defRPr>
            </a:lvl5pPr>
          </a:lstStyle>
          <a:p>
            <a:pPr lvl="0"/>
            <a:r>
              <a:rPr lang="en-US" noProof="0" dirty="0"/>
              <a:t>KEY WORD</a:t>
            </a:r>
          </a:p>
        </p:txBody>
      </p:sp>
      <p:sp>
        <p:nvSpPr>
          <p:cNvPr id="33" name="Text Placeholder 2"/>
          <p:cNvSpPr>
            <a:spLocks noGrp="1"/>
          </p:cNvSpPr>
          <p:nvPr>
            <p:ph type="body" sz="quarter" idx="44" hasCustomPrompt="1"/>
          </p:nvPr>
        </p:nvSpPr>
        <p:spPr>
          <a:xfrm>
            <a:off x="8782720" y="3987066"/>
            <a:ext cx="1240359" cy="326487"/>
          </a:xfrm>
          <a:prstGeom prst="rect">
            <a:avLst/>
          </a:prstGeom>
          <a:ln>
            <a:solidFill>
              <a:srgbClr val="002339"/>
            </a:solidFill>
          </a:ln>
        </p:spPr>
        <p:txBody>
          <a:bodyPr wrap="none" lIns="180000" tIns="36000" rIns="180000" bIns="72000" anchor="ctr" anchorCtr="0">
            <a:spAutoFit/>
          </a:bodyPr>
          <a:lstStyle>
            <a:lvl1pPr marL="0" indent="0" algn="l">
              <a:lnSpc>
                <a:spcPts val="1800"/>
              </a:lnSpc>
              <a:spcBef>
                <a:spcPts val="0"/>
              </a:spcBef>
              <a:buNone/>
              <a:defRPr sz="1400" baseline="0">
                <a:solidFill>
                  <a:srgbClr val="002339"/>
                </a:solidFill>
                <a:latin typeface="Roboto" panose="02000000000000000000" pitchFamily="2" charset="0"/>
                <a:ea typeface="Roboto" panose="02000000000000000000" pitchFamily="2" charset="0"/>
              </a:defRPr>
            </a:lvl1pPr>
            <a:lvl2pPr indent="0">
              <a:spcBef>
                <a:spcPts val="0"/>
              </a:spcBef>
              <a:defRPr sz="2200">
                <a:latin typeface="Roboto Light" panose="02000000000000000000" pitchFamily="2" charset="0"/>
                <a:ea typeface="Roboto Light" panose="02000000000000000000" pitchFamily="2" charset="0"/>
              </a:defRPr>
            </a:lvl2pPr>
            <a:lvl3pPr indent="0">
              <a:spcBef>
                <a:spcPts val="0"/>
              </a:spcBef>
              <a:defRPr sz="2200">
                <a:latin typeface="Roboto Light" panose="02000000000000000000" pitchFamily="2" charset="0"/>
                <a:ea typeface="Roboto Light" panose="02000000000000000000" pitchFamily="2" charset="0"/>
              </a:defRPr>
            </a:lvl3pPr>
            <a:lvl4pPr indent="0">
              <a:spcBef>
                <a:spcPts val="0"/>
              </a:spcBef>
              <a:defRPr sz="2200">
                <a:latin typeface="Roboto Light" panose="02000000000000000000" pitchFamily="2" charset="0"/>
                <a:ea typeface="Roboto Light" panose="02000000000000000000" pitchFamily="2" charset="0"/>
              </a:defRPr>
            </a:lvl4pPr>
            <a:lvl5pPr indent="0">
              <a:spcBef>
                <a:spcPts val="0"/>
              </a:spcBef>
              <a:defRPr sz="2200">
                <a:latin typeface="Roboto Light" panose="02000000000000000000" pitchFamily="2" charset="0"/>
                <a:ea typeface="Roboto Light" panose="02000000000000000000" pitchFamily="2" charset="0"/>
              </a:defRPr>
            </a:lvl5pPr>
          </a:lstStyle>
          <a:p>
            <a:pPr lvl="0"/>
            <a:r>
              <a:rPr lang="en-US" noProof="0" dirty="0"/>
              <a:t>KEY WORD</a:t>
            </a:r>
          </a:p>
        </p:txBody>
      </p:sp>
      <p:sp>
        <p:nvSpPr>
          <p:cNvPr id="34" name="Text Placeholder 2"/>
          <p:cNvSpPr>
            <a:spLocks noGrp="1"/>
          </p:cNvSpPr>
          <p:nvPr>
            <p:ph type="body" sz="quarter" idx="45" hasCustomPrompt="1"/>
          </p:nvPr>
        </p:nvSpPr>
        <p:spPr>
          <a:xfrm>
            <a:off x="5422720" y="5355066"/>
            <a:ext cx="1240359" cy="326487"/>
          </a:xfrm>
          <a:prstGeom prst="rect">
            <a:avLst/>
          </a:prstGeom>
          <a:ln>
            <a:solidFill>
              <a:srgbClr val="002339"/>
            </a:solidFill>
          </a:ln>
        </p:spPr>
        <p:txBody>
          <a:bodyPr wrap="none" lIns="180000" tIns="36000" rIns="180000" bIns="72000" anchor="ctr" anchorCtr="0">
            <a:spAutoFit/>
          </a:bodyPr>
          <a:lstStyle>
            <a:lvl1pPr marL="0" indent="0" algn="l">
              <a:lnSpc>
                <a:spcPts val="1800"/>
              </a:lnSpc>
              <a:spcBef>
                <a:spcPts val="0"/>
              </a:spcBef>
              <a:buNone/>
              <a:defRPr sz="1400" baseline="0">
                <a:solidFill>
                  <a:srgbClr val="002339"/>
                </a:solidFill>
                <a:latin typeface="Roboto" panose="02000000000000000000" pitchFamily="2" charset="0"/>
                <a:ea typeface="Roboto" panose="02000000000000000000" pitchFamily="2" charset="0"/>
              </a:defRPr>
            </a:lvl1pPr>
            <a:lvl2pPr indent="0">
              <a:spcBef>
                <a:spcPts val="0"/>
              </a:spcBef>
              <a:defRPr sz="2200">
                <a:latin typeface="Roboto Light" panose="02000000000000000000" pitchFamily="2" charset="0"/>
                <a:ea typeface="Roboto Light" panose="02000000000000000000" pitchFamily="2" charset="0"/>
              </a:defRPr>
            </a:lvl2pPr>
            <a:lvl3pPr indent="0">
              <a:spcBef>
                <a:spcPts val="0"/>
              </a:spcBef>
              <a:defRPr sz="2200">
                <a:latin typeface="Roboto Light" panose="02000000000000000000" pitchFamily="2" charset="0"/>
                <a:ea typeface="Roboto Light" panose="02000000000000000000" pitchFamily="2" charset="0"/>
              </a:defRPr>
            </a:lvl3pPr>
            <a:lvl4pPr indent="0">
              <a:spcBef>
                <a:spcPts val="0"/>
              </a:spcBef>
              <a:defRPr sz="2200">
                <a:latin typeface="Roboto Light" panose="02000000000000000000" pitchFamily="2" charset="0"/>
                <a:ea typeface="Roboto Light" panose="02000000000000000000" pitchFamily="2" charset="0"/>
              </a:defRPr>
            </a:lvl4pPr>
            <a:lvl5pPr indent="0">
              <a:spcBef>
                <a:spcPts val="0"/>
              </a:spcBef>
              <a:defRPr sz="2200">
                <a:latin typeface="Roboto Light" panose="02000000000000000000" pitchFamily="2" charset="0"/>
                <a:ea typeface="Roboto Light" panose="02000000000000000000" pitchFamily="2" charset="0"/>
              </a:defRPr>
            </a:lvl5pPr>
          </a:lstStyle>
          <a:p>
            <a:pPr lvl="0"/>
            <a:r>
              <a:rPr lang="en-US" noProof="0" dirty="0"/>
              <a:t>KEY WORD</a:t>
            </a:r>
          </a:p>
        </p:txBody>
      </p:sp>
      <p:sp>
        <p:nvSpPr>
          <p:cNvPr id="35" name="Text Placeholder 2"/>
          <p:cNvSpPr>
            <a:spLocks noGrp="1"/>
          </p:cNvSpPr>
          <p:nvPr>
            <p:ph type="body" sz="quarter" idx="46" hasCustomPrompt="1"/>
          </p:nvPr>
        </p:nvSpPr>
        <p:spPr>
          <a:xfrm>
            <a:off x="8782720" y="5355066"/>
            <a:ext cx="1240359" cy="326487"/>
          </a:xfrm>
          <a:prstGeom prst="rect">
            <a:avLst/>
          </a:prstGeom>
          <a:ln>
            <a:solidFill>
              <a:srgbClr val="002339"/>
            </a:solidFill>
          </a:ln>
        </p:spPr>
        <p:txBody>
          <a:bodyPr wrap="none" lIns="180000" tIns="36000" rIns="180000" bIns="72000" anchor="ctr" anchorCtr="0">
            <a:spAutoFit/>
          </a:bodyPr>
          <a:lstStyle>
            <a:lvl1pPr marL="0" indent="0" algn="l">
              <a:lnSpc>
                <a:spcPts val="1800"/>
              </a:lnSpc>
              <a:spcBef>
                <a:spcPts val="0"/>
              </a:spcBef>
              <a:buNone/>
              <a:defRPr sz="1400" baseline="0">
                <a:solidFill>
                  <a:srgbClr val="002339"/>
                </a:solidFill>
                <a:latin typeface="Roboto" panose="02000000000000000000" pitchFamily="2" charset="0"/>
                <a:ea typeface="Roboto" panose="02000000000000000000" pitchFamily="2" charset="0"/>
              </a:defRPr>
            </a:lvl1pPr>
            <a:lvl2pPr indent="0">
              <a:spcBef>
                <a:spcPts val="0"/>
              </a:spcBef>
              <a:defRPr sz="2200">
                <a:latin typeface="Roboto Light" panose="02000000000000000000" pitchFamily="2" charset="0"/>
                <a:ea typeface="Roboto Light" panose="02000000000000000000" pitchFamily="2" charset="0"/>
              </a:defRPr>
            </a:lvl2pPr>
            <a:lvl3pPr indent="0">
              <a:spcBef>
                <a:spcPts val="0"/>
              </a:spcBef>
              <a:defRPr sz="2200">
                <a:latin typeface="Roboto Light" panose="02000000000000000000" pitchFamily="2" charset="0"/>
                <a:ea typeface="Roboto Light" panose="02000000000000000000" pitchFamily="2" charset="0"/>
              </a:defRPr>
            </a:lvl3pPr>
            <a:lvl4pPr indent="0">
              <a:spcBef>
                <a:spcPts val="0"/>
              </a:spcBef>
              <a:defRPr sz="2200">
                <a:latin typeface="Roboto Light" panose="02000000000000000000" pitchFamily="2" charset="0"/>
                <a:ea typeface="Roboto Light" panose="02000000000000000000" pitchFamily="2" charset="0"/>
              </a:defRPr>
            </a:lvl4pPr>
            <a:lvl5pPr indent="0">
              <a:spcBef>
                <a:spcPts val="0"/>
              </a:spcBef>
              <a:defRPr sz="2200">
                <a:latin typeface="Roboto Light" panose="02000000000000000000" pitchFamily="2" charset="0"/>
                <a:ea typeface="Roboto Light" panose="02000000000000000000" pitchFamily="2" charset="0"/>
              </a:defRPr>
            </a:lvl5pPr>
          </a:lstStyle>
          <a:p>
            <a:pPr lvl="0"/>
            <a:r>
              <a:rPr lang="en-US" noProof="0" dirty="0"/>
              <a:t>KEY WORD</a:t>
            </a:r>
          </a:p>
        </p:txBody>
      </p:sp>
      <p:sp>
        <p:nvSpPr>
          <p:cNvPr id="36" name="Text Placeholder 6"/>
          <p:cNvSpPr>
            <a:spLocks noGrp="1"/>
          </p:cNvSpPr>
          <p:nvPr>
            <p:ph type="body" sz="quarter" idx="16" hasCustomPrompt="1"/>
          </p:nvPr>
        </p:nvSpPr>
        <p:spPr>
          <a:xfrm>
            <a:off x="720000" y="2216334"/>
            <a:ext cx="10080000" cy="616866"/>
          </a:xfrm>
          <a:prstGeom prst="rect">
            <a:avLst/>
          </a:prstGeom>
        </p:spPr>
        <p:txBody>
          <a:bodyPr lIns="0" tIns="0" rIns="0" bIns="64800" anchor="b" anchorCtr="0">
            <a:spAutoFit/>
          </a:bodyPr>
          <a:lstStyle>
            <a:lvl1pPr marL="0" indent="0">
              <a:lnSpc>
                <a:spcPts val="4300"/>
              </a:lnSpc>
              <a:spcBef>
                <a:spcPts val="0"/>
              </a:spcBef>
              <a:buNone/>
              <a:defRPr sz="4000" b="0" baseline="0">
                <a:solidFill>
                  <a:schemeClr val="bg1"/>
                </a:solidFill>
                <a:latin typeface="Roboto Condensed" panose="02000000000000000000" pitchFamily="2" charset="0"/>
                <a:ea typeface="Roboto Condensed" panose="02000000000000000000" pitchFamily="2" charset="0"/>
                <a:cs typeface="Arial" pitchFamily="34" charset="0"/>
              </a:defRPr>
            </a:lvl1pPr>
          </a:lstStyle>
          <a:p>
            <a:pPr lvl="0"/>
            <a:r>
              <a:rPr lang="en-US" noProof="0" dirty="0"/>
              <a:t>Click to insert title</a:t>
            </a:r>
          </a:p>
        </p:txBody>
      </p:sp>
      <p:sp>
        <p:nvSpPr>
          <p:cNvPr id="37" name="Text Placeholder 2"/>
          <p:cNvSpPr>
            <a:spLocks noGrp="1"/>
          </p:cNvSpPr>
          <p:nvPr>
            <p:ph type="body" sz="quarter" idx="48" hasCustomPrompt="1"/>
          </p:nvPr>
        </p:nvSpPr>
        <p:spPr>
          <a:xfrm>
            <a:off x="1" y="203"/>
            <a:ext cx="1370669" cy="252239"/>
          </a:xfrm>
          <a:prstGeom prst="rect">
            <a:avLst/>
          </a:prstGeom>
          <a:solidFill>
            <a:srgbClr val="DA3132"/>
          </a:solidFill>
          <a:ln>
            <a:noFill/>
          </a:ln>
        </p:spPr>
        <p:txBody>
          <a:bodyPr wrap="none" lIns="108000" tIns="54000" rIns="108000" bIns="18000" anchor="ctr" anchorCtr="0">
            <a:spAutoFit/>
          </a:bodyPr>
          <a:lstStyle>
            <a:lvl1pPr marL="0" indent="0" algn="l">
              <a:lnSpc>
                <a:spcPts val="1400"/>
              </a:lnSpc>
              <a:spcBef>
                <a:spcPts val="0"/>
              </a:spcBef>
              <a:buNone/>
              <a:defRPr sz="1100" baseline="0">
                <a:solidFill>
                  <a:schemeClr val="bg1"/>
                </a:solidFill>
                <a:latin typeface="Roboto" panose="02000000000000000000" pitchFamily="2" charset="0"/>
                <a:ea typeface="Roboto" panose="02000000000000000000" pitchFamily="2" charset="0"/>
              </a:defRPr>
            </a:lvl1pPr>
            <a:lvl2pPr indent="0">
              <a:spcBef>
                <a:spcPts val="0"/>
              </a:spcBef>
              <a:defRPr sz="2200">
                <a:latin typeface="Roboto Light" panose="02000000000000000000" pitchFamily="2" charset="0"/>
                <a:ea typeface="Roboto Light" panose="02000000000000000000" pitchFamily="2" charset="0"/>
              </a:defRPr>
            </a:lvl2pPr>
            <a:lvl3pPr indent="0">
              <a:spcBef>
                <a:spcPts val="0"/>
              </a:spcBef>
              <a:defRPr sz="2200">
                <a:latin typeface="Roboto Light" panose="02000000000000000000" pitchFamily="2" charset="0"/>
                <a:ea typeface="Roboto Light" panose="02000000000000000000" pitchFamily="2" charset="0"/>
              </a:defRPr>
            </a:lvl3pPr>
            <a:lvl4pPr indent="0">
              <a:spcBef>
                <a:spcPts val="0"/>
              </a:spcBef>
              <a:defRPr sz="2200">
                <a:latin typeface="Roboto Light" panose="02000000000000000000" pitchFamily="2" charset="0"/>
                <a:ea typeface="Roboto Light" panose="02000000000000000000" pitchFamily="2" charset="0"/>
              </a:defRPr>
            </a:lvl4pPr>
            <a:lvl5pPr indent="0">
              <a:spcBef>
                <a:spcPts val="0"/>
              </a:spcBef>
              <a:defRPr sz="2200">
                <a:latin typeface="Roboto Light" panose="02000000000000000000" pitchFamily="2" charset="0"/>
                <a:ea typeface="Roboto Light" panose="02000000000000000000" pitchFamily="2" charset="0"/>
              </a:defRPr>
            </a:lvl5pPr>
          </a:lstStyle>
          <a:p>
            <a:pPr lvl="0"/>
            <a:r>
              <a:rPr lang="en-US" noProof="0" dirty="0"/>
              <a:t>INSERT CHAPTER</a:t>
            </a:r>
          </a:p>
        </p:txBody>
      </p:sp>
      <p:sp>
        <p:nvSpPr>
          <p:cNvPr id="20" name="Oval 19"/>
          <p:cNvSpPr/>
          <p:nvPr userDrawn="1"/>
        </p:nvSpPr>
        <p:spPr>
          <a:xfrm>
            <a:off x="11702374" y="144000"/>
            <a:ext cx="288000" cy="288000"/>
          </a:xfrm>
          <a:prstGeom prst="ellipse">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18000" bIns="0" rtlCol="0" anchor="ctr"/>
          <a:lstStyle/>
          <a:p>
            <a:pPr algn="ctr"/>
            <a:fld id="{EBF3DFEC-8144-4647-995E-005DB59943E4}" type="slidenum">
              <a:rPr lang="en-US" sz="1000" spc="-100" smtClean="0">
                <a:solidFill>
                  <a:schemeClr val="bg1"/>
                </a:solidFill>
                <a:latin typeface="Roboto Light" panose="02000000000000000000" pitchFamily="2" charset="0"/>
                <a:ea typeface="Roboto Light" panose="02000000000000000000" pitchFamily="2" charset="0"/>
              </a:rPr>
              <a:t>‹#›</a:t>
            </a:fld>
            <a:endParaRPr lang="en-US" sz="1000" spc="-100" dirty="0">
              <a:solidFill>
                <a:schemeClr val="bg1"/>
              </a:solidFill>
              <a:latin typeface="Roboto Light" panose="02000000000000000000" pitchFamily="2" charset="0"/>
              <a:ea typeface="Roboto Light" panose="02000000000000000000" pitchFamily="2" charset="0"/>
            </a:endParaRPr>
          </a:p>
        </p:txBody>
      </p:sp>
      <p:sp>
        <p:nvSpPr>
          <p:cNvPr id="22" name="TextBox 21"/>
          <p:cNvSpPr txBox="1"/>
          <p:nvPr userDrawn="1"/>
        </p:nvSpPr>
        <p:spPr>
          <a:xfrm>
            <a:off x="0" y="6599203"/>
            <a:ext cx="12192000" cy="261610"/>
          </a:xfrm>
          <a:prstGeom prst="rect">
            <a:avLst/>
          </a:prstGeom>
          <a:noFill/>
        </p:spPr>
        <p:txBody>
          <a:bodyPr wrap="square" rtlCol="0">
            <a:spAutoFit/>
          </a:bodyPr>
          <a:lstStyle/>
          <a:p>
            <a:pPr algn="ctr"/>
            <a:r>
              <a:rPr lang="fr-BE" sz="1100" dirty="0">
                <a:solidFill>
                  <a:srgbClr val="9EA3B5"/>
                </a:solidFill>
                <a:latin typeface="Roboto" panose="02000000000000000000" pitchFamily="2" charset="0"/>
                <a:ea typeface="Roboto" panose="02000000000000000000" pitchFamily="2" charset="0"/>
              </a:rPr>
              <a:t>www.lambda-x.com </a:t>
            </a:r>
            <a:r>
              <a:rPr lang="fr-BE" sz="1100" dirty="0">
                <a:solidFill>
                  <a:srgbClr val="DA3132"/>
                </a:solidFill>
                <a:latin typeface="Roboto" panose="02000000000000000000" pitchFamily="2" charset="0"/>
                <a:ea typeface="Roboto" panose="02000000000000000000" pitchFamily="2" charset="0"/>
              </a:rPr>
              <a:t>ǀ</a:t>
            </a:r>
            <a:r>
              <a:rPr lang="fr-BE" sz="1100" dirty="0">
                <a:solidFill>
                  <a:srgbClr val="9EA3B5"/>
                </a:solidFill>
                <a:latin typeface="Roboto" panose="02000000000000000000" pitchFamily="2" charset="0"/>
                <a:ea typeface="Roboto" panose="02000000000000000000" pitchFamily="2" charset="0"/>
              </a:rPr>
              <a:t> info@lambda-x.com</a:t>
            </a:r>
          </a:p>
        </p:txBody>
      </p:sp>
      <p:pic>
        <p:nvPicPr>
          <p:cNvPr id="3" name="Picture 2" descr="A picture containing text, clipart&#10;&#10;Description automatically generated">
            <a:extLst>
              <a:ext uri="{FF2B5EF4-FFF2-40B4-BE49-F238E27FC236}">
                <a16:creationId xmlns:a16="http://schemas.microsoft.com/office/drawing/2014/main" id="{5A732756-FC4F-7EFF-6154-A8BFB62449DE}"/>
              </a:ext>
            </a:extLst>
          </p:cNvPr>
          <p:cNvPicPr>
            <a:picLocks noChangeAspect="1"/>
          </p:cNvPicPr>
          <p:nvPr userDrawn="1"/>
        </p:nvPicPr>
        <p:blipFill rotWithShape="1">
          <a:blip r:embed="rId4" cstate="screen">
            <a:extLst>
              <a:ext uri="{28A0092B-C50C-407E-A947-70E740481C1C}">
                <a14:useLocalDpi xmlns:a14="http://schemas.microsoft.com/office/drawing/2010/main" val="0"/>
              </a:ext>
            </a:extLst>
          </a:blip>
          <a:srcRect l="6096" t="26716" r="6036" b="27501"/>
          <a:stretch/>
        </p:blipFill>
        <p:spPr>
          <a:xfrm>
            <a:off x="8467968" y="144000"/>
            <a:ext cx="3133969" cy="310181"/>
          </a:xfrm>
          <a:prstGeom prst="rect">
            <a:avLst/>
          </a:prstGeom>
        </p:spPr>
      </p:pic>
      <p:sp>
        <p:nvSpPr>
          <p:cNvPr id="4" name="TextBox 3">
            <a:extLst>
              <a:ext uri="{FF2B5EF4-FFF2-40B4-BE49-F238E27FC236}">
                <a16:creationId xmlns:a16="http://schemas.microsoft.com/office/drawing/2014/main" id="{C74C6B3F-25F1-8333-0E9E-CDEA3F006483}"/>
              </a:ext>
            </a:extLst>
          </p:cNvPr>
          <p:cNvSpPr txBox="1"/>
          <p:nvPr userDrawn="1"/>
        </p:nvSpPr>
        <p:spPr>
          <a:xfrm>
            <a:off x="10183117" y="6642556"/>
            <a:ext cx="2013693" cy="215444"/>
          </a:xfrm>
          <a:prstGeom prst="rect">
            <a:avLst/>
          </a:prstGeom>
          <a:noFill/>
        </p:spPr>
        <p:txBody>
          <a:bodyPr wrap="none" rtlCol="0">
            <a:spAutoFit/>
          </a:bodyPr>
          <a:lstStyle/>
          <a:p>
            <a:r>
              <a:rPr lang="en-US" sz="800" dirty="0"/>
              <a:t>QADE-HO-LX-01 – Issue C – 04/10/2022</a:t>
            </a:r>
            <a:endParaRPr lang="en-BE" sz="800" dirty="0"/>
          </a:p>
        </p:txBody>
      </p:sp>
    </p:spTree>
    <p:extLst>
      <p:ext uri="{BB962C8B-B14F-4D97-AF65-F5344CB8AC3E}">
        <p14:creationId xmlns:p14="http://schemas.microsoft.com/office/powerpoint/2010/main" val="20586309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X - Tracks">
    <p:spTree>
      <p:nvGrpSpPr>
        <p:cNvPr id="1" name=""/>
        <p:cNvGrpSpPr/>
        <p:nvPr/>
      </p:nvGrpSpPr>
      <p:grpSpPr>
        <a:xfrm>
          <a:off x="0" y="0"/>
          <a:ext cx="0" cy="0"/>
          <a:chOff x="0" y="0"/>
          <a:chExt cx="0" cy="0"/>
        </a:xfrm>
      </p:grpSpPr>
      <p:sp>
        <p:nvSpPr>
          <p:cNvPr id="9" name="Right Arrow 8"/>
          <p:cNvSpPr/>
          <p:nvPr userDrawn="1"/>
        </p:nvSpPr>
        <p:spPr bwMode="auto">
          <a:xfrm>
            <a:off x="1362097" y="3535133"/>
            <a:ext cx="8283300" cy="1453374"/>
          </a:xfrm>
          <a:prstGeom prst="rightArrow">
            <a:avLst>
              <a:gd name="adj1" fmla="val 50000"/>
              <a:gd name="adj2" fmla="val 63472"/>
            </a:avLst>
          </a:prstGeom>
          <a:solidFill>
            <a:srgbClr val="E5E8EA"/>
          </a:solidFill>
          <a:ln w="9525">
            <a:noFill/>
            <a:miter lim="800000"/>
            <a:headEnd/>
            <a:tailEnd/>
          </a:ln>
          <a:effectLst/>
        </p:spPr>
        <p:txBody>
          <a:bodyPr rtlCol="0" anchor="t" anchorCtr="0"/>
          <a:lstStyle/>
          <a:p>
            <a:pPr marL="342900" indent="-342900" algn="l">
              <a:lnSpc>
                <a:spcPct val="90000"/>
              </a:lnSpc>
              <a:spcBef>
                <a:spcPct val="20000"/>
              </a:spcBef>
              <a:buClr>
                <a:srgbClr val="439D2A"/>
              </a:buClr>
            </a:pPr>
            <a:endParaRPr lang="nl-BE" sz="1400" dirty="0" err="1">
              <a:solidFill>
                <a:schemeClr val="bg1">
                  <a:lumMod val="95000"/>
                </a:schemeClr>
              </a:solidFill>
              <a:latin typeface="Arial" pitchFamily="34" charset="0"/>
              <a:cs typeface="Arial" pitchFamily="34" charset="0"/>
            </a:endParaRPr>
          </a:p>
        </p:txBody>
      </p:sp>
      <p:sp>
        <p:nvSpPr>
          <p:cNvPr id="12" name="Rectangle 11"/>
          <p:cNvSpPr/>
          <p:nvPr userDrawn="1"/>
        </p:nvSpPr>
        <p:spPr>
          <a:xfrm>
            <a:off x="1" y="-1"/>
            <a:ext cx="12190833" cy="1296000"/>
          </a:xfrm>
          <a:prstGeom prst="rect">
            <a:avLst/>
          </a:prstGeom>
          <a:solidFill>
            <a:srgbClr val="002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Rectangle 17"/>
          <p:cNvSpPr/>
          <p:nvPr userDrawn="1"/>
        </p:nvSpPr>
        <p:spPr>
          <a:xfrm>
            <a:off x="1361819" y="2473133"/>
            <a:ext cx="2400000" cy="1368000"/>
          </a:xfrm>
          <a:prstGeom prst="rect">
            <a:avLst/>
          </a:prstGeom>
          <a:solidFill>
            <a:srgbClr val="002339"/>
          </a:solidFill>
          <a:ln w="3175">
            <a:solidFill>
              <a:schemeClr val="bg1"/>
            </a:solidFill>
          </a:ln>
        </p:spPr>
        <p:txBody>
          <a:bodyPr wrap="square" rtlCol="0" anchor="ctr">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lang="en-US" sz="1400" dirty="0" err="1">
              <a:latin typeface="Roboto Light" panose="02000000000000000000" pitchFamily="2" charset="0"/>
              <a:ea typeface="Roboto Light" panose="02000000000000000000" pitchFamily="2" charset="0"/>
              <a:cs typeface="Arial" pitchFamily="34" charset="0"/>
            </a:endParaRPr>
          </a:p>
        </p:txBody>
      </p:sp>
      <p:sp>
        <p:nvSpPr>
          <p:cNvPr id="19" name="Rectangle 18"/>
          <p:cNvSpPr/>
          <p:nvPr userDrawn="1"/>
        </p:nvSpPr>
        <p:spPr>
          <a:xfrm>
            <a:off x="3834096" y="2473133"/>
            <a:ext cx="2400000" cy="1368000"/>
          </a:xfrm>
          <a:prstGeom prst="rect">
            <a:avLst/>
          </a:prstGeom>
          <a:solidFill>
            <a:srgbClr val="002339"/>
          </a:solidFill>
          <a:ln w="3175">
            <a:solidFill>
              <a:schemeClr val="bg1"/>
            </a:solidFill>
          </a:ln>
        </p:spPr>
        <p:txBody>
          <a:bodyPr wrap="square" rtlCol="0" anchor="ctr">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lang="en-US" sz="1400" dirty="0" err="1">
              <a:latin typeface="Roboto Light" panose="02000000000000000000" pitchFamily="2" charset="0"/>
              <a:ea typeface="Roboto Light" panose="02000000000000000000" pitchFamily="2" charset="0"/>
              <a:cs typeface="Arial" pitchFamily="34" charset="0"/>
            </a:endParaRPr>
          </a:p>
        </p:txBody>
      </p:sp>
      <p:sp>
        <p:nvSpPr>
          <p:cNvPr id="20" name="Rectangle 19"/>
          <p:cNvSpPr/>
          <p:nvPr userDrawn="1"/>
        </p:nvSpPr>
        <p:spPr>
          <a:xfrm>
            <a:off x="6306096" y="2473133"/>
            <a:ext cx="2400000" cy="1368000"/>
          </a:xfrm>
          <a:prstGeom prst="rect">
            <a:avLst/>
          </a:prstGeom>
          <a:solidFill>
            <a:srgbClr val="002339"/>
          </a:solidFill>
          <a:ln w="3175">
            <a:solidFill>
              <a:schemeClr val="bg1"/>
            </a:solidFill>
          </a:ln>
        </p:spPr>
        <p:txBody>
          <a:bodyPr wrap="square" rtlCol="0" anchor="ctr">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lang="en-US" sz="1400" dirty="0" err="1">
              <a:latin typeface="Roboto Light" panose="02000000000000000000" pitchFamily="2" charset="0"/>
              <a:ea typeface="Roboto Light" panose="02000000000000000000" pitchFamily="2" charset="0"/>
              <a:cs typeface="Arial" pitchFamily="34" charset="0"/>
            </a:endParaRPr>
          </a:p>
        </p:txBody>
      </p:sp>
      <p:sp>
        <p:nvSpPr>
          <p:cNvPr id="21" name="Rectangle 20"/>
          <p:cNvSpPr/>
          <p:nvPr userDrawn="1"/>
        </p:nvSpPr>
        <p:spPr>
          <a:xfrm>
            <a:off x="1361541" y="4687133"/>
            <a:ext cx="2400000" cy="1332000"/>
          </a:xfrm>
          <a:prstGeom prst="rect">
            <a:avLst/>
          </a:prstGeom>
          <a:solidFill>
            <a:srgbClr val="9EA3B5"/>
          </a:solidFill>
          <a:ln w="3175">
            <a:solidFill>
              <a:schemeClr val="bg1"/>
            </a:solidFill>
          </a:ln>
          <a:scene3d>
            <a:camera prst="orthographicFront">
              <a:rot lat="0" lon="0" rev="0"/>
            </a:camera>
            <a:lightRig rig="threePt" dir="t"/>
          </a:scene3d>
        </p:spPr>
        <p:txBody>
          <a:bodyPr wrap="square" rtlCol="0" anchor="ctr">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lang="en-US" sz="1400" dirty="0" err="1">
              <a:latin typeface="Roboto Light" panose="02000000000000000000" pitchFamily="2" charset="0"/>
              <a:ea typeface="Roboto Light" panose="02000000000000000000" pitchFamily="2" charset="0"/>
              <a:cs typeface="Arial" pitchFamily="34" charset="0"/>
            </a:endParaRPr>
          </a:p>
        </p:txBody>
      </p:sp>
      <p:sp>
        <p:nvSpPr>
          <p:cNvPr id="22" name="Rectangle 21"/>
          <p:cNvSpPr/>
          <p:nvPr userDrawn="1"/>
        </p:nvSpPr>
        <p:spPr>
          <a:xfrm>
            <a:off x="3834096" y="4687133"/>
            <a:ext cx="2400000" cy="1332000"/>
          </a:xfrm>
          <a:prstGeom prst="rect">
            <a:avLst/>
          </a:prstGeom>
          <a:solidFill>
            <a:srgbClr val="9EA3B5"/>
          </a:solidFill>
          <a:ln w="3175">
            <a:solidFill>
              <a:schemeClr val="bg1"/>
            </a:solidFill>
          </a:ln>
          <a:scene3d>
            <a:camera prst="orthographicFront">
              <a:rot lat="0" lon="0" rev="0"/>
            </a:camera>
            <a:lightRig rig="threePt" dir="t"/>
          </a:scene3d>
        </p:spPr>
        <p:txBody>
          <a:bodyPr wrap="square" rtlCol="0" anchor="ctr">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lang="en-US" sz="1400" dirty="0" err="1">
              <a:latin typeface="Roboto Light" panose="02000000000000000000" pitchFamily="2" charset="0"/>
              <a:ea typeface="Roboto Light" panose="02000000000000000000" pitchFamily="2" charset="0"/>
              <a:cs typeface="Arial" pitchFamily="34" charset="0"/>
            </a:endParaRPr>
          </a:p>
        </p:txBody>
      </p:sp>
      <p:sp>
        <p:nvSpPr>
          <p:cNvPr id="23" name="Rectangle 22"/>
          <p:cNvSpPr/>
          <p:nvPr userDrawn="1"/>
        </p:nvSpPr>
        <p:spPr>
          <a:xfrm>
            <a:off x="6306096" y="4687133"/>
            <a:ext cx="2400000" cy="1332000"/>
          </a:xfrm>
          <a:prstGeom prst="rect">
            <a:avLst/>
          </a:prstGeom>
          <a:solidFill>
            <a:srgbClr val="9EA3B5"/>
          </a:solidFill>
          <a:ln w="3175">
            <a:solidFill>
              <a:schemeClr val="bg1"/>
            </a:solidFill>
          </a:ln>
          <a:scene3d>
            <a:camera prst="orthographicFront">
              <a:rot lat="0" lon="0" rev="0"/>
            </a:camera>
            <a:lightRig rig="threePt" dir="t"/>
          </a:scene3d>
        </p:spPr>
        <p:txBody>
          <a:bodyPr wrap="square" rtlCol="0" anchor="ctr">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lang="en-US" sz="1400" dirty="0" err="1">
              <a:latin typeface="Roboto Light" panose="02000000000000000000" pitchFamily="2" charset="0"/>
              <a:ea typeface="Roboto Light" panose="02000000000000000000" pitchFamily="2" charset="0"/>
              <a:cs typeface="Arial" pitchFamily="34" charset="0"/>
            </a:endParaRPr>
          </a:p>
        </p:txBody>
      </p:sp>
      <p:grpSp>
        <p:nvGrpSpPr>
          <p:cNvPr id="24" name="Group 23"/>
          <p:cNvGrpSpPr/>
          <p:nvPr userDrawn="1"/>
        </p:nvGrpSpPr>
        <p:grpSpPr>
          <a:xfrm>
            <a:off x="2489100" y="4552578"/>
            <a:ext cx="216000" cy="216000"/>
            <a:chOff x="1331584" y="4671445"/>
            <a:chExt cx="216000" cy="216000"/>
          </a:xfrm>
        </p:grpSpPr>
        <p:sp>
          <p:nvSpPr>
            <p:cNvPr id="25" name="Oval 24"/>
            <p:cNvSpPr/>
            <p:nvPr/>
          </p:nvSpPr>
          <p:spPr>
            <a:xfrm rot="16200000">
              <a:off x="1331584" y="4671445"/>
              <a:ext cx="216000" cy="216000"/>
            </a:xfrm>
            <a:prstGeom prst="ellipse">
              <a:avLst/>
            </a:prstGeom>
            <a:solidFill>
              <a:srgbClr val="002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26" name="Picture 25"/>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rot="16200000">
              <a:off x="1394309" y="4704297"/>
              <a:ext cx="90549" cy="123429"/>
            </a:xfrm>
            <a:prstGeom prst="rect">
              <a:avLst/>
            </a:prstGeom>
          </p:spPr>
        </p:pic>
      </p:grpSp>
      <p:grpSp>
        <p:nvGrpSpPr>
          <p:cNvPr id="27" name="Group 26"/>
          <p:cNvGrpSpPr/>
          <p:nvPr userDrawn="1"/>
        </p:nvGrpSpPr>
        <p:grpSpPr>
          <a:xfrm rot="16200000">
            <a:off x="4959531" y="4552578"/>
            <a:ext cx="216000" cy="216000"/>
            <a:chOff x="4152850" y="4736714"/>
            <a:chExt cx="252000" cy="252000"/>
          </a:xfrm>
        </p:grpSpPr>
        <p:sp>
          <p:nvSpPr>
            <p:cNvPr id="28" name="Oval 27"/>
            <p:cNvSpPr/>
            <p:nvPr/>
          </p:nvSpPr>
          <p:spPr>
            <a:xfrm>
              <a:off x="4152850" y="4736714"/>
              <a:ext cx="252000" cy="252000"/>
            </a:xfrm>
            <a:prstGeom prst="ellipse">
              <a:avLst/>
            </a:prstGeom>
            <a:solidFill>
              <a:srgbClr val="002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29" name="Picture 28"/>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241702" y="4790714"/>
              <a:ext cx="105641" cy="144000"/>
            </a:xfrm>
            <a:prstGeom prst="rect">
              <a:avLst/>
            </a:prstGeom>
          </p:spPr>
        </p:pic>
      </p:grpSp>
      <p:grpSp>
        <p:nvGrpSpPr>
          <p:cNvPr id="30" name="Group 29"/>
          <p:cNvGrpSpPr/>
          <p:nvPr userDrawn="1"/>
        </p:nvGrpSpPr>
        <p:grpSpPr>
          <a:xfrm rot="16200000">
            <a:off x="7431808" y="4552578"/>
            <a:ext cx="216000" cy="216000"/>
            <a:chOff x="4152850" y="4736714"/>
            <a:chExt cx="252000" cy="252000"/>
          </a:xfrm>
        </p:grpSpPr>
        <p:sp>
          <p:nvSpPr>
            <p:cNvPr id="31" name="Oval 30"/>
            <p:cNvSpPr/>
            <p:nvPr/>
          </p:nvSpPr>
          <p:spPr>
            <a:xfrm>
              <a:off x="4152850" y="4736714"/>
              <a:ext cx="252000" cy="252000"/>
            </a:xfrm>
            <a:prstGeom prst="ellipse">
              <a:avLst/>
            </a:prstGeom>
            <a:solidFill>
              <a:srgbClr val="002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32" name="Picture 31"/>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241702" y="4790714"/>
              <a:ext cx="105641" cy="144000"/>
            </a:xfrm>
            <a:prstGeom prst="rect">
              <a:avLst/>
            </a:prstGeom>
          </p:spPr>
        </p:pic>
      </p:grpSp>
      <p:grpSp>
        <p:nvGrpSpPr>
          <p:cNvPr id="33" name="Group 32"/>
          <p:cNvGrpSpPr/>
          <p:nvPr userDrawn="1"/>
        </p:nvGrpSpPr>
        <p:grpSpPr>
          <a:xfrm rot="10800000">
            <a:off x="2489540" y="3760133"/>
            <a:ext cx="216000" cy="216000"/>
            <a:chOff x="949666" y="4671445"/>
            <a:chExt cx="216000" cy="216000"/>
          </a:xfrm>
        </p:grpSpPr>
        <p:sp>
          <p:nvSpPr>
            <p:cNvPr id="34" name="Oval 33"/>
            <p:cNvSpPr/>
            <p:nvPr/>
          </p:nvSpPr>
          <p:spPr>
            <a:xfrm rot="16200000">
              <a:off x="949666" y="4671445"/>
              <a:ext cx="216000" cy="216000"/>
            </a:xfrm>
            <a:prstGeom prst="ellipse">
              <a:avLst/>
            </a:prstGeom>
            <a:solidFill>
              <a:srgbClr val="9EA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35" name="Picture 34"/>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rot="16200000">
              <a:off x="1012391" y="4704297"/>
              <a:ext cx="90549" cy="123429"/>
            </a:xfrm>
            <a:prstGeom prst="rect">
              <a:avLst/>
            </a:prstGeom>
          </p:spPr>
        </p:pic>
      </p:grpSp>
      <p:grpSp>
        <p:nvGrpSpPr>
          <p:cNvPr id="36" name="Group 35"/>
          <p:cNvGrpSpPr/>
          <p:nvPr userDrawn="1"/>
        </p:nvGrpSpPr>
        <p:grpSpPr>
          <a:xfrm rot="10800000">
            <a:off x="4959971" y="3760133"/>
            <a:ext cx="216000" cy="216000"/>
            <a:chOff x="949666" y="4671445"/>
            <a:chExt cx="216000" cy="216000"/>
          </a:xfrm>
        </p:grpSpPr>
        <p:sp>
          <p:nvSpPr>
            <p:cNvPr id="37" name="Oval 36"/>
            <p:cNvSpPr/>
            <p:nvPr/>
          </p:nvSpPr>
          <p:spPr>
            <a:xfrm rot="16200000">
              <a:off x="949666" y="4671445"/>
              <a:ext cx="216000" cy="216000"/>
            </a:xfrm>
            <a:prstGeom prst="ellipse">
              <a:avLst/>
            </a:prstGeom>
            <a:solidFill>
              <a:srgbClr val="9EA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38" name="Picture 37"/>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rot="16200000">
              <a:off x="1012391" y="4704297"/>
              <a:ext cx="90549" cy="123429"/>
            </a:xfrm>
            <a:prstGeom prst="rect">
              <a:avLst/>
            </a:prstGeom>
          </p:spPr>
        </p:pic>
      </p:grpSp>
      <p:grpSp>
        <p:nvGrpSpPr>
          <p:cNvPr id="39" name="Group 38"/>
          <p:cNvGrpSpPr/>
          <p:nvPr userDrawn="1"/>
        </p:nvGrpSpPr>
        <p:grpSpPr>
          <a:xfrm rot="10800000">
            <a:off x="7430401" y="3760133"/>
            <a:ext cx="216000" cy="216000"/>
            <a:chOff x="949666" y="4671445"/>
            <a:chExt cx="216000" cy="216000"/>
          </a:xfrm>
        </p:grpSpPr>
        <p:sp>
          <p:nvSpPr>
            <p:cNvPr id="40" name="Oval 39"/>
            <p:cNvSpPr/>
            <p:nvPr/>
          </p:nvSpPr>
          <p:spPr>
            <a:xfrm rot="16200000">
              <a:off x="949666" y="4671445"/>
              <a:ext cx="216000" cy="216000"/>
            </a:xfrm>
            <a:prstGeom prst="ellipse">
              <a:avLst/>
            </a:prstGeom>
            <a:solidFill>
              <a:srgbClr val="9EA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41" name="Picture 40"/>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rot="16200000">
              <a:off x="1012391" y="4704297"/>
              <a:ext cx="90549" cy="123429"/>
            </a:xfrm>
            <a:prstGeom prst="rect">
              <a:avLst/>
            </a:prstGeom>
          </p:spPr>
        </p:pic>
      </p:grpSp>
      <p:sp>
        <p:nvSpPr>
          <p:cNvPr id="42" name="Text Placeholder 2"/>
          <p:cNvSpPr>
            <a:spLocks noGrp="1"/>
          </p:cNvSpPr>
          <p:nvPr>
            <p:ph type="body" sz="quarter" idx="20" hasCustomPrompt="1"/>
          </p:nvPr>
        </p:nvSpPr>
        <p:spPr>
          <a:xfrm>
            <a:off x="6306096" y="2473200"/>
            <a:ext cx="2400000" cy="828000"/>
          </a:xfrm>
          <a:prstGeom prst="rect">
            <a:avLst/>
          </a:prstGeom>
        </p:spPr>
        <p:txBody>
          <a:bodyPr lIns="144000" tIns="144000" rIns="0" bIns="0"/>
          <a:lstStyle>
            <a:lvl1pPr marL="0" indent="0" algn="l">
              <a:lnSpc>
                <a:spcPts val="1800"/>
              </a:lnSpc>
              <a:spcBef>
                <a:spcPts val="0"/>
              </a:spcBef>
              <a:buNone/>
              <a:defRPr sz="1600" baseline="0">
                <a:solidFill>
                  <a:srgbClr val="FFFFFF"/>
                </a:solidFill>
                <a:latin typeface="Roboto Light" panose="02000000000000000000" pitchFamily="2" charset="0"/>
                <a:ea typeface="Roboto Light" panose="02000000000000000000" pitchFamily="2" charset="0"/>
              </a:defRPr>
            </a:lvl1pPr>
            <a:lvl2pPr indent="0">
              <a:spcBef>
                <a:spcPts val="0"/>
              </a:spcBef>
              <a:defRPr sz="2200">
                <a:latin typeface="Roboto Light" panose="02000000000000000000" pitchFamily="2" charset="0"/>
                <a:ea typeface="Roboto Light" panose="02000000000000000000" pitchFamily="2" charset="0"/>
              </a:defRPr>
            </a:lvl2pPr>
            <a:lvl3pPr indent="0">
              <a:spcBef>
                <a:spcPts val="0"/>
              </a:spcBef>
              <a:defRPr sz="2200">
                <a:latin typeface="Roboto Light" panose="02000000000000000000" pitchFamily="2" charset="0"/>
                <a:ea typeface="Roboto Light" panose="02000000000000000000" pitchFamily="2" charset="0"/>
              </a:defRPr>
            </a:lvl3pPr>
            <a:lvl4pPr indent="0">
              <a:spcBef>
                <a:spcPts val="0"/>
              </a:spcBef>
              <a:defRPr sz="2200">
                <a:latin typeface="Roboto Light" panose="02000000000000000000" pitchFamily="2" charset="0"/>
                <a:ea typeface="Roboto Light" panose="02000000000000000000" pitchFamily="2" charset="0"/>
              </a:defRPr>
            </a:lvl4pPr>
            <a:lvl5pPr indent="0">
              <a:spcBef>
                <a:spcPts val="0"/>
              </a:spcBef>
              <a:defRPr sz="2200">
                <a:latin typeface="Roboto Light" panose="02000000000000000000" pitchFamily="2" charset="0"/>
                <a:ea typeface="Roboto Light" panose="02000000000000000000" pitchFamily="2" charset="0"/>
              </a:defRPr>
            </a:lvl5pPr>
          </a:lstStyle>
          <a:p>
            <a:pPr lvl="0"/>
            <a:r>
              <a:rPr lang="en-US" noProof="0" dirty="0"/>
              <a:t>Click to insert </a:t>
            </a:r>
            <a:br>
              <a:rPr lang="en-US" noProof="0" dirty="0"/>
            </a:br>
            <a:r>
              <a:rPr lang="en-US" noProof="0" dirty="0"/>
              <a:t>text</a:t>
            </a:r>
          </a:p>
        </p:txBody>
      </p:sp>
      <p:sp>
        <p:nvSpPr>
          <p:cNvPr id="43" name="Text Placeholder 2"/>
          <p:cNvSpPr>
            <a:spLocks noGrp="1"/>
          </p:cNvSpPr>
          <p:nvPr>
            <p:ph type="body" sz="quarter" idx="21" hasCustomPrompt="1"/>
          </p:nvPr>
        </p:nvSpPr>
        <p:spPr>
          <a:xfrm>
            <a:off x="6306096" y="3553200"/>
            <a:ext cx="2400000" cy="288000"/>
          </a:xfrm>
          <a:prstGeom prst="rect">
            <a:avLst/>
          </a:prstGeom>
        </p:spPr>
        <p:txBody>
          <a:bodyPr lIns="144000" tIns="0" rIns="0" bIns="0"/>
          <a:lstStyle>
            <a:lvl1pPr marL="0" indent="0" algn="l">
              <a:lnSpc>
                <a:spcPct val="100000"/>
              </a:lnSpc>
              <a:spcBef>
                <a:spcPts val="0"/>
              </a:spcBef>
              <a:buNone/>
              <a:defRPr sz="1100" baseline="0">
                <a:solidFill>
                  <a:srgbClr val="FFFFFF"/>
                </a:solidFill>
                <a:latin typeface="Roboto Light" panose="02000000000000000000" pitchFamily="2" charset="0"/>
                <a:ea typeface="Roboto Light" panose="02000000000000000000" pitchFamily="2" charset="0"/>
              </a:defRPr>
            </a:lvl1pPr>
            <a:lvl2pPr indent="0">
              <a:spcBef>
                <a:spcPts val="0"/>
              </a:spcBef>
              <a:defRPr sz="2200">
                <a:latin typeface="Roboto Light" panose="02000000000000000000" pitchFamily="2" charset="0"/>
                <a:ea typeface="Roboto Light" panose="02000000000000000000" pitchFamily="2" charset="0"/>
              </a:defRPr>
            </a:lvl2pPr>
            <a:lvl3pPr indent="0">
              <a:spcBef>
                <a:spcPts val="0"/>
              </a:spcBef>
              <a:defRPr sz="2200">
                <a:latin typeface="Roboto Light" panose="02000000000000000000" pitchFamily="2" charset="0"/>
                <a:ea typeface="Roboto Light" panose="02000000000000000000" pitchFamily="2" charset="0"/>
              </a:defRPr>
            </a:lvl3pPr>
            <a:lvl4pPr indent="0">
              <a:spcBef>
                <a:spcPts val="0"/>
              </a:spcBef>
              <a:defRPr sz="2200">
                <a:latin typeface="Roboto Light" panose="02000000000000000000" pitchFamily="2" charset="0"/>
                <a:ea typeface="Roboto Light" panose="02000000000000000000" pitchFamily="2" charset="0"/>
              </a:defRPr>
            </a:lvl4pPr>
            <a:lvl5pPr indent="0">
              <a:spcBef>
                <a:spcPts val="0"/>
              </a:spcBef>
              <a:defRPr sz="2200">
                <a:latin typeface="Roboto Light" panose="02000000000000000000" pitchFamily="2" charset="0"/>
                <a:ea typeface="Roboto Light" panose="02000000000000000000" pitchFamily="2" charset="0"/>
              </a:defRPr>
            </a:lvl5pPr>
          </a:lstStyle>
          <a:p>
            <a:pPr lvl="0"/>
            <a:r>
              <a:rPr lang="en-US" noProof="0" dirty="0"/>
              <a:t>Click to insert text</a:t>
            </a:r>
          </a:p>
        </p:txBody>
      </p:sp>
      <p:sp>
        <p:nvSpPr>
          <p:cNvPr id="44" name="Text Placeholder 2"/>
          <p:cNvSpPr>
            <a:spLocks noGrp="1"/>
          </p:cNvSpPr>
          <p:nvPr>
            <p:ph type="body" sz="quarter" idx="22" hasCustomPrompt="1"/>
          </p:nvPr>
        </p:nvSpPr>
        <p:spPr>
          <a:xfrm>
            <a:off x="3834096" y="2473200"/>
            <a:ext cx="2400000" cy="828000"/>
          </a:xfrm>
          <a:prstGeom prst="rect">
            <a:avLst/>
          </a:prstGeom>
        </p:spPr>
        <p:txBody>
          <a:bodyPr lIns="144000" tIns="144000" rIns="0" bIns="0"/>
          <a:lstStyle>
            <a:lvl1pPr marL="0" indent="0" algn="l">
              <a:lnSpc>
                <a:spcPts val="1800"/>
              </a:lnSpc>
              <a:spcBef>
                <a:spcPts val="0"/>
              </a:spcBef>
              <a:buNone/>
              <a:defRPr sz="1600" baseline="0">
                <a:solidFill>
                  <a:srgbClr val="FFFFFF"/>
                </a:solidFill>
                <a:latin typeface="Roboto Light" panose="02000000000000000000" pitchFamily="2" charset="0"/>
                <a:ea typeface="Roboto Light" panose="02000000000000000000" pitchFamily="2" charset="0"/>
              </a:defRPr>
            </a:lvl1pPr>
            <a:lvl2pPr indent="0">
              <a:spcBef>
                <a:spcPts val="0"/>
              </a:spcBef>
              <a:defRPr sz="2200">
                <a:latin typeface="Roboto Light" panose="02000000000000000000" pitchFamily="2" charset="0"/>
                <a:ea typeface="Roboto Light" panose="02000000000000000000" pitchFamily="2" charset="0"/>
              </a:defRPr>
            </a:lvl2pPr>
            <a:lvl3pPr indent="0">
              <a:spcBef>
                <a:spcPts val="0"/>
              </a:spcBef>
              <a:defRPr sz="2200">
                <a:latin typeface="Roboto Light" panose="02000000000000000000" pitchFamily="2" charset="0"/>
                <a:ea typeface="Roboto Light" panose="02000000000000000000" pitchFamily="2" charset="0"/>
              </a:defRPr>
            </a:lvl3pPr>
            <a:lvl4pPr indent="0">
              <a:spcBef>
                <a:spcPts val="0"/>
              </a:spcBef>
              <a:defRPr sz="2200">
                <a:latin typeface="Roboto Light" panose="02000000000000000000" pitchFamily="2" charset="0"/>
                <a:ea typeface="Roboto Light" panose="02000000000000000000" pitchFamily="2" charset="0"/>
              </a:defRPr>
            </a:lvl4pPr>
            <a:lvl5pPr indent="0">
              <a:spcBef>
                <a:spcPts val="0"/>
              </a:spcBef>
              <a:defRPr sz="2200">
                <a:latin typeface="Roboto Light" panose="02000000000000000000" pitchFamily="2" charset="0"/>
                <a:ea typeface="Roboto Light" panose="02000000000000000000" pitchFamily="2" charset="0"/>
              </a:defRPr>
            </a:lvl5pPr>
          </a:lstStyle>
          <a:p>
            <a:pPr lvl="0"/>
            <a:r>
              <a:rPr lang="en-US" noProof="0" dirty="0"/>
              <a:t>Click to insert </a:t>
            </a:r>
            <a:br>
              <a:rPr lang="en-US" noProof="0" dirty="0"/>
            </a:br>
            <a:r>
              <a:rPr lang="en-US" noProof="0" dirty="0"/>
              <a:t>text</a:t>
            </a:r>
          </a:p>
        </p:txBody>
      </p:sp>
      <p:sp>
        <p:nvSpPr>
          <p:cNvPr id="45" name="Text Placeholder 2"/>
          <p:cNvSpPr>
            <a:spLocks noGrp="1"/>
          </p:cNvSpPr>
          <p:nvPr>
            <p:ph type="body" sz="quarter" idx="23" hasCustomPrompt="1"/>
          </p:nvPr>
        </p:nvSpPr>
        <p:spPr>
          <a:xfrm>
            <a:off x="3834096" y="3553200"/>
            <a:ext cx="2400000" cy="288000"/>
          </a:xfrm>
          <a:prstGeom prst="rect">
            <a:avLst/>
          </a:prstGeom>
        </p:spPr>
        <p:txBody>
          <a:bodyPr lIns="144000" tIns="0" rIns="0" bIns="0"/>
          <a:lstStyle>
            <a:lvl1pPr marL="0" indent="0" algn="l">
              <a:lnSpc>
                <a:spcPct val="100000"/>
              </a:lnSpc>
              <a:spcBef>
                <a:spcPts val="0"/>
              </a:spcBef>
              <a:buNone/>
              <a:defRPr sz="1100" baseline="0">
                <a:solidFill>
                  <a:srgbClr val="FFFFFF"/>
                </a:solidFill>
                <a:latin typeface="Roboto Light" panose="02000000000000000000" pitchFamily="2" charset="0"/>
                <a:ea typeface="Roboto Light" panose="02000000000000000000" pitchFamily="2" charset="0"/>
              </a:defRPr>
            </a:lvl1pPr>
            <a:lvl2pPr indent="0">
              <a:spcBef>
                <a:spcPts val="0"/>
              </a:spcBef>
              <a:defRPr sz="2200">
                <a:latin typeface="Roboto Light" panose="02000000000000000000" pitchFamily="2" charset="0"/>
                <a:ea typeface="Roboto Light" panose="02000000000000000000" pitchFamily="2" charset="0"/>
              </a:defRPr>
            </a:lvl2pPr>
            <a:lvl3pPr indent="0">
              <a:spcBef>
                <a:spcPts val="0"/>
              </a:spcBef>
              <a:defRPr sz="2200">
                <a:latin typeface="Roboto Light" panose="02000000000000000000" pitchFamily="2" charset="0"/>
                <a:ea typeface="Roboto Light" panose="02000000000000000000" pitchFamily="2" charset="0"/>
              </a:defRPr>
            </a:lvl3pPr>
            <a:lvl4pPr indent="0">
              <a:spcBef>
                <a:spcPts val="0"/>
              </a:spcBef>
              <a:defRPr sz="2200">
                <a:latin typeface="Roboto Light" panose="02000000000000000000" pitchFamily="2" charset="0"/>
                <a:ea typeface="Roboto Light" panose="02000000000000000000" pitchFamily="2" charset="0"/>
              </a:defRPr>
            </a:lvl4pPr>
            <a:lvl5pPr indent="0">
              <a:spcBef>
                <a:spcPts val="0"/>
              </a:spcBef>
              <a:defRPr sz="2200">
                <a:latin typeface="Roboto Light" panose="02000000000000000000" pitchFamily="2" charset="0"/>
                <a:ea typeface="Roboto Light" panose="02000000000000000000" pitchFamily="2" charset="0"/>
              </a:defRPr>
            </a:lvl5pPr>
          </a:lstStyle>
          <a:p>
            <a:pPr lvl="0"/>
            <a:r>
              <a:rPr lang="en-US" noProof="0" dirty="0"/>
              <a:t>Click to insert text</a:t>
            </a:r>
          </a:p>
        </p:txBody>
      </p:sp>
      <p:sp>
        <p:nvSpPr>
          <p:cNvPr id="46" name="Text Placeholder 2"/>
          <p:cNvSpPr>
            <a:spLocks noGrp="1"/>
          </p:cNvSpPr>
          <p:nvPr>
            <p:ph type="body" sz="quarter" idx="24" hasCustomPrompt="1"/>
          </p:nvPr>
        </p:nvSpPr>
        <p:spPr>
          <a:xfrm>
            <a:off x="1361451" y="2473200"/>
            <a:ext cx="2400000" cy="828000"/>
          </a:xfrm>
          <a:prstGeom prst="rect">
            <a:avLst/>
          </a:prstGeom>
        </p:spPr>
        <p:txBody>
          <a:bodyPr lIns="144000" tIns="144000" rIns="0" bIns="0"/>
          <a:lstStyle>
            <a:lvl1pPr marL="0" indent="0" algn="l">
              <a:lnSpc>
                <a:spcPts val="1800"/>
              </a:lnSpc>
              <a:spcBef>
                <a:spcPts val="0"/>
              </a:spcBef>
              <a:buNone/>
              <a:defRPr sz="1600" baseline="0">
                <a:solidFill>
                  <a:srgbClr val="FFFFFF"/>
                </a:solidFill>
                <a:latin typeface="Roboto Light" panose="02000000000000000000" pitchFamily="2" charset="0"/>
                <a:ea typeface="Roboto Light" panose="02000000000000000000" pitchFamily="2" charset="0"/>
              </a:defRPr>
            </a:lvl1pPr>
            <a:lvl2pPr indent="0">
              <a:spcBef>
                <a:spcPts val="0"/>
              </a:spcBef>
              <a:defRPr sz="2200">
                <a:latin typeface="Roboto Light" panose="02000000000000000000" pitchFamily="2" charset="0"/>
                <a:ea typeface="Roboto Light" panose="02000000000000000000" pitchFamily="2" charset="0"/>
              </a:defRPr>
            </a:lvl2pPr>
            <a:lvl3pPr indent="0">
              <a:spcBef>
                <a:spcPts val="0"/>
              </a:spcBef>
              <a:defRPr sz="2200">
                <a:latin typeface="Roboto Light" panose="02000000000000000000" pitchFamily="2" charset="0"/>
                <a:ea typeface="Roboto Light" panose="02000000000000000000" pitchFamily="2" charset="0"/>
              </a:defRPr>
            </a:lvl3pPr>
            <a:lvl4pPr indent="0">
              <a:spcBef>
                <a:spcPts val="0"/>
              </a:spcBef>
              <a:defRPr sz="2200">
                <a:latin typeface="Roboto Light" panose="02000000000000000000" pitchFamily="2" charset="0"/>
                <a:ea typeface="Roboto Light" panose="02000000000000000000" pitchFamily="2" charset="0"/>
              </a:defRPr>
            </a:lvl4pPr>
            <a:lvl5pPr indent="0">
              <a:spcBef>
                <a:spcPts val="0"/>
              </a:spcBef>
              <a:defRPr sz="2200">
                <a:latin typeface="Roboto Light" panose="02000000000000000000" pitchFamily="2" charset="0"/>
                <a:ea typeface="Roboto Light" panose="02000000000000000000" pitchFamily="2" charset="0"/>
              </a:defRPr>
            </a:lvl5pPr>
          </a:lstStyle>
          <a:p>
            <a:pPr lvl="0"/>
            <a:r>
              <a:rPr lang="en-US" noProof="0" dirty="0"/>
              <a:t>Click to insert </a:t>
            </a:r>
            <a:br>
              <a:rPr lang="en-US" noProof="0" dirty="0"/>
            </a:br>
            <a:r>
              <a:rPr lang="en-US" noProof="0" dirty="0"/>
              <a:t>text</a:t>
            </a:r>
          </a:p>
        </p:txBody>
      </p:sp>
      <p:sp>
        <p:nvSpPr>
          <p:cNvPr id="47" name="Text Placeholder 2"/>
          <p:cNvSpPr>
            <a:spLocks noGrp="1"/>
          </p:cNvSpPr>
          <p:nvPr>
            <p:ph type="body" sz="quarter" idx="25" hasCustomPrompt="1"/>
          </p:nvPr>
        </p:nvSpPr>
        <p:spPr>
          <a:xfrm>
            <a:off x="1361451" y="3553200"/>
            <a:ext cx="2400000" cy="288000"/>
          </a:xfrm>
          <a:prstGeom prst="rect">
            <a:avLst/>
          </a:prstGeom>
        </p:spPr>
        <p:txBody>
          <a:bodyPr lIns="144000" tIns="0" rIns="0" bIns="0"/>
          <a:lstStyle>
            <a:lvl1pPr marL="0" indent="0" algn="l">
              <a:lnSpc>
                <a:spcPct val="100000"/>
              </a:lnSpc>
              <a:spcBef>
                <a:spcPts val="0"/>
              </a:spcBef>
              <a:buNone/>
              <a:defRPr sz="1100" baseline="0">
                <a:solidFill>
                  <a:srgbClr val="FFFFFF"/>
                </a:solidFill>
                <a:latin typeface="Roboto Light" panose="02000000000000000000" pitchFamily="2" charset="0"/>
                <a:ea typeface="Roboto Light" panose="02000000000000000000" pitchFamily="2" charset="0"/>
              </a:defRPr>
            </a:lvl1pPr>
            <a:lvl2pPr indent="0">
              <a:spcBef>
                <a:spcPts val="0"/>
              </a:spcBef>
              <a:defRPr sz="2200">
                <a:latin typeface="Roboto Light" panose="02000000000000000000" pitchFamily="2" charset="0"/>
                <a:ea typeface="Roboto Light" panose="02000000000000000000" pitchFamily="2" charset="0"/>
              </a:defRPr>
            </a:lvl2pPr>
            <a:lvl3pPr indent="0">
              <a:spcBef>
                <a:spcPts val="0"/>
              </a:spcBef>
              <a:defRPr sz="2200">
                <a:latin typeface="Roboto Light" panose="02000000000000000000" pitchFamily="2" charset="0"/>
                <a:ea typeface="Roboto Light" panose="02000000000000000000" pitchFamily="2" charset="0"/>
              </a:defRPr>
            </a:lvl3pPr>
            <a:lvl4pPr indent="0">
              <a:spcBef>
                <a:spcPts val="0"/>
              </a:spcBef>
              <a:defRPr sz="2200">
                <a:latin typeface="Roboto Light" panose="02000000000000000000" pitchFamily="2" charset="0"/>
                <a:ea typeface="Roboto Light" panose="02000000000000000000" pitchFamily="2" charset="0"/>
              </a:defRPr>
            </a:lvl4pPr>
            <a:lvl5pPr indent="0">
              <a:spcBef>
                <a:spcPts val="0"/>
              </a:spcBef>
              <a:defRPr sz="2200">
                <a:latin typeface="Roboto Light" panose="02000000000000000000" pitchFamily="2" charset="0"/>
                <a:ea typeface="Roboto Light" panose="02000000000000000000" pitchFamily="2" charset="0"/>
              </a:defRPr>
            </a:lvl5pPr>
          </a:lstStyle>
          <a:p>
            <a:pPr lvl="0"/>
            <a:r>
              <a:rPr lang="en-US" noProof="0" dirty="0"/>
              <a:t>Click to insert text</a:t>
            </a:r>
          </a:p>
        </p:txBody>
      </p:sp>
      <p:sp>
        <p:nvSpPr>
          <p:cNvPr id="48" name="Text Placeholder 2"/>
          <p:cNvSpPr>
            <a:spLocks noGrp="1"/>
          </p:cNvSpPr>
          <p:nvPr>
            <p:ph type="body" sz="quarter" idx="29" hasCustomPrompt="1"/>
          </p:nvPr>
        </p:nvSpPr>
        <p:spPr>
          <a:xfrm>
            <a:off x="6306096" y="4687200"/>
            <a:ext cx="2400000" cy="828000"/>
          </a:xfrm>
          <a:prstGeom prst="rect">
            <a:avLst/>
          </a:prstGeom>
        </p:spPr>
        <p:txBody>
          <a:bodyPr lIns="144000" tIns="144000" rIns="0" bIns="0"/>
          <a:lstStyle>
            <a:lvl1pPr marL="0" indent="0" algn="l">
              <a:lnSpc>
                <a:spcPts val="1800"/>
              </a:lnSpc>
              <a:spcBef>
                <a:spcPts val="0"/>
              </a:spcBef>
              <a:buNone/>
              <a:defRPr sz="1600" baseline="0">
                <a:solidFill>
                  <a:srgbClr val="FFFFFF"/>
                </a:solidFill>
                <a:latin typeface="Roboto Light" panose="02000000000000000000" pitchFamily="2" charset="0"/>
                <a:ea typeface="Roboto Light" panose="02000000000000000000" pitchFamily="2" charset="0"/>
              </a:defRPr>
            </a:lvl1pPr>
            <a:lvl2pPr indent="0">
              <a:spcBef>
                <a:spcPts val="0"/>
              </a:spcBef>
              <a:defRPr sz="2200">
                <a:latin typeface="Roboto Light" panose="02000000000000000000" pitchFamily="2" charset="0"/>
                <a:ea typeface="Roboto Light" panose="02000000000000000000" pitchFamily="2" charset="0"/>
              </a:defRPr>
            </a:lvl2pPr>
            <a:lvl3pPr indent="0">
              <a:spcBef>
                <a:spcPts val="0"/>
              </a:spcBef>
              <a:defRPr sz="2200">
                <a:latin typeface="Roboto Light" panose="02000000000000000000" pitchFamily="2" charset="0"/>
                <a:ea typeface="Roboto Light" panose="02000000000000000000" pitchFamily="2" charset="0"/>
              </a:defRPr>
            </a:lvl3pPr>
            <a:lvl4pPr indent="0">
              <a:spcBef>
                <a:spcPts val="0"/>
              </a:spcBef>
              <a:defRPr sz="2200">
                <a:latin typeface="Roboto Light" panose="02000000000000000000" pitchFamily="2" charset="0"/>
                <a:ea typeface="Roboto Light" panose="02000000000000000000" pitchFamily="2" charset="0"/>
              </a:defRPr>
            </a:lvl4pPr>
            <a:lvl5pPr indent="0">
              <a:spcBef>
                <a:spcPts val="0"/>
              </a:spcBef>
              <a:defRPr sz="2200">
                <a:latin typeface="Roboto Light" panose="02000000000000000000" pitchFamily="2" charset="0"/>
                <a:ea typeface="Roboto Light" panose="02000000000000000000" pitchFamily="2" charset="0"/>
              </a:defRPr>
            </a:lvl5pPr>
          </a:lstStyle>
          <a:p>
            <a:pPr lvl="0"/>
            <a:r>
              <a:rPr lang="en-US" noProof="0" dirty="0"/>
              <a:t>Click to insert </a:t>
            </a:r>
            <a:br>
              <a:rPr lang="en-US" noProof="0" dirty="0"/>
            </a:br>
            <a:r>
              <a:rPr lang="en-US" noProof="0" dirty="0"/>
              <a:t>text</a:t>
            </a:r>
          </a:p>
        </p:txBody>
      </p:sp>
      <p:sp>
        <p:nvSpPr>
          <p:cNvPr id="49" name="Text Placeholder 2"/>
          <p:cNvSpPr>
            <a:spLocks noGrp="1"/>
          </p:cNvSpPr>
          <p:nvPr>
            <p:ph type="body" sz="quarter" idx="30" hasCustomPrompt="1"/>
          </p:nvPr>
        </p:nvSpPr>
        <p:spPr>
          <a:xfrm>
            <a:off x="3834096" y="4687200"/>
            <a:ext cx="2400000" cy="828000"/>
          </a:xfrm>
          <a:prstGeom prst="rect">
            <a:avLst/>
          </a:prstGeom>
        </p:spPr>
        <p:txBody>
          <a:bodyPr lIns="144000" tIns="144000" rIns="0" bIns="0"/>
          <a:lstStyle>
            <a:lvl1pPr marL="0" indent="0" algn="l">
              <a:lnSpc>
                <a:spcPts val="1800"/>
              </a:lnSpc>
              <a:spcBef>
                <a:spcPts val="0"/>
              </a:spcBef>
              <a:buNone/>
              <a:defRPr sz="1600" baseline="0">
                <a:solidFill>
                  <a:srgbClr val="FFFFFF"/>
                </a:solidFill>
                <a:latin typeface="Roboto Light" panose="02000000000000000000" pitchFamily="2" charset="0"/>
                <a:ea typeface="Roboto Light" panose="02000000000000000000" pitchFamily="2" charset="0"/>
              </a:defRPr>
            </a:lvl1pPr>
            <a:lvl2pPr indent="0">
              <a:spcBef>
                <a:spcPts val="0"/>
              </a:spcBef>
              <a:defRPr sz="2200">
                <a:latin typeface="Roboto Light" panose="02000000000000000000" pitchFamily="2" charset="0"/>
                <a:ea typeface="Roboto Light" panose="02000000000000000000" pitchFamily="2" charset="0"/>
              </a:defRPr>
            </a:lvl2pPr>
            <a:lvl3pPr indent="0">
              <a:spcBef>
                <a:spcPts val="0"/>
              </a:spcBef>
              <a:defRPr sz="2200">
                <a:latin typeface="Roboto Light" panose="02000000000000000000" pitchFamily="2" charset="0"/>
                <a:ea typeface="Roboto Light" panose="02000000000000000000" pitchFamily="2" charset="0"/>
              </a:defRPr>
            </a:lvl3pPr>
            <a:lvl4pPr indent="0">
              <a:spcBef>
                <a:spcPts val="0"/>
              </a:spcBef>
              <a:defRPr sz="2200">
                <a:latin typeface="Roboto Light" panose="02000000000000000000" pitchFamily="2" charset="0"/>
                <a:ea typeface="Roboto Light" panose="02000000000000000000" pitchFamily="2" charset="0"/>
              </a:defRPr>
            </a:lvl4pPr>
            <a:lvl5pPr indent="0">
              <a:spcBef>
                <a:spcPts val="0"/>
              </a:spcBef>
              <a:defRPr sz="2200">
                <a:latin typeface="Roboto Light" panose="02000000000000000000" pitchFamily="2" charset="0"/>
                <a:ea typeface="Roboto Light" panose="02000000000000000000" pitchFamily="2" charset="0"/>
              </a:defRPr>
            </a:lvl5pPr>
          </a:lstStyle>
          <a:p>
            <a:pPr lvl="0"/>
            <a:r>
              <a:rPr lang="en-US" noProof="0" dirty="0"/>
              <a:t>Click to insert </a:t>
            </a:r>
            <a:br>
              <a:rPr lang="en-US" noProof="0" dirty="0"/>
            </a:br>
            <a:r>
              <a:rPr lang="en-US" noProof="0" dirty="0"/>
              <a:t>text</a:t>
            </a:r>
          </a:p>
        </p:txBody>
      </p:sp>
      <p:sp>
        <p:nvSpPr>
          <p:cNvPr id="50" name="Text Placeholder 2"/>
          <p:cNvSpPr>
            <a:spLocks noGrp="1"/>
          </p:cNvSpPr>
          <p:nvPr>
            <p:ph type="body" sz="quarter" idx="31" hasCustomPrompt="1"/>
          </p:nvPr>
        </p:nvSpPr>
        <p:spPr>
          <a:xfrm>
            <a:off x="1361451" y="4687200"/>
            <a:ext cx="2400000" cy="828000"/>
          </a:xfrm>
          <a:prstGeom prst="rect">
            <a:avLst/>
          </a:prstGeom>
        </p:spPr>
        <p:txBody>
          <a:bodyPr lIns="144000" tIns="144000" rIns="0" bIns="0"/>
          <a:lstStyle>
            <a:lvl1pPr marL="0" indent="0" algn="l">
              <a:lnSpc>
                <a:spcPts val="1800"/>
              </a:lnSpc>
              <a:spcBef>
                <a:spcPts val="0"/>
              </a:spcBef>
              <a:buNone/>
              <a:defRPr sz="1600" baseline="0">
                <a:solidFill>
                  <a:srgbClr val="FFFFFF"/>
                </a:solidFill>
                <a:latin typeface="Roboto Light" panose="02000000000000000000" pitchFamily="2" charset="0"/>
                <a:ea typeface="Roboto Light" panose="02000000000000000000" pitchFamily="2" charset="0"/>
              </a:defRPr>
            </a:lvl1pPr>
            <a:lvl2pPr indent="0">
              <a:spcBef>
                <a:spcPts val="0"/>
              </a:spcBef>
              <a:defRPr sz="2200">
                <a:latin typeface="Roboto Light" panose="02000000000000000000" pitchFamily="2" charset="0"/>
                <a:ea typeface="Roboto Light" panose="02000000000000000000" pitchFamily="2" charset="0"/>
              </a:defRPr>
            </a:lvl2pPr>
            <a:lvl3pPr indent="0">
              <a:spcBef>
                <a:spcPts val="0"/>
              </a:spcBef>
              <a:defRPr sz="2200">
                <a:latin typeface="Roboto Light" panose="02000000000000000000" pitchFamily="2" charset="0"/>
                <a:ea typeface="Roboto Light" panose="02000000000000000000" pitchFamily="2" charset="0"/>
              </a:defRPr>
            </a:lvl3pPr>
            <a:lvl4pPr indent="0">
              <a:spcBef>
                <a:spcPts val="0"/>
              </a:spcBef>
              <a:defRPr sz="2200">
                <a:latin typeface="Roboto Light" panose="02000000000000000000" pitchFamily="2" charset="0"/>
                <a:ea typeface="Roboto Light" panose="02000000000000000000" pitchFamily="2" charset="0"/>
              </a:defRPr>
            </a:lvl4pPr>
            <a:lvl5pPr indent="0">
              <a:spcBef>
                <a:spcPts val="0"/>
              </a:spcBef>
              <a:defRPr sz="2200">
                <a:latin typeface="Roboto Light" panose="02000000000000000000" pitchFamily="2" charset="0"/>
                <a:ea typeface="Roboto Light" panose="02000000000000000000" pitchFamily="2" charset="0"/>
              </a:defRPr>
            </a:lvl5pPr>
          </a:lstStyle>
          <a:p>
            <a:pPr lvl="0"/>
            <a:r>
              <a:rPr lang="en-US" noProof="0" dirty="0"/>
              <a:t>Click to insert </a:t>
            </a:r>
            <a:br>
              <a:rPr lang="en-US" noProof="0" dirty="0"/>
            </a:br>
            <a:r>
              <a:rPr lang="en-US" noProof="0" dirty="0"/>
              <a:t>text</a:t>
            </a:r>
          </a:p>
        </p:txBody>
      </p:sp>
      <p:sp>
        <p:nvSpPr>
          <p:cNvPr id="51" name="Text Placeholder 2"/>
          <p:cNvSpPr>
            <a:spLocks noGrp="1"/>
          </p:cNvSpPr>
          <p:nvPr>
            <p:ph type="body" sz="quarter" idx="32" hasCustomPrompt="1"/>
          </p:nvPr>
        </p:nvSpPr>
        <p:spPr>
          <a:xfrm>
            <a:off x="6306096" y="5731200"/>
            <a:ext cx="2400000" cy="288000"/>
          </a:xfrm>
          <a:prstGeom prst="rect">
            <a:avLst/>
          </a:prstGeom>
        </p:spPr>
        <p:txBody>
          <a:bodyPr lIns="144000" tIns="0" rIns="0" bIns="0"/>
          <a:lstStyle>
            <a:lvl1pPr marL="0" indent="0" algn="l">
              <a:lnSpc>
                <a:spcPct val="100000"/>
              </a:lnSpc>
              <a:spcBef>
                <a:spcPts val="0"/>
              </a:spcBef>
              <a:buNone/>
              <a:defRPr sz="1100" baseline="0">
                <a:solidFill>
                  <a:srgbClr val="FFFFFF"/>
                </a:solidFill>
                <a:latin typeface="Roboto Light" panose="02000000000000000000" pitchFamily="2" charset="0"/>
                <a:ea typeface="Roboto Light" panose="02000000000000000000" pitchFamily="2" charset="0"/>
              </a:defRPr>
            </a:lvl1pPr>
            <a:lvl2pPr indent="0">
              <a:spcBef>
                <a:spcPts val="0"/>
              </a:spcBef>
              <a:defRPr sz="2200">
                <a:latin typeface="Roboto Light" panose="02000000000000000000" pitchFamily="2" charset="0"/>
                <a:ea typeface="Roboto Light" panose="02000000000000000000" pitchFamily="2" charset="0"/>
              </a:defRPr>
            </a:lvl2pPr>
            <a:lvl3pPr indent="0">
              <a:spcBef>
                <a:spcPts val="0"/>
              </a:spcBef>
              <a:defRPr sz="2200">
                <a:latin typeface="Roboto Light" panose="02000000000000000000" pitchFamily="2" charset="0"/>
                <a:ea typeface="Roboto Light" panose="02000000000000000000" pitchFamily="2" charset="0"/>
              </a:defRPr>
            </a:lvl3pPr>
            <a:lvl4pPr indent="0">
              <a:spcBef>
                <a:spcPts val="0"/>
              </a:spcBef>
              <a:defRPr sz="2200">
                <a:latin typeface="Roboto Light" panose="02000000000000000000" pitchFamily="2" charset="0"/>
                <a:ea typeface="Roboto Light" panose="02000000000000000000" pitchFamily="2" charset="0"/>
              </a:defRPr>
            </a:lvl4pPr>
            <a:lvl5pPr indent="0">
              <a:spcBef>
                <a:spcPts val="0"/>
              </a:spcBef>
              <a:defRPr sz="2200">
                <a:latin typeface="Roboto Light" panose="02000000000000000000" pitchFamily="2" charset="0"/>
                <a:ea typeface="Roboto Light" panose="02000000000000000000" pitchFamily="2" charset="0"/>
              </a:defRPr>
            </a:lvl5pPr>
          </a:lstStyle>
          <a:p>
            <a:pPr lvl="0"/>
            <a:r>
              <a:rPr lang="en-US" noProof="0" dirty="0"/>
              <a:t>Click to insert text</a:t>
            </a:r>
          </a:p>
        </p:txBody>
      </p:sp>
      <p:sp>
        <p:nvSpPr>
          <p:cNvPr id="52" name="Text Placeholder 2"/>
          <p:cNvSpPr>
            <a:spLocks noGrp="1"/>
          </p:cNvSpPr>
          <p:nvPr>
            <p:ph type="body" sz="quarter" idx="33" hasCustomPrompt="1"/>
          </p:nvPr>
        </p:nvSpPr>
        <p:spPr>
          <a:xfrm>
            <a:off x="3834096" y="5731200"/>
            <a:ext cx="2400000" cy="288000"/>
          </a:xfrm>
          <a:prstGeom prst="rect">
            <a:avLst/>
          </a:prstGeom>
        </p:spPr>
        <p:txBody>
          <a:bodyPr lIns="144000" tIns="0" rIns="0" bIns="0"/>
          <a:lstStyle>
            <a:lvl1pPr marL="0" indent="0" algn="l">
              <a:lnSpc>
                <a:spcPct val="100000"/>
              </a:lnSpc>
              <a:spcBef>
                <a:spcPts val="0"/>
              </a:spcBef>
              <a:buNone/>
              <a:defRPr sz="1100" baseline="0">
                <a:solidFill>
                  <a:srgbClr val="FFFFFF"/>
                </a:solidFill>
                <a:latin typeface="Roboto Light" panose="02000000000000000000" pitchFamily="2" charset="0"/>
                <a:ea typeface="Roboto Light" panose="02000000000000000000" pitchFamily="2" charset="0"/>
              </a:defRPr>
            </a:lvl1pPr>
            <a:lvl2pPr indent="0">
              <a:spcBef>
                <a:spcPts val="0"/>
              </a:spcBef>
              <a:defRPr sz="2200">
                <a:latin typeface="Roboto Light" panose="02000000000000000000" pitchFamily="2" charset="0"/>
                <a:ea typeface="Roboto Light" panose="02000000000000000000" pitchFamily="2" charset="0"/>
              </a:defRPr>
            </a:lvl2pPr>
            <a:lvl3pPr indent="0">
              <a:spcBef>
                <a:spcPts val="0"/>
              </a:spcBef>
              <a:defRPr sz="2200">
                <a:latin typeface="Roboto Light" panose="02000000000000000000" pitchFamily="2" charset="0"/>
                <a:ea typeface="Roboto Light" panose="02000000000000000000" pitchFamily="2" charset="0"/>
              </a:defRPr>
            </a:lvl3pPr>
            <a:lvl4pPr indent="0">
              <a:spcBef>
                <a:spcPts val="0"/>
              </a:spcBef>
              <a:defRPr sz="2200">
                <a:latin typeface="Roboto Light" panose="02000000000000000000" pitchFamily="2" charset="0"/>
                <a:ea typeface="Roboto Light" panose="02000000000000000000" pitchFamily="2" charset="0"/>
              </a:defRPr>
            </a:lvl4pPr>
            <a:lvl5pPr indent="0">
              <a:spcBef>
                <a:spcPts val="0"/>
              </a:spcBef>
              <a:defRPr sz="2200">
                <a:latin typeface="Roboto Light" panose="02000000000000000000" pitchFamily="2" charset="0"/>
                <a:ea typeface="Roboto Light" panose="02000000000000000000" pitchFamily="2" charset="0"/>
              </a:defRPr>
            </a:lvl5pPr>
          </a:lstStyle>
          <a:p>
            <a:pPr lvl="0"/>
            <a:r>
              <a:rPr lang="en-US" noProof="0" dirty="0"/>
              <a:t>Click to insert text</a:t>
            </a:r>
          </a:p>
        </p:txBody>
      </p:sp>
      <p:sp>
        <p:nvSpPr>
          <p:cNvPr id="53" name="Text Placeholder 2"/>
          <p:cNvSpPr>
            <a:spLocks noGrp="1"/>
          </p:cNvSpPr>
          <p:nvPr>
            <p:ph type="body" sz="quarter" idx="34" hasCustomPrompt="1"/>
          </p:nvPr>
        </p:nvSpPr>
        <p:spPr>
          <a:xfrm>
            <a:off x="1361451" y="5731200"/>
            <a:ext cx="2400000" cy="288000"/>
          </a:xfrm>
          <a:prstGeom prst="rect">
            <a:avLst/>
          </a:prstGeom>
        </p:spPr>
        <p:txBody>
          <a:bodyPr lIns="144000" tIns="0" rIns="0" bIns="0"/>
          <a:lstStyle>
            <a:lvl1pPr marL="0" indent="0" algn="l">
              <a:lnSpc>
                <a:spcPct val="100000"/>
              </a:lnSpc>
              <a:spcBef>
                <a:spcPts val="0"/>
              </a:spcBef>
              <a:buNone/>
              <a:defRPr sz="1100" baseline="0">
                <a:solidFill>
                  <a:srgbClr val="FFFFFF"/>
                </a:solidFill>
                <a:latin typeface="Roboto Light" panose="02000000000000000000" pitchFamily="2" charset="0"/>
                <a:ea typeface="Roboto Light" panose="02000000000000000000" pitchFamily="2" charset="0"/>
              </a:defRPr>
            </a:lvl1pPr>
            <a:lvl2pPr indent="0">
              <a:spcBef>
                <a:spcPts val="0"/>
              </a:spcBef>
              <a:defRPr sz="2200">
                <a:latin typeface="Roboto Light" panose="02000000000000000000" pitchFamily="2" charset="0"/>
                <a:ea typeface="Roboto Light" panose="02000000000000000000" pitchFamily="2" charset="0"/>
              </a:defRPr>
            </a:lvl2pPr>
            <a:lvl3pPr indent="0">
              <a:spcBef>
                <a:spcPts val="0"/>
              </a:spcBef>
              <a:defRPr sz="2200">
                <a:latin typeface="Roboto Light" panose="02000000000000000000" pitchFamily="2" charset="0"/>
                <a:ea typeface="Roboto Light" panose="02000000000000000000" pitchFamily="2" charset="0"/>
              </a:defRPr>
            </a:lvl3pPr>
            <a:lvl4pPr indent="0">
              <a:spcBef>
                <a:spcPts val="0"/>
              </a:spcBef>
              <a:defRPr sz="2200">
                <a:latin typeface="Roboto Light" panose="02000000000000000000" pitchFamily="2" charset="0"/>
                <a:ea typeface="Roboto Light" panose="02000000000000000000" pitchFamily="2" charset="0"/>
              </a:defRPr>
            </a:lvl4pPr>
            <a:lvl5pPr indent="0">
              <a:spcBef>
                <a:spcPts val="0"/>
              </a:spcBef>
              <a:defRPr sz="2200">
                <a:latin typeface="Roboto Light" panose="02000000000000000000" pitchFamily="2" charset="0"/>
                <a:ea typeface="Roboto Light" panose="02000000000000000000" pitchFamily="2" charset="0"/>
              </a:defRPr>
            </a:lvl5pPr>
          </a:lstStyle>
          <a:p>
            <a:pPr lvl="0"/>
            <a:r>
              <a:rPr lang="en-US" noProof="0" dirty="0"/>
              <a:t>Click to insert text</a:t>
            </a:r>
          </a:p>
        </p:txBody>
      </p:sp>
      <p:sp>
        <p:nvSpPr>
          <p:cNvPr id="54" name="Text Placeholder 2"/>
          <p:cNvSpPr>
            <a:spLocks noGrp="1"/>
          </p:cNvSpPr>
          <p:nvPr>
            <p:ph type="body" sz="quarter" idx="35" hasCustomPrompt="1"/>
          </p:nvPr>
        </p:nvSpPr>
        <p:spPr>
          <a:xfrm>
            <a:off x="10449867" y="3276000"/>
            <a:ext cx="1680000" cy="461665"/>
          </a:xfrm>
          <a:prstGeom prst="rect">
            <a:avLst/>
          </a:prstGeom>
        </p:spPr>
        <p:txBody>
          <a:bodyPr lIns="0" tIns="0" rIns="0" bIns="0">
            <a:spAutoFit/>
          </a:bodyPr>
          <a:lstStyle>
            <a:lvl1pPr marL="0" indent="0" algn="l">
              <a:lnSpc>
                <a:spcPts val="1800"/>
              </a:lnSpc>
              <a:spcBef>
                <a:spcPts val="0"/>
              </a:spcBef>
              <a:buNone/>
              <a:defRPr sz="1600" baseline="0">
                <a:solidFill>
                  <a:srgbClr val="002339"/>
                </a:solidFill>
                <a:latin typeface="Roboto Light" panose="02000000000000000000" pitchFamily="2" charset="0"/>
                <a:ea typeface="Roboto Light" panose="02000000000000000000" pitchFamily="2" charset="0"/>
              </a:defRPr>
            </a:lvl1pPr>
            <a:lvl2pPr indent="0">
              <a:spcBef>
                <a:spcPts val="0"/>
              </a:spcBef>
              <a:defRPr sz="2200">
                <a:latin typeface="Roboto Light" panose="02000000000000000000" pitchFamily="2" charset="0"/>
                <a:ea typeface="Roboto Light" panose="02000000000000000000" pitchFamily="2" charset="0"/>
              </a:defRPr>
            </a:lvl2pPr>
            <a:lvl3pPr indent="0">
              <a:spcBef>
                <a:spcPts val="0"/>
              </a:spcBef>
              <a:defRPr sz="2200">
                <a:latin typeface="Roboto Light" panose="02000000000000000000" pitchFamily="2" charset="0"/>
                <a:ea typeface="Roboto Light" panose="02000000000000000000" pitchFamily="2" charset="0"/>
              </a:defRPr>
            </a:lvl3pPr>
            <a:lvl4pPr indent="0">
              <a:spcBef>
                <a:spcPts val="0"/>
              </a:spcBef>
              <a:defRPr sz="2200">
                <a:latin typeface="Roboto Light" panose="02000000000000000000" pitchFamily="2" charset="0"/>
                <a:ea typeface="Roboto Light" panose="02000000000000000000" pitchFamily="2" charset="0"/>
              </a:defRPr>
            </a:lvl4pPr>
            <a:lvl5pPr indent="0">
              <a:spcBef>
                <a:spcPts val="0"/>
              </a:spcBef>
              <a:defRPr sz="2200">
                <a:latin typeface="Roboto Light" panose="02000000000000000000" pitchFamily="2" charset="0"/>
                <a:ea typeface="Roboto Light" panose="02000000000000000000" pitchFamily="2" charset="0"/>
              </a:defRPr>
            </a:lvl5pPr>
          </a:lstStyle>
          <a:p>
            <a:pPr lvl="0"/>
            <a:r>
              <a:rPr lang="en-US" noProof="0" dirty="0"/>
              <a:t>Click to </a:t>
            </a:r>
            <a:br>
              <a:rPr lang="en-US" noProof="0" dirty="0"/>
            </a:br>
            <a:r>
              <a:rPr lang="en-US" noProof="0" dirty="0"/>
              <a:t>insert text</a:t>
            </a:r>
          </a:p>
        </p:txBody>
      </p:sp>
      <p:sp>
        <p:nvSpPr>
          <p:cNvPr id="55" name="Text Placeholder 2"/>
          <p:cNvSpPr>
            <a:spLocks noGrp="1"/>
          </p:cNvSpPr>
          <p:nvPr>
            <p:ph type="body" sz="quarter" idx="36" hasCustomPrompt="1"/>
          </p:nvPr>
        </p:nvSpPr>
        <p:spPr>
          <a:xfrm>
            <a:off x="10449867" y="4139680"/>
            <a:ext cx="847522" cy="252643"/>
          </a:xfrm>
          <a:prstGeom prst="rect">
            <a:avLst/>
          </a:prstGeom>
          <a:ln>
            <a:solidFill>
              <a:srgbClr val="002339"/>
            </a:solidFill>
          </a:ln>
        </p:spPr>
        <p:txBody>
          <a:bodyPr wrap="none" lIns="72000" tIns="10800" rIns="72000" bIns="10800" anchor="ctr" anchorCtr="0">
            <a:spAutoFit/>
          </a:bodyPr>
          <a:lstStyle>
            <a:lvl1pPr marL="0" indent="0" algn="l">
              <a:lnSpc>
                <a:spcPts val="1800"/>
              </a:lnSpc>
              <a:spcBef>
                <a:spcPts val="0"/>
              </a:spcBef>
              <a:buNone/>
              <a:defRPr sz="1100" baseline="0">
                <a:solidFill>
                  <a:srgbClr val="002339"/>
                </a:solidFill>
                <a:latin typeface="Roboto" panose="02000000000000000000" pitchFamily="2" charset="0"/>
                <a:ea typeface="Roboto" panose="02000000000000000000" pitchFamily="2" charset="0"/>
              </a:defRPr>
            </a:lvl1pPr>
            <a:lvl2pPr indent="0">
              <a:spcBef>
                <a:spcPts val="0"/>
              </a:spcBef>
              <a:defRPr sz="2200">
                <a:latin typeface="Roboto Light" panose="02000000000000000000" pitchFamily="2" charset="0"/>
                <a:ea typeface="Roboto Light" panose="02000000000000000000" pitchFamily="2" charset="0"/>
              </a:defRPr>
            </a:lvl2pPr>
            <a:lvl3pPr indent="0">
              <a:spcBef>
                <a:spcPts val="0"/>
              </a:spcBef>
              <a:defRPr sz="2200">
                <a:latin typeface="Roboto Light" panose="02000000000000000000" pitchFamily="2" charset="0"/>
                <a:ea typeface="Roboto Light" panose="02000000000000000000" pitchFamily="2" charset="0"/>
              </a:defRPr>
            </a:lvl3pPr>
            <a:lvl4pPr indent="0">
              <a:spcBef>
                <a:spcPts val="0"/>
              </a:spcBef>
              <a:defRPr sz="2200">
                <a:latin typeface="Roboto Light" panose="02000000000000000000" pitchFamily="2" charset="0"/>
                <a:ea typeface="Roboto Light" panose="02000000000000000000" pitchFamily="2" charset="0"/>
              </a:defRPr>
            </a:lvl4pPr>
            <a:lvl5pPr indent="0">
              <a:spcBef>
                <a:spcPts val="0"/>
              </a:spcBef>
              <a:defRPr sz="2200">
                <a:latin typeface="Roboto Light" panose="02000000000000000000" pitchFamily="2" charset="0"/>
                <a:ea typeface="Roboto Light" panose="02000000000000000000" pitchFamily="2" charset="0"/>
              </a:defRPr>
            </a:lvl5pPr>
          </a:lstStyle>
          <a:p>
            <a:pPr lvl="0"/>
            <a:r>
              <a:rPr lang="en-US" noProof="0" dirty="0"/>
              <a:t>KEY WORD</a:t>
            </a:r>
          </a:p>
        </p:txBody>
      </p:sp>
      <p:sp>
        <p:nvSpPr>
          <p:cNvPr id="56" name="Text Placeholder 2"/>
          <p:cNvSpPr>
            <a:spLocks noGrp="1"/>
          </p:cNvSpPr>
          <p:nvPr>
            <p:ph type="body" sz="quarter" idx="40" hasCustomPrompt="1"/>
          </p:nvPr>
        </p:nvSpPr>
        <p:spPr>
          <a:xfrm>
            <a:off x="10449867" y="4444184"/>
            <a:ext cx="847522" cy="252643"/>
          </a:xfrm>
          <a:prstGeom prst="rect">
            <a:avLst/>
          </a:prstGeom>
          <a:ln>
            <a:solidFill>
              <a:srgbClr val="002339"/>
            </a:solidFill>
          </a:ln>
        </p:spPr>
        <p:txBody>
          <a:bodyPr wrap="none" lIns="72000" tIns="10800" rIns="72000" bIns="10800" anchor="ctr" anchorCtr="0">
            <a:spAutoFit/>
          </a:bodyPr>
          <a:lstStyle>
            <a:lvl1pPr marL="0" indent="0" algn="l">
              <a:lnSpc>
                <a:spcPts val="1800"/>
              </a:lnSpc>
              <a:spcBef>
                <a:spcPts val="0"/>
              </a:spcBef>
              <a:buNone/>
              <a:defRPr sz="1100" baseline="0">
                <a:solidFill>
                  <a:srgbClr val="002339"/>
                </a:solidFill>
                <a:latin typeface="Roboto" panose="02000000000000000000" pitchFamily="2" charset="0"/>
                <a:ea typeface="Roboto" panose="02000000000000000000" pitchFamily="2" charset="0"/>
              </a:defRPr>
            </a:lvl1pPr>
            <a:lvl2pPr indent="0">
              <a:spcBef>
                <a:spcPts val="0"/>
              </a:spcBef>
              <a:defRPr sz="2200">
                <a:latin typeface="Roboto Light" panose="02000000000000000000" pitchFamily="2" charset="0"/>
                <a:ea typeface="Roboto Light" panose="02000000000000000000" pitchFamily="2" charset="0"/>
              </a:defRPr>
            </a:lvl2pPr>
            <a:lvl3pPr indent="0">
              <a:spcBef>
                <a:spcPts val="0"/>
              </a:spcBef>
              <a:defRPr sz="2200">
                <a:latin typeface="Roboto Light" panose="02000000000000000000" pitchFamily="2" charset="0"/>
                <a:ea typeface="Roboto Light" panose="02000000000000000000" pitchFamily="2" charset="0"/>
              </a:defRPr>
            </a:lvl3pPr>
            <a:lvl4pPr indent="0">
              <a:spcBef>
                <a:spcPts val="0"/>
              </a:spcBef>
              <a:defRPr sz="2200">
                <a:latin typeface="Roboto Light" panose="02000000000000000000" pitchFamily="2" charset="0"/>
                <a:ea typeface="Roboto Light" panose="02000000000000000000" pitchFamily="2" charset="0"/>
              </a:defRPr>
            </a:lvl4pPr>
            <a:lvl5pPr indent="0">
              <a:spcBef>
                <a:spcPts val="0"/>
              </a:spcBef>
              <a:defRPr sz="2200">
                <a:latin typeface="Roboto Light" panose="02000000000000000000" pitchFamily="2" charset="0"/>
                <a:ea typeface="Roboto Light" panose="02000000000000000000" pitchFamily="2" charset="0"/>
              </a:defRPr>
            </a:lvl5pPr>
          </a:lstStyle>
          <a:p>
            <a:pPr lvl="0"/>
            <a:r>
              <a:rPr lang="en-US" noProof="0" dirty="0"/>
              <a:t>KEY WORD</a:t>
            </a:r>
          </a:p>
        </p:txBody>
      </p:sp>
      <p:sp>
        <p:nvSpPr>
          <p:cNvPr id="57" name="Text Placeholder 2"/>
          <p:cNvSpPr>
            <a:spLocks noGrp="1"/>
          </p:cNvSpPr>
          <p:nvPr>
            <p:ph type="body" sz="quarter" idx="41" hasCustomPrompt="1"/>
          </p:nvPr>
        </p:nvSpPr>
        <p:spPr>
          <a:xfrm>
            <a:off x="10449867" y="4751741"/>
            <a:ext cx="847522" cy="252643"/>
          </a:xfrm>
          <a:prstGeom prst="rect">
            <a:avLst/>
          </a:prstGeom>
          <a:ln>
            <a:solidFill>
              <a:srgbClr val="002339"/>
            </a:solidFill>
          </a:ln>
        </p:spPr>
        <p:txBody>
          <a:bodyPr wrap="none" lIns="72000" tIns="10800" rIns="72000" bIns="10800" anchor="ctr" anchorCtr="0">
            <a:spAutoFit/>
          </a:bodyPr>
          <a:lstStyle>
            <a:lvl1pPr marL="0" indent="0" algn="l">
              <a:lnSpc>
                <a:spcPts val="1800"/>
              </a:lnSpc>
              <a:spcBef>
                <a:spcPts val="0"/>
              </a:spcBef>
              <a:buNone/>
              <a:defRPr sz="1100" baseline="0">
                <a:solidFill>
                  <a:srgbClr val="002339"/>
                </a:solidFill>
                <a:latin typeface="Roboto" panose="02000000000000000000" pitchFamily="2" charset="0"/>
                <a:ea typeface="Roboto" panose="02000000000000000000" pitchFamily="2" charset="0"/>
              </a:defRPr>
            </a:lvl1pPr>
            <a:lvl2pPr indent="0">
              <a:spcBef>
                <a:spcPts val="0"/>
              </a:spcBef>
              <a:defRPr sz="2200">
                <a:latin typeface="Roboto Light" panose="02000000000000000000" pitchFamily="2" charset="0"/>
                <a:ea typeface="Roboto Light" panose="02000000000000000000" pitchFamily="2" charset="0"/>
              </a:defRPr>
            </a:lvl2pPr>
            <a:lvl3pPr indent="0">
              <a:spcBef>
                <a:spcPts val="0"/>
              </a:spcBef>
              <a:defRPr sz="2200">
                <a:latin typeface="Roboto Light" panose="02000000000000000000" pitchFamily="2" charset="0"/>
                <a:ea typeface="Roboto Light" panose="02000000000000000000" pitchFamily="2" charset="0"/>
              </a:defRPr>
            </a:lvl3pPr>
            <a:lvl4pPr indent="0">
              <a:spcBef>
                <a:spcPts val="0"/>
              </a:spcBef>
              <a:defRPr sz="2200">
                <a:latin typeface="Roboto Light" panose="02000000000000000000" pitchFamily="2" charset="0"/>
                <a:ea typeface="Roboto Light" panose="02000000000000000000" pitchFamily="2" charset="0"/>
              </a:defRPr>
            </a:lvl4pPr>
            <a:lvl5pPr indent="0">
              <a:spcBef>
                <a:spcPts val="0"/>
              </a:spcBef>
              <a:defRPr sz="2200">
                <a:latin typeface="Roboto Light" panose="02000000000000000000" pitchFamily="2" charset="0"/>
                <a:ea typeface="Roboto Light" panose="02000000000000000000" pitchFamily="2" charset="0"/>
              </a:defRPr>
            </a:lvl5pPr>
          </a:lstStyle>
          <a:p>
            <a:pPr lvl="0"/>
            <a:r>
              <a:rPr lang="en-US" noProof="0" dirty="0"/>
              <a:t>KEY WORD</a:t>
            </a:r>
          </a:p>
        </p:txBody>
      </p:sp>
      <p:sp>
        <p:nvSpPr>
          <p:cNvPr id="58" name="Text Placeholder 2"/>
          <p:cNvSpPr>
            <a:spLocks noGrp="1"/>
          </p:cNvSpPr>
          <p:nvPr>
            <p:ph type="body" sz="quarter" idx="42" hasCustomPrompt="1"/>
          </p:nvPr>
        </p:nvSpPr>
        <p:spPr>
          <a:xfrm>
            <a:off x="10449867" y="5056184"/>
            <a:ext cx="847522" cy="252643"/>
          </a:xfrm>
          <a:prstGeom prst="rect">
            <a:avLst/>
          </a:prstGeom>
          <a:ln>
            <a:solidFill>
              <a:srgbClr val="002339"/>
            </a:solidFill>
          </a:ln>
        </p:spPr>
        <p:txBody>
          <a:bodyPr wrap="none" lIns="72000" tIns="10800" rIns="72000" bIns="10800" anchor="ctr" anchorCtr="0">
            <a:spAutoFit/>
          </a:bodyPr>
          <a:lstStyle>
            <a:lvl1pPr marL="0" indent="0" algn="l">
              <a:lnSpc>
                <a:spcPts val="1800"/>
              </a:lnSpc>
              <a:spcBef>
                <a:spcPts val="0"/>
              </a:spcBef>
              <a:buNone/>
              <a:defRPr sz="1100" baseline="0">
                <a:solidFill>
                  <a:srgbClr val="002339"/>
                </a:solidFill>
                <a:latin typeface="Roboto" panose="02000000000000000000" pitchFamily="2" charset="0"/>
                <a:ea typeface="Roboto" panose="02000000000000000000" pitchFamily="2" charset="0"/>
              </a:defRPr>
            </a:lvl1pPr>
            <a:lvl2pPr indent="0">
              <a:spcBef>
                <a:spcPts val="0"/>
              </a:spcBef>
              <a:defRPr sz="2200">
                <a:latin typeface="Roboto Light" panose="02000000000000000000" pitchFamily="2" charset="0"/>
                <a:ea typeface="Roboto Light" panose="02000000000000000000" pitchFamily="2" charset="0"/>
              </a:defRPr>
            </a:lvl2pPr>
            <a:lvl3pPr indent="0">
              <a:spcBef>
                <a:spcPts val="0"/>
              </a:spcBef>
              <a:defRPr sz="2200">
                <a:latin typeface="Roboto Light" panose="02000000000000000000" pitchFamily="2" charset="0"/>
                <a:ea typeface="Roboto Light" panose="02000000000000000000" pitchFamily="2" charset="0"/>
              </a:defRPr>
            </a:lvl3pPr>
            <a:lvl4pPr indent="0">
              <a:spcBef>
                <a:spcPts val="0"/>
              </a:spcBef>
              <a:defRPr sz="2200">
                <a:latin typeface="Roboto Light" panose="02000000000000000000" pitchFamily="2" charset="0"/>
                <a:ea typeface="Roboto Light" panose="02000000000000000000" pitchFamily="2" charset="0"/>
              </a:defRPr>
            </a:lvl4pPr>
            <a:lvl5pPr indent="0">
              <a:spcBef>
                <a:spcPts val="0"/>
              </a:spcBef>
              <a:defRPr sz="2200">
                <a:latin typeface="Roboto Light" panose="02000000000000000000" pitchFamily="2" charset="0"/>
                <a:ea typeface="Roboto Light" panose="02000000000000000000" pitchFamily="2" charset="0"/>
              </a:defRPr>
            </a:lvl5pPr>
          </a:lstStyle>
          <a:p>
            <a:pPr lvl="0"/>
            <a:r>
              <a:rPr lang="en-US" noProof="0" dirty="0"/>
              <a:t>KEY WORD</a:t>
            </a:r>
          </a:p>
        </p:txBody>
      </p:sp>
      <p:sp>
        <p:nvSpPr>
          <p:cNvPr id="59" name="Text Placeholder 2"/>
          <p:cNvSpPr>
            <a:spLocks noGrp="1"/>
          </p:cNvSpPr>
          <p:nvPr>
            <p:ph type="body" sz="quarter" idx="43" hasCustomPrompt="1"/>
          </p:nvPr>
        </p:nvSpPr>
        <p:spPr>
          <a:xfrm>
            <a:off x="1361451" y="2176862"/>
            <a:ext cx="1315699" cy="229688"/>
          </a:xfrm>
          <a:prstGeom prst="rect">
            <a:avLst/>
          </a:prstGeom>
          <a:ln>
            <a:solidFill>
              <a:srgbClr val="002339"/>
            </a:solidFill>
          </a:ln>
        </p:spPr>
        <p:txBody>
          <a:bodyPr wrap="none" lIns="180000" tIns="10800" rIns="180000" bIns="10800" anchor="ctr" anchorCtr="0">
            <a:spAutoFit/>
          </a:bodyPr>
          <a:lstStyle>
            <a:lvl1pPr marL="0" indent="0" algn="l">
              <a:lnSpc>
                <a:spcPts val="1800"/>
              </a:lnSpc>
              <a:spcBef>
                <a:spcPts val="0"/>
              </a:spcBef>
              <a:buNone/>
              <a:defRPr sz="1100" baseline="0">
                <a:solidFill>
                  <a:srgbClr val="002339"/>
                </a:solidFill>
                <a:latin typeface="Roboto" panose="02000000000000000000" pitchFamily="2" charset="0"/>
                <a:ea typeface="Roboto" panose="02000000000000000000" pitchFamily="2" charset="0"/>
              </a:defRPr>
            </a:lvl1pPr>
            <a:lvl2pPr indent="0">
              <a:spcBef>
                <a:spcPts val="0"/>
              </a:spcBef>
              <a:defRPr sz="2200">
                <a:latin typeface="Roboto Light" panose="02000000000000000000" pitchFamily="2" charset="0"/>
                <a:ea typeface="Roboto Light" panose="02000000000000000000" pitchFamily="2" charset="0"/>
              </a:defRPr>
            </a:lvl2pPr>
            <a:lvl3pPr indent="0">
              <a:spcBef>
                <a:spcPts val="0"/>
              </a:spcBef>
              <a:defRPr sz="2200">
                <a:latin typeface="Roboto Light" panose="02000000000000000000" pitchFamily="2" charset="0"/>
                <a:ea typeface="Roboto Light" panose="02000000000000000000" pitchFamily="2" charset="0"/>
              </a:defRPr>
            </a:lvl3pPr>
            <a:lvl4pPr indent="0">
              <a:spcBef>
                <a:spcPts val="0"/>
              </a:spcBef>
              <a:defRPr sz="2200">
                <a:latin typeface="Roboto Light" panose="02000000000000000000" pitchFamily="2" charset="0"/>
                <a:ea typeface="Roboto Light" panose="02000000000000000000" pitchFamily="2" charset="0"/>
              </a:defRPr>
            </a:lvl4pPr>
            <a:lvl5pPr indent="0">
              <a:spcBef>
                <a:spcPts val="0"/>
              </a:spcBef>
              <a:defRPr sz="2200">
                <a:latin typeface="Roboto Light" panose="02000000000000000000" pitchFamily="2" charset="0"/>
                <a:ea typeface="Roboto Light" panose="02000000000000000000" pitchFamily="2" charset="0"/>
              </a:defRPr>
            </a:lvl5pPr>
          </a:lstStyle>
          <a:p>
            <a:pPr lvl="0"/>
            <a:r>
              <a:rPr lang="en-US" noProof="0" dirty="0"/>
              <a:t>INSERT TRACK</a:t>
            </a:r>
          </a:p>
        </p:txBody>
      </p:sp>
      <p:sp>
        <p:nvSpPr>
          <p:cNvPr id="60" name="Text Placeholder 2"/>
          <p:cNvSpPr>
            <a:spLocks noGrp="1"/>
          </p:cNvSpPr>
          <p:nvPr>
            <p:ph type="body" sz="quarter" idx="44" hasCustomPrompt="1"/>
          </p:nvPr>
        </p:nvSpPr>
        <p:spPr>
          <a:xfrm>
            <a:off x="1361451" y="6084678"/>
            <a:ext cx="1315699" cy="229688"/>
          </a:xfrm>
          <a:prstGeom prst="rect">
            <a:avLst/>
          </a:prstGeom>
          <a:ln>
            <a:solidFill>
              <a:srgbClr val="002339"/>
            </a:solidFill>
          </a:ln>
        </p:spPr>
        <p:txBody>
          <a:bodyPr wrap="none" lIns="180000" tIns="10800" rIns="180000" bIns="10800" anchor="ctr" anchorCtr="0">
            <a:spAutoFit/>
          </a:bodyPr>
          <a:lstStyle>
            <a:lvl1pPr marL="0" indent="0" algn="l">
              <a:lnSpc>
                <a:spcPts val="1800"/>
              </a:lnSpc>
              <a:spcBef>
                <a:spcPts val="0"/>
              </a:spcBef>
              <a:buNone/>
              <a:defRPr sz="1100" baseline="0">
                <a:solidFill>
                  <a:srgbClr val="002339"/>
                </a:solidFill>
                <a:latin typeface="Roboto" panose="02000000000000000000" pitchFamily="2" charset="0"/>
                <a:ea typeface="Roboto" panose="02000000000000000000" pitchFamily="2" charset="0"/>
              </a:defRPr>
            </a:lvl1pPr>
            <a:lvl2pPr indent="0">
              <a:spcBef>
                <a:spcPts val="0"/>
              </a:spcBef>
              <a:defRPr sz="2200">
                <a:latin typeface="Roboto Light" panose="02000000000000000000" pitchFamily="2" charset="0"/>
                <a:ea typeface="Roboto Light" panose="02000000000000000000" pitchFamily="2" charset="0"/>
              </a:defRPr>
            </a:lvl2pPr>
            <a:lvl3pPr indent="0">
              <a:spcBef>
                <a:spcPts val="0"/>
              </a:spcBef>
              <a:defRPr sz="2200">
                <a:latin typeface="Roboto Light" panose="02000000000000000000" pitchFamily="2" charset="0"/>
                <a:ea typeface="Roboto Light" panose="02000000000000000000" pitchFamily="2" charset="0"/>
              </a:defRPr>
            </a:lvl3pPr>
            <a:lvl4pPr indent="0">
              <a:spcBef>
                <a:spcPts val="0"/>
              </a:spcBef>
              <a:defRPr sz="2200">
                <a:latin typeface="Roboto Light" panose="02000000000000000000" pitchFamily="2" charset="0"/>
                <a:ea typeface="Roboto Light" panose="02000000000000000000" pitchFamily="2" charset="0"/>
              </a:defRPr>
            </a:lvl4pPr>
            <a:lvl5pPr indent="0">
              <a:spcBef>
                <a:spcPts val="0"/>
              </a:spcBef>
              <a:defRPr sz="2200">
                <a:latin typeface="Roboto Light" panose="02000000000000000000" pitchFamily="2" charset="0"/>
                <a:ea typeface="Roboto Light" panose="02000000000000000000" pitchFamily="2" charset="0"/>
              </a:defRPr>
            </a:lvl5pPr>
          </a:lstStyle>
          <a:p>
            <a:pPr lvl="0"/>
            <a:r>
              <a:rPr lang="en-US" noProof="0" dirty="0"/>
              <a:t>INSERT TRACK</a:t>
            </a:r>
          </a:p>
        </p:txBody>
      </p:sp>
      <p:sp>
        <p:nvSpPr>
          <p:cNvPr id="61" name="Text Placeholder 2"/>
          <p:cNvSpPr>
            <a:spLocks noGrp="1"/>
          </p:cNvSpPr>
          <p:nvPr>
            <p:ph type="body" sz="quarter" idx="48" hasCustomPrompt="1"/>
          </p:nvPr>
        </p:nvSpPr>
        <p:spPr>
          <a:xfrm>
            <a:off x="1" y="203"/>
            <a:ext cx="1370669" cy="252239"/>
          </a:xfrm>
          <a:prstGeom prst="rect">
            <a:avLst/>
          </a:prstGeom>
          <a:solidFill>
            <a:srgbClr val="DA3132"/>
          </a:solidFill>
          <a:ln>
            <a:noFill/>
          </a:ln>
        </p:spPr>
        <p:txBody>
          <a:bodyPr wrap="none" lIns="108000" tIns="54000" rIns="108000" bIns="18000" anchor="ctr" anchorCtr="0">
            <a:spAutoFit/>
          </a:bodyPr>
          <a:lstStyle>
            <a:lvl1pPr marL="0" indent="0" algn="l">
              <a:lnSpc>
                <a:spcPts val="1400"/>
              </a:lnSpc>
              <a:spcBef>
                <a:spcPts val="0"/>
              </a:spcBef>
              <a:buNone/>
              <a:defRPr sz="1100" baseline="0">
                <a:solidFill>
                  <a:schemeClr val="bg1"/>
                </a:solidFill>
                <a:latin typeface="Roboto" panose="02000000000000000000" pitchFamily="2" charset="0"/>
                <a:ea typeface="Roboto" panose="02000000000000000000" pitchFamily="2" charset="0"/>
              </a:defRPr>
            </a:lvl1pPr>
            <a:lvl2pPr indent="0">
              <a:spcBef>
                <a:spcPts val="0"/>
              </a:spcBef>
              <a:defRPr sz="2200">
                <a:latin typeface="Roboto Light" panose="02000000000000000000" pitchFamily="2" charset="0"/>
                <a:ea typeface="Roboto Light" panose="02000000000000000000" pitchFamily="2" charset="0"/>
              </a:defRPr>
            </a:lvl2pPr>
            <a:lvl3pPr indent="0">
              <a:spcBef>
                <a:spcPts val="0"/>
              </a:spcBef>
              <a:defRPr sz="2200">
                <a:latin typeface="Roboto Light" panose="02000000000000000000" pitchFamily="2" charset="0"/>
                <a:ea typeface="Roboto Light" panose="02000000000000000000" pitchFamily="2" charset="0"/>
              </a:defRPr>
            </a:lvl3pPr>
            <a:lvl4pPr indent="0">
              <a:spcBef>
                <a:spcPts val="0"/>
              </a:spcBef>
              <a:defRPr sz="2200">
                <a:latin typeface="Roboto Light" panose="02000000000000000000" pitchFamily="2" charset="0"/>
                <a:ea typeface="Roboto Light" panose="02000000000000000000" pitchFamily="2" charset="0"/>
              </a:defRPr>
            </a:lvl4pPr>
            <a:lvl5pPr indent="0">
              <a:spcBef>
                <a:spcPts val="0"/>
              </a:spcBef>
              <a:defRPr sz="2200">
                <a:latin typeface="Roboto Light" panose="02000000000000000000" pitchFamily="2" charset="0"/>
                <a:ea typeface="Roboto Light" panose="02000000000000000000" pitchFamily="2" charset="0"/>
              </a:defRPr>
            </a:lvl5pPr>
          </a:lstStyle>
          <a:p>
            <a:pPr lvl="0"/>
            <a:r>
              <a:rPr lang="en-US" noProof="0" dirty="0"/>
              <a:t>INSERT CHAPTER</a:t>
            </a:r>
          </a:p>
        </p:txBody>
      </p:sp>
      <p:sp>
        <p:nvSpPr>
          <p:cNvPr id="62" name="Text Placeholder 2"/>
          <p:cNvSpPr>
            <a:spLocks noGrp="1"/>
          </p:cNvSpPr>
          <p:nvPr>
            <p:ph type="body" sz="quarter" idx="49" hasCustomPrompt="1"/>
          </p:nvPr>
        </p:nvSpPr>
        <p:spPr>
          <a:xfrm>
            <a:off x="1362096" y="3916800"/>
            <a:ext cx="2400000" cy="720000"/>
          </a:xfrm>
          <a:prstGeom prst="rect">
            <a:avLst/>
          </a:prstGeom>
        </p:spPr>
        <p:txBody>
          <a:bodyPr lIns="144000" tIns="0" rIns="0" bIns="0" anchor="ctr" anchorCtr="0"/>
          <a:lstStyle>
            <a:lvl1pPr marL="0" indent="0" algn="l">
              <a:lnSpc>
                <a:spcPct val="100000"/>
              </a:lnSpc>
              <a:spcBef>
                <a:spcPts val="0"/>
              </a:spcBef>
              <a:buNone/>
              <a:defRPr sz="1300" baseline="0">
                <a:solidFill>
                  <a:srgbClr val="002339"/>
                </a:solidFill>
                <a:latin typeface="Roboto Light" panose="02000000000000000000" pitchFamily="2" charset="0"/>
                <a:ea typeface="Roboto Light" panose="02000000000000000000" pitchFamily="2" charset="0"/>
              </a:defRPr>
            </a:lvl1pPr>
            <a:lvl2pPr indent="0">
              <a:spcBef>
                <a:spcPts val="0"/>
              </a:spcBef>
              <a:defRPr sz="2200">
                <a:latin typeface="Roboto Light" panose="02000000000000000000" pitchFamily="2" charset="0"/>
                <a:ea typeface="Roboto Light" panose="02000000000000000000" pitchFamily="2" charset="0"/>
              </a:defRPr>
            </a:lvl2pPr>
            <a:lvl3pPr indent="0">
              <a:spcBef>
                <a:spcPts val="0"/>
              </a:spcBef>
              <a:defRPr sz="2200">
                <a:latin typeface="Roboto Light" panose="02000000000000000000" pitchFamily="2" charset="0"/>
                <a:ea typeface="Roboto Light" panose="02000000000000000000" pitchFamily="2" charset="0"/>
              </a:defRPr>
            </a:lvl3pPr>
            <a:lvl4pPr indent="0">
              <a:spcBef>
                <a:spcPts val="0"/>
              </a:spcBef>
              <a:defRPr sz="2200">
                <a:latin typeface="Roboto Light" panose="02000000000000000000" pitchFamily="2" charset="0"/>
                <a:ea typeface="Roboto Light" panose="02000000000000000000" pitchFamily="2" charset="0"/>
              </a:defRPr>
            </a:lvl4pPr>
            <a:lvl5pPr indent="0">
              <a:spcBef>
                <a:spcPts val="0"/>
              </a:spcBef>
              <a:defRPr sz="2200">
                <a:latin typeface="Roboto Light" panose="02000000000000000000" pitchFamily="2" charset="0"/>
                <a:ea typeface="Roboto Light" panose="02000000000000000000" pitchFamily="2" charset="0"/>
              </a:defRPr>
            </a:lvl5pPr>
          </a:lstStyle>
          <a:p>
            <a:pPr lvl="0"/>
            <a:r>
              <a:rPr lang="en-US" noProof="0" dirty="0"/>
              <a:t>Click to </a:t>
            </a:r>
            <a:br>
              <a:rPr lang="en-US" noProof="0" dirty="0"/>
            </a:br>
            <a:r>
              <a:rPr lang="en-US" noProof="0" dirty="0"/>
              <a:t>insert text</a:t>
            </a:r>
          </a:p>
        </p:txBody>
      </p:sp>
      <p:sp>
        <p:nvSpPr>
          <p:cNvPr id="63" name="Text Placeholder 2"/>
          <p:cNvSpPr>
            <a:spLocks noGrp="1"/>
          </p:cNvSpPr>
          <p:nvPr>
            <p:ph type="body" sz="quarter" idx="50" hasCustomPrompt="1"/>
          </p:nvPr>
        </p:nvSpPr>
        <p:spPr>
          <a:xfrm>
            <a:off x="3834096" y="3916800"/>
            <a:ext cx="2400000" cy="720000"/>
          </a:xfrm>
          <a:prstGeom prst="rect">
            <a:avLst/>
          </a:prstGeom>
        </p:spPr>
        <p:txBody>
          <a:bodyPr lIns="144000" tIns="0" rIns="0" bIns="0" anchor="ctr" anchorCtr="0"/>
          <a:lstStyle>
            <a:lvl1pPr marL="0" indent="0" algn="l">
              <a:lnSpc>
                <a:spcPct val="100000"/>
              </a:lnSpc>
              <a:spcBef>
                <a:spcPts val="0"/>
              </a:spcBef>
              <a:buNone/>
              <a:defRPr sz="1300" baseline="0">
                <a:solidFill>
                  <a:srgbClr val="002339"/>
                </a:solidFill>
                <a:latin typeface="Roboto Light" panose="02000000000000000000" pitchFamily="2" charset="0"/>
                <a:ea typeface="Roboto Light" panose="02000000000000000000" pitchFamily="2" charset="0"/>
              </a:defRPr>
            </a:lvl1pPr>
            <a:lvl2pPr indent="0">
              <a:spcBef>
                <a:spcPts val="0"/>
              </a:spcBef>
              <a:defRPr sz="2200">
                <a:latin typeface="Roboto Light" panose="02000000000000000000" pitchFamily="2" charset="0"/>
                <a:ea typeface="Roboto Light" panose="02000000000000000000" pitchFamily="2" charset="0"/>
              </a:defRPr>
            </a:lvl2pPr>
            <a:lvl3pPr indent="0">
              <a:spcBef>
                <a:spcPts val="0"/>
              </a:spcBef>
              <a:defRPr sz="2200">
                <a:latin typeface="Roboto Light" panose="02000000000000000000" pitchFamily="2" charset="0"/>
                <a:ea typeface="Roboto Light" panose="02000000000000000000" pitchFamily="2" charset="0"/>
              </a:defRPr>
            </a:lvl3pPr>
            <a:lvl4pPr indent="0">
              <a:spcBef>
                <a:spcPts val="0"/>
              </a:spcBef>
              <a:defRPr sz="2200">
                <a:latin typeface="Roboto Light" panose="02000000000000000000" pitchFamily="2" charset="0"/>
                <a:ea typeface="Roboto Light" panose="02000000000000000000" pitchFamily="2" charset="0"/>
              </a:defRPr>
            </a:lvl4pPr>
            <a:lvl5pPr indent="0">
              <a:spcBef>
                <a:spcPts val="0"/>
              </a:spcBef>
              <a:defRPr sz="2200">
                <a:latin typeface="Roboto Light" panose="02000000000000000000" pitchFamily="2" charset="0"/>
                <a:ea typeface="Roboto Light" panose="02000000000000000000" pitchFamily="2" charset="0"/>
              </a:defRPr>
            </a:lvl5pPr>
          </a:lstStyle>
          <a:p>
            <a:pPr lvl="0"/>
            <a:r>
              <a:rPr lang="en-US" noProof="0" dirty="0"/>
              <a:t>Click to </a:t>
            </a:r>
            <a:br>
              <a:rPr lang="en-US" noProof="0" dirty="0"/>
            </a:br>
            <a:r>
              <a:rPr lang="en-US" noProof="0" dirty="0"/>
              <a:t>insert text</a:t>
            </a:r>
          </a:p>
        </p:txBody>
      </p:sp>
      <p:sp>
        <p:nvSpPr>
          <p:cNvPr id="64" name="Text Placeholder 2"/>
          <p:cNvSpPr>
            <a:spLocks noGrp="1"/>
          </p:cNvSpPr>
          <p:nvPr>
            <p:ph type="body" sz="quarter" idx="51" hasCustomPrompt="1"/>
          </p:nvPr>
        </p:nvSpPr>
        <p:spPr>
          <a:xfrm>
            <a:off x="6306096" y="3916800"/>
            <a:ext cx="2400000" cy="720000"/>
          </a:xfrm>
          <a:prstGeom prst="rect">
            <a:avLst/>
          </a:prstGeom>
        </p:spPr>
        <p:txBody>
          <a:bodyPr lIns="144000" tIns="0" rIns="0" bIns="0" anchor="ctr" anchorCtr="0"/>
          <a:lstStyle>
            <a:lvl1pPr marL="0" indent="0" algn="l">
              <a:lnSpc>
                <a:spcPct val="100000"/>
              </a:lnSpc>
              <a:spcBef>
                <a:spcPts val="0"/>
              </a:spcBef>
              <a:buNone/>
              <a:defRPr sz="1300" baseline="0">
                <a:solidFill>
                  <a:srgbClr val="002339"/>
                </a:solidFill>
                <a:latin typeface="Roboto Light" panose="02000000000000000000" pitchFamily="2" charset="0"/>
                <a:ea typeface="Roboto Light" panose="02000000000000000000" pitchFamily="2" charset="0"/>
              </a:defRPr>
            </a:lvl1pPr>
            <a:lvl2pPr indent="0">
              <a:spcBef>
                <a:spcPts val="0"/>
              </a:spcBef>
              <a:defRPr sz="2200">
                <a:latin typeface="Roboto Light" panose="02000000000000000000" pitchFamily="2" charset="0"/>
                <a:ea typeface="Roboto Light" panose="02000000000000000000" pitchFamily="2" charset="0"/>
              </a:defRPr>
            </a:lvl2pPr>
            <a:lvl3pPr indent="0">
              <a:spcBef>
                <a:spcPts val="0"/>
              </a:spcBef>
              <a:defRPr sz="2200">
                <a:latin typeface="Roboto Light" panose="02000000000000000000" pitchFamily="2" charset="0"/>
                <a:ea typeface="Roboto Light" panose="02000000000000000000" pitchFamily="2" charset="0"/>
              </a:defRPr>
            </a:lvl3pPr>
            <a:lvl4pPr indent="0">
              <a:spcBef>
                <a:spcPts val="0"/>
              </a:spcBef>
              <a:defRPr sz="2200">
                <a:latin typeface="Roboto Light" panose="02000000000000000000" pitchFamily="2" charset="0"/>
                <a:ea typeface="Roboto Light" panose="02000000000000000000" pitchFamily="2" charset="0"/>
              </a:defRPr>
            </a:lvl4pPr>
            <a:lvl5pPr indent="0">
              <a:spcBef>
                <a:spcPts val="0"/>
              </a:spcBef>
              <a:defRPr sz="2200">
                <a:latin typeface="Roboto Light" panose="02000000000000000000" pitchFamily="2" charset="0"/>
                <a:ea typeface="Roboto Light" panose="02000000000000000000" pitchFamily="2" charset="0"/>
              </a:defRPr>
            </a:lvl5pPr>
          </a:lstStyle>
          <a:p>
            <a:pPr lvl="0"/>
            <a:r>
              <a:rPr lang="en-US" noProof="0" dirty="0"/>
              <a:t>Click to </a:t>
            </a:r>
            <a:br>
              <a:rPr lang="en-US" noProof="0" dirty="0"/>
            </a:br>
            <a:r>
              <a:rPr lang="en-US" noProof="0" dirty="0"/>
              <a:t>insert text</a:t>
            </a:r>
          </a:p>
        </p:txBody>
      </p:sp>
      <p:sp>
        <p:nvSpPr>
          <p:cNvPr id="65" name="Text Placeholder 2"/>
          <p:cNvSpPr>
            <a:spLocks noGrp="1"/>
          </p:cNvSpPr>
          <p:nvPr>
            <p:ph type="body" sz="quarter" idx="45" hasCustomPrompt="1"/>
          </p:nvPr>
        </p:nvSpPr>
        <p:spPr>
          <a:xfrm rot="16200000">
            <a:off x="482690" y="3816894"/>
            <a:ext cx="1192620" cy="416831"/>
          </a:xfrm>
          <a:prstGeom prst="rect">
            <a:avLst/>
          </a:prstGeom>
          <a:ln>
            <a:solidFill>
              <a:srgbClr val="002339"/>
            </a:solidFill>
          </a:ln>
        </p:spPr>
        <p:txBody>
          <a:bodyPr wrap="square" lIns="180000" tIns="72000" rIns="180000" bIns="36000" anchor="ctr" anchorCtr="0">
            <a:spAutoFit/>
          </a:bodyPr>
          <a:lstStyle>
            <a:lvl1pPr marL="0" indent="0" algn="ctr">
              <a:lnSpc>
                <a:spcPts val="1200"/>
              </a:lnSpc>
              <a:spcBef>
                <a:spcPts val="0"/>
              </a:spcBef>
              <a:buNone/>
              <a:defRPr sz="1100" baseline="0">
                <a:solidFill>
                  <a:srgbClr val="002339"/>
                </a:solidFill>
                <a:latin typeface="Roboto" panose="02000000000000000000" pitchFamily="2" charset="0"/>
                <a:ea typeface="Roboto" panose="02000000000000000000" pitchFamily="2" charset="0"/>
              </a:defRPr>
            </a:lvl1pPr>
            <a:lvl2pPr indent="0">
              <a:spcBef>
                <a:spcPts val="0"/>
              </a:spcBef>
              <a:defRPr sz="2200">
                <a:latin typeface="Roboto Light" panose="02000000000000000000" pitchFamily="2" charset="0"/>
                <a:ea typeface="Roboto Light" panose="02000000000000000000" pitchFamily="2" charset="0"/>
              </a:defRPr>
            </a:lvl2pPr>
            <a:lvl3pPr indent="0">
              <a:spcBef>
                <a:spcPts val="0"/>
              </a:spcBef>
              <a:defRPr sz="2200">
                <a:latin typeface="Roboto Light" panose="02000000000000000000" pitchFamily="2" charset="0"/>
                <a:ea typeface="Roboto Light" panose="02000000000000000000" pitchFamily="2" charset="0"/>
              </a:defRPr>
            </a:lvl3pPr>
            <a:lvl4pPr indent="0">
              <a:spcBef>
                <a:spcPts val="0"/>
              </a:spcBef>
              <a:defRPr sz="2200">
                <a:latin typeface="Roboto Light" panose="02000000000000000000" pitchFamily="2" charset="0"/>
                <a:ea typeface="Roboto Light" panose="02000000000000000000" pitchFamily="2" charset="0"/>
              </a:defRPr>
            </a:lvl4pPr>
            <a:lvl5pPr indent="0">
              <a:spcBef>
                <a:spcPts val="0"/>
              </a:spcBef>
              <a:defRPr sz="2200">
                <a:latin typeface="Roboto Light" panose="02000000000000000000" pitchFamily="2" charset="0"/>
                <a:ea typeface="Roboto Light" panose="02000000000000000000" pitchFamily="2" charset="0"/>
              </a:defRPr>
            </a:lvl5pPr>
          </a:lstStyle>
          <a:p>
            <a:pPr lvl="0"/>
            <a:r>
              <a:rPr lang="en-US" noProof="0" dirty="0"/>
              <a:t>INSERT</a:t>
            </a:r>
          </a:p>
          <a:p>
            <a:pPr lvl="0"/>
            <a:r>
              <a:rPr lang="en-US" noProof="0" dirty="0"/>
              <a:t>TRACK</a:t>
            </a:r>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29700" y="3733775"/>
            <a:ext cx="1192294" cy="1080000"/>
          </a:xfrm>
          <a:prstGeom prst="rect">
            <a:avLst/>
          </a:prstGeom>
        </p:spPr>
      </p:pic>
      <p:sp>
        <p:nvSpPr>
          <p:cNvPr id="66" name="Oval 65"/>
          <p:cNvSpPr/>
          <p:nvPr userDrawn="1"/>
        </p:nvSpPr>
        <p:spPr>
          <a:xfrm>
            <a:off x="11702374" y="144000"/>
            <a:ext cx="288000" cy="288000"/>
          </a:xfrm>
          <a:prstGeom prst="ellipse">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18000" bIns="0" rtlCol="0" anchor="ctr"/>
          <a:lstStyle/>
          <a:p>
            <a:pPr algn="ctr"/>
            <a:fld id="{EBF3DFEC-8144-4647-995E-005DB59943E4}" type="slidenum">
              <a:rPr lang="en-US" sz="1000" spc="-100" smtClean="0">
                <a:solidFill>
                  <a:schemeClr val="bg1"/>
                </a:solidFill>
                <a:latin typeface="Roboto Light" panose="02000000000000000000" pitchFamily="2" charset="0"/>
                <a:ea typeface="Roboto Light" panose="02000000000000000000" pitchFamily="2" charset="0"/>
              </a:rPr>
              <a:t>‹#›</a:t>
            </a:fld>
            <a:endParaRPr lang="en-US" sz="1000" spc="-100" dirty="0">
              <a:solidFill>
                <a:schemeClr val="bg1"/>
              </a:solidFill>
              <a:latin typeface="Roboto Light" panose="02000000000000000000" pitchFamily="2" charset="0"/>
              <a:ea typeface="Roboto Light" panose="02000000000000000000" pitchFamily="2" charset="0"/>
            </a:endParaRPr>
          </a:p>
        </p:txBody>
      </p:sp>
      <p:cxnSp>
        <p:nvCxnSpPr>
          <p:cNvPr id="67" name="Straight Connector 66"/>
          <p:cNvCxnSpPr/>
          <p:nvPr userDrawn="1"/>
        </p:nvCxnSpPr>
        <p:spPr>
          <a:xfrm>
            <a:off x="480829" y="1057987"/>
            <a:ext cx="1200000" cy="0"/>
          </a:xfrm>
          <a:prstGeom prst="line">
            <a:avLst/>
          </a:prstGeom>
          <a:ln w="36000">
            <a:solidFill>
              <a:srgbClr val="DA3132"/>
            </a:solidFill>
          </a:ln>
        </p:spPr>
        <p:style>
          <a:lnRef idx="1">
            <a:schemeClr val="accent1"/>
          </a:lnRef>
          <a:fillRef idx="0">
            <a:schemeClr val="accent1"/>
          </a:fillRef>
          <a:effectRef idx="0">
            <a:schemeClr val="accent1"/>
          </a:effectRef>
          <a:fontRef idx="minor">
            <a:schemeClr val="tx1"/>
          </a:fontRef>
        </p:style>
      </p:cxnSp>
      <p:sp>
        <p:nvSpPr>
          <p:cNvPr id="69" name="Text Placeholder 6"/>
          <p:cNvSpPr>
            <a:spLocks noGrp="1"/>
          </p:cNvSpPr>
          <p:nvPr>
            <p:ph type="body" sz="quarter" idx="16" hasCustomPrompt="1"/>
          </p:nvPr>
        </p:nvSpPr>
        <p:spPr>
          <a:xfrm>
            <a:off x="720000" y="434466"/>
            <a:ext cx="10656000" cy="551433"/>
          </a:xfrm>
          <a:prstGeom prst="rect">
            <a:avLst/>
          </a:prstGeom>
        </p:spPr>
        <p:txBody>
          <a:bodyPr lIns="0" tIns="0" rIns="0" bIns="0">
            <a:spAutoFit/>
          </a:bodyPr>
          <a:lstStyle>
            <a:lvl1pPr marL="0" indent="0">
              <a:lnSpc>
                <a:spcPts val="4300"/>
              </a:lnSpc>
              <a:spcBef>
                <a:spcPts val="0"/>
              </a:spcBef>
              <a:buNone/>
              <a:defRPr sz="4000" b="0" baseline="0">
                <a:solidFill>
                  <a:schemeClr val="bg1"/>
                </a:solidFill>
                <a:latin typeface="Roboto Condensed" panose="02000000000000000000" pitchFamily="2" charset="0"/>
                <a:ea typeface="Roboto Condensed" panose="02000000000000000000" pitchFamily="2" charset="0"/>
                <a:cs typeface="Arial" pitchFamily="34" charset="0"/>
              </a:defRPr>
            </a:lvl1pPr>
          </a:lstStyle>
          <a:p>
            <a:pPr lvl="0"/>
            <a:r>
              <a:rPr lang="en-US" noProof="0" dirty="0"/>
              <a:t>Click to insert title</a:t>
            </a:r>
          </a:p>
        </p:txBody>
      </p:sp>
      <p:sp>
        <p:nvSpPr>
          <p:cNvPr id="70" name="TextBox 69"/>
          <p:cNvSpPr txBox="1"/>
          <p:nvPr userDrawn="1"/>
        </p:nvSpPr>
        <p:spPr>
          <a:xfrm>
            <a:off x="0" y="6599203"/>
            <a:ext cx="12192000" cy="261610"/>
          </a:xfrm>
          <a:prstGeom prst="rect">
            <a:avLst/>
          </a:prstGeom>
          <a:noFill/>
        </p:spPr>
        <p:txBody>
          <a:bodyPr wrap="square" rtlCol="0">
            <a:spAutoFit/>
          </a:bodyPr>
          <a:lstStyle/>
          <a:p>
            <a:pPr algn="ctr"/>
            <a:r>
              <a:rPr lang="fr-BE" sz="1100" dirty="0">
                <a:solidFill>
                  <a:srgbClr val="9EA3B5"/>
                </a:solidFill>
                <a:latin typeface="Roboto" panose="02000000000000000000" pitchFamily="2" charset="0"/>
                <a:ea typeface="Roboto" panose="02000000000000000000" pitchFamily="2" charset="0"/>
              </a:rPr>
              <a:t>www.lambda-x.com </a:t>
            </a:r>
            <a:r>
              <a:rPr lang="fr-BE" sz="1100" dirty="0">
                <a:solidFill>
                  <a:srgbClr val="DA3132"/>
                </a:solidFill>
                <a:latin typeface="Roboto" panose="02000000000000000000" pitchFamily="2" charset="0"/>
                <a:ea typeface="Roboto" panose="02000000000000000000" pitchFamily="2" charset="0"/>
              </a:rPr>
              <a:t>ǀ</a:t>
            </a:r>
            <a:r>
              <a:rPr lang="fr-BE" sz="1100" dirty="0">
                <a:solidFill>
                  <a:srgbClr val="9EA3B5"/>
                </a:solidFill>
                <a:latin typeface="Roboto" panose="02000000000000000000" pitchFamily="2" charset="0"/>
                <a:ea typeface="Roboto" panose="02000000000000000000" pitchFamily="2" charset="0"/>
              </a:rPr>
              <a:t> info@lambda-x.com</a:t>
            </a:r>
          </a:p>
        </p:txBody>
      </p:sp>
      <p:pic>
        <p:nvPicPr>
          <p:cNvPr id="2" name="Picture 1" descr="A picture containing text, clipart&#10;&#10;Description automatically generated">
            <a:extLst>
              <a:ext uri="{FF2B5EF4-FFF2-40B4-BE49-F238E27FC236}">
                <a16:creationId xmlns:a16="http://schemas.microsoft.com/office/drawing/2014/main" id="{81A3514A-9C9C-F0E4-0A44-0F6617FD0A85}"/>
              </a:ext>
            </a:extLst>
          </p:cNvPr>
          <p:cNvPicPr>
            <a:picLocks noChangeAspect="1"/>
          </p:cNvPicPr>
          <p:nvPr userDrawn="1"/>
        </p:nvPicPr>
        <p:blipFill rotWithShape="1">
          <a:blip r:embed="rId4" cstate="screen">
            <a:extLst>
              <a:ext uri="{28A0092B-C50C-407E-A947-70E740481C1C}">
                <a14:useLocalDpi xmlns:a14="http://schemas.microsoft.com/office/drawing/2010/main" val="0"/>
              </a:ext>
            </a:extLst>
          </a:blip>
          <a:srcRect l="6096" t="26716" r="6036" b="27501"/>
          <a:stretch/>
        </p:blipFill>
        <p:spPr>
          <a:xfrm>
            <a:off x="8467968" y="144000"/>
            <a:ext cx="3133969" cy="310181"/>
          </a:xfrm>
          <a:prstGeom prst="rect">
            <a:avLst/>
          </a:prstGeom>
        </p:spPr>
      </p:pic>
      <p:sp>
        <p:nvSpPr>
          <p:cNvPr id="3" name="TextBox 2">
            <a:extLst>
              <a:ext uri="{FF2B5EF4-FFF2-40B4-BE49-F238E27FC236}">
                <a16:creationId xmlns:a16="http://schemas.microsoft.com/office/drawing/2014/main" id="{A35E5DDF-FBF6-AEEF-A51F-216DB9863698}"/>
              </a:ext>
            </a:extLst>
          </p:cNvPr>
          <p:cNvSpPr txBox="1"/>
          <p:nvPr userDrawn="1"/>
        </p:nvSpPr>
        <p:spPr>
          <a:xfrm>
            <a:off x="10183117" y="6642556"/>
            <a:ext cx="2013693" cy="215444"/>
          </a:xfrm>
          <a:prstGeom prst="rect">
            <a:avLst/>
          </a:prstGeom>
          <a:noFill/>
        </p:spPr>
        <p:txBody>
          <a:bodyPr wrap="none" rtlCol="0">
            <a:spAutoFit/>
          </a:bodyPr>
          <a:lstStyle/>
          <a:p>
            <a:r>
              <a:rPr lang="en-US" sz="800" dirty="0"/>
              <a:t>QADE-HO-LX-01 – Issue C – 04/10/2022</a:t>
            </a:r>
            <a:endParaRPr lang="en-BE" sz="800" dirty="0"/>
          </a:p>
        </p:txBody>
      </p:sp>
    </p:spTree>
    <p:extLst>
      <p:ext uri="{BB962C8B-B14F-4D97-AF65-F5344CB8AC3E}">
        <p14:creationId xmlns:p14="http://schemas.microsoft.com/office/powerpoint/2010/main" val="3809626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X - Pyramid">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27245" y="1770517"/>
            <a:ext cx="6689369" cy="4356000"/>
          </a:xfrm>
          <a:prstGeom prst="rect">
            <a:avLst/>
          </a:prstGeom>
        </p:spPr>
      </p:pic>
      <p:sp>
        <p:nvSpPr>
          <p:cNvPr id="9" name="Rectangle 8"/>
          <p:cNvSpPr/>
          <p:nvPr userDrawn="1"/>
        </p:nvSpPr>
        <p:spPr>
          <a:xfrm>
            <a:off x="1" y="-1"/>
            <a:ext cx="12190833" cy="1296000"/>
          </a:xfrm>
          <a:prstGeom prst="rect">
            <a:avLst/>
          </a:prstGeom>
          <a:solidFill>
            <a:srgbClr val="002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Text Placeholder 2"/>
          <p:cNvSpPr>
            <a:spLocks noGrp="1"/>
          </p:cNvSpPr>
          <p:nvPr>
            <p:ph type="body" sz="quarter" idx="48" hasCustomPrompt="1"/>
          </p:nvPr>
        </p:nvSpPr>
        <p:spPr>
          <a:xfrm>
            <a:off x="1" y="203"/>
            <a:ext cx="1370669" cy="252239"/>
          </a:xfrm>
          <a:prstGeom prst="rect">
            <a:avLst/>
          </a:prstGeom>
          <a:solidFill>
            <a:srgbClr val="DA3132"/>
          </a:solidFill>
          <a:ln>
            <a:noFill/>
          </a:ln>
        </p:spPr>
        <p:txBody>
          <a:bodyPr wrap="none" lIns="108000" tIns="54000" rIns="108000" bIns="18000" anchor="ctr" anchorCtr="0">
            <a:spAutoFit/>
          </a:bodyPr>
          <a:lstStyle>
            <a:lvl1pPr marL="0" indent="0" algn="l">
              <a:lnSpc>
                <a:spcPts val="1400"/>
              </a:lnSpc>
              <a:spcBef>
                <a:spcPts val="0"/>
              </a:spcBef>
              <a:buNone/>
              <a:defRPr sz="1100" baseline="0">
                <a:solidFill>
                  <a:schemeClr val="bg1"/>
                </a:solidFill>
                <a:latin typeface="Roboto" panose="02000000000000000000" pitchFamily="2" charset="0"/>
                <a:ea typeface="Roboto" panose="02000000000000000000" pitchFamily="2" charset="0"/>
              </a:defRPr>
            </a:lvl1pPr>
            <a:lvl2pPr indent="0">
              <a:spcBef>
                <a:spcPts val="0"/>
              </a:spcBef>
              <a:defRPr sz="2200">
                <a:latin typeface="Roboto Light" panose="02000000000000000000" pitchFamily="2" charset="0"/>
                <a:ea typeface="Roboto Light" panose="02000000000000000000" pitchFamily="2" charset="0"/>
              </a:defRPr>
            </a:lvl2pPr>
            <a:lvl3pPr indent="0">
              <a:spcBef>
                <a:spcPts val="0"/>
              </a:spcBef>
              <a:defRPr sz="2200">
                <a:latin typeface="Roboto Light" panose="02000000000000000000" pitchFamily="2" charset="0"/>
                <a:ea typeface="Roboto Light" panose="02000000000000000000" pitchFamily="2" charset="0"/>
              </a:defRPr>
            </a:lvl3pPr>
            <a:lvl4pPr indent="0">
              <a:spcBef>
                <a:spcPts val="0"/>
              </a:spcBef>
              <a:defRPr sz="2200">
                <a:latin typeface="Roboto Light" panose="02000000000000000000" pitchFamily="2" charset="0"/>
                <a:ea typeface="Roboto Light" panose="02000000000000000000" pitchFamily="2" charset="0"/>
              </a:defRPr>
            </a:lvl4pPr>
            <a:lvl5pPr indent="0">
              <a:spcBef>
                <a:spcPts val="0"/>
              </a:spcBef>
              <a:defRPr sz="2200">
                <a:latin typeface="Roboto Light" panose="02000000000000000000" pitchFamily="2" charset="0"/>
                <a:ea typeface="Roboto Light" panose="02000000000000000000" pitchFamily="2" charset="0"/>
              </a:defRPr>
            </a:lvl5pPr>
          </a:lstStyle>
          <a:p>
            <a:pPr lvl="0"/>
            <a:r>
              <a:rPr lang="en-US" noProof="0" dirty="0"/>
              <a:t>INSERT CHAPTER</a:t>
            </a:r>
          </a:p>
        </p:txBody>
      </p:sp>
      <p:sp>
        <p:nvSpPr>
          <p:cNvPr id="18" name="Text Placeholder 2"/>
          <p:cNvSpPr>
            <a:spLocks noGrp="1"/>
          </p:cNvSpPr>
          <p:nvPr>
            <p:ph type="body" sz="quarter" idx="43" hasCustomPrompt="1"/>
          </p:nvPr>
        </p:nvSpPr>
        <p:spPr>
          <a:xfrm>
            <a:off x="3841615" y="2006206"/>
            <a:ext cx="702216" cy="252239"/>
          </a:xfrm>
          <a:prstGeom prst="rect">
            <a:avLst/>
          </a:prstGeom>
          <a:solidFill>
            <a:schemeClr val="bg1"/>
          </a:solidFill>
          <a:ln>
            <a:solidFill>
              <a:srgbClr val="002339"/>
            </a:solidFill>
          </a:ln>
        </p:spPr>
        <p:txBody>
          <a:bodyPr wrap="none" lIns="108000" tIns="54000" rIns="108000" bIns="18000" anchor="ctr" anchorCtr="0">
            <a:spAutoFit/>
          </a:bodyPr>
          <a:lstStyle>
            <a:lvl1pPr marL="0" indent="0" algn="r">
              <a:lnSpc>
                <a:spcPts val="1400"/>
              </a:lnSpc>
              <a:spcBef>
                <a:spcPts val="0"/>
              </a:spcBef>
              <a:buNone/>
              <a:defRPr sz="1100" baseline="0">
                <a:solidFill>
                  <a:srgbClr val="002339"/>
                </a:solidFill>
                <a:latin typeface="Roboto" panose="02000000000000000000" pitchFamily="2" charset="0"/>
                <a:ea typeface="Roboto" panose="02000000000000000000" pitchFamily="2" charset="0"/>
              </a:defRPr>
            </a:lvl1pPr>
            <a:lvl2pPr indent="0">
              <a:spcBef>
                <a:spcPts val="0"/>
              </a:spcBef>
              <a:defRPr sz="2200">
                <a:latin typeface="Roboto Light" panose="02000000000000000000" pitchFamily="2" charset="0"/>
                <a:ea typeface="Roboto Light" panose="02000000000000000000" pitchFamily="2" charset="0"/>
              </a:defRPr>
            </a:lvl2pPr>
            <a:lvl3pPr indent="0">
              <a:spcBef>
                <a:spcPts val="0"/>
              </a:spcBef>
              <a:defRPr sz="2200">
                <a:latin typeface="Roboto Light" panose="02000000000000000000" pitchFamily="2" charset="0"/>
                <a:ea typeface="Roboto Light" panose="02000000000000000000" pitchFamily="2" charset="0"/>
              </a:defRPr>
            </a:lvl3pPr>
            <a:lvl4pPr indent="0">
              <a:spcBef>
                <a:spcPts val="0"/>
              </a:spcBef>
              <a:defRPr sz="2200">
                <a:latin typeface="Roboto Light" panose="02000000000000000000" pitchFamily="2" charset="0"/>
                <a:ea typeface="Roboto Light" panose="02000000000000000000" pitchFamily="2" charset="0"/>
              </a:defRPr>
            </a:lvl4pPr>
            <a:lvl5pPr indent="0">
              <a:spcBef>
                <a:spcPts val="0"/>
              </a:spcBef>
              <a:defRPr sz="2200">
                <a:latin typeface="Roboto Light" panose="02000000000000000000" pitchFamily="2" charset="0"/>
                <a:ea typeface="Roboto Light" panose="02000000000000000000" pitchFamily="2" charset="0"/>
              </a:defRPr>
            </a:lvl5pPr>
          </a:lstStyle>
          <a:p>
            <a:pPr lvl="0"/>
            <a:r>
              <a:rPr lang="en-US" noProof="0" dirty="0"/>
              <a:t> TRACK</a:t>
            </a:r>
          </a:p>
        </p:txBody>
      </p:sp>
      <p:sp>
        <p:nvSpPr>
          <p:cNvPr id="19" name="Text Placeholder 2"/>
          <p:cNvSpPr>
            <a:spLocks noGrp="1"/>
          </p:cNvSpPr>
          <p:nvPr>
            <p:ph type="body" sz="quarter" idx="24" hasCustomPrompt="1"/>
          </p:nvPr>
        </p:nvSpPr>
        <p:spPr>
          <a:xfrm>
            <a:off x="3845883" y="2680194"/>
            <a:ext cx="1440000" cy="396000"/>
          </a:xfrm>
          <a:prstGeom prst="rect">
            <a:avLst/>
          </a:prstGeom>
        </p:spPr>
        <p:txBody>
          <a:bodyPr lIns="0" tIns="0" rIns="0" bIns="0" anchor="b" anchorCtr="0"/>
          <a:lstStyle>
            <a:lvl1pPr marL="0" indent="0" algn="ctr">
              <a:lnSpc>
                <a:spcPts val="1400"/>
              </a:lnSpc>
              <a:spcBef>
                <a:spcPts val="0"/>
              </a:spcBef>
              <a:buNone/>
              <a:defRPr sz="1200" baseline="0">
                <a:solidFill>
                  <a:srgbClr val="FFFFFF"/>
                </a:solidFill>
                <a:latin typeface="Roboto Medium" panose="02000000000000000000" pitchFamily="2" charset="0"/>
                <a:ea typeface="Roboto Medium" panose="02000000000000000000" pitchFamily="2" charset="0"/>
              </a:defRPr>
            </a:lvl1pPr>
            <a:lvl2pPr indent="0">
              <a:spcBef>
                <a:spcPts val="0"/>
              </a:spcBef>
              <a:defRPr sz="2200">
                <a:latin typeface="Roboto Light" panose="02000000000000000000" pitchFamily="2" charset="0"/>
                <a:ea typeface="Roboto Light" panose="02000000000000000000" pitchFamily="2" charset="0"/>
              </a:defRPr>
            </a:lvl2pPr>
            <a:lvl3pPr indent="0">
              <a:spcBef>
                <a:spcPts val="0"/>
              </a:spcBef>
              <a:defRPr sz="2200">
                <a:latin typeface="Roboto Light" panose="02000000000000000000" pitchFamily="2" charset="0"/>
                <a:ea typeface="Roboto Light" panose="02000000000000000000" pitchFamily="2" charset="0"/>
              </a:defRPr>
            </a:lvl3pPr>
            <a:lvl4pPr indent="0">
              <a:spcBef>
                <a:spcPts val="0"/>
              </a:spcBef>
              <a:defRPr sz="2200">
                <a:latin typeface="Roboto Light" panose="02000000000000000000" pitchFamily="2" charset="0"/>
                <a:ea typeface="Roboto Light" panose="02000000000000000000" pitchFamily="2" charset="0"/>
              </a:defRPr>
            </a:lvl4pPr>
            <a:lvl5pPr indent="0">
              <a:spcBef>
                <a:spcPts val="0"/>
              </a:spcBef>
              <a:defRPr sz="2200">
                <a:latin typeface="Roboto Light" panose="02000000000000000000" pitchFamily="2" charset="0"/>
                <a:ea typeface="Roboto Light" panose="02000000000000000000" pitchFamily="2" charset="0"/>
              </a:defRPr>
            </a:lvl5pPr>
          </a:lstStyle>
          <a:p>
            <a:pPr lvl="0"/>
            <a:r>
              <a:rPr lang="en-US" noProof="0" dirty="0"/>
              <a:t>Click to </a:t>
            </a:r>
            <a:br>
              <a:rPr lang="en-US" noProof="0" dirty="0"/>
            </a:br>
            <a:r>
              <a:rPr lang="en-US" noProof="0" dirty="0"/>
              <a:t>insert text</a:t>
            </a:r>
          </a:p>
        </p:txBody>
      </p:sp>
      <p:sp>
        <p:nvSpPr>
          <p:cNvPr id="20" name="Text Placeholder 2"/>
          <p:cNvSpPr>
            <a:spLocks noGrp="1"/>
          </p:cNvSpPr>
          <p:nvPr>
            <p:ph type="body" sz="quarter" idx="49" hasCustomPrompt="1"/>
          </p:nvPr>
        </p:nvSpPr>
        <p:spPr>
          <a:xfrm>
            <a:off x="2748840" y="3469303"/>
            <a:ext cx="702216" cy="252239"/>
          </a:xfrm>
          <a:prstGeom prst="rect">
            <a:avLst/>
          </a:prstGeom>
          <a:solidFill>
            <a:schemeClr val="bg1"/>
          </a:solidFill>
          <a:ln>
            <a:solidFill>
              <a:srgbClr val="002339"/>
            </a:solidFill>
          </a:ln>
        </p:spPr>
        <p:txBody>
          <a:bodyPr wrap="none" lIns="108000" tIns="54000" rIns="108000" bIns="18000" anchor="ctr" anchorCtr="0">
            <a:spAutoFit/>
          </a:bodyPr>
          <a:lstStyle>
            <a:lvl1pPr marL="0" indent="0" algn="r">
              <a:lnSpc>
                <a:spcPts val="1400"/>
              </a:lnSpc>
              <a:spcBef>
                <a:spcPts val="0"/>
              </a:spcBef>
              <a:buNone/>
              <a:defRPr sz="1100" baseline="0">
                <a:solidFill>
                  <a:srgbClr val="002339"/>
                </a:solidFill>
                <a:latin typeface="Roboto" panose="02000000000000000000" pitchFamily="2" charset="0"/>
                <a:ea typeface="Roboto" panose="02000000000000000000" pitchFamily="2" charset="0"/>
              </a:defRPr>
            </a:lvl1pPr>
            <a:lvl2pPr indent="0">
              <a:spcBef>
                <a:spcPts val="0"/>
              </a:spcBef>
              <a:defRPr sz="2200">
                <a:latin typeface="Roboto Light" panose="02000000000000000000" pitchFamily="2" charset="0"/>
                <a:ea typeface="Roboto Light" panose="02000000000000000000" pitchFamily="2" charset="0"/>
              </a:defRPr>
            </a:lvl2pPr>
            <a:lvl3pPr indent="0">
              <a:spcBef>
                <a:spcPts val="0"/>
              </a:spcBef>
              <a:defRPr sz="2200">
                <a:latin typeface="Roboto Light" panose="02000000000000000000" pitchFamily="2" charset="0"/>
                <a:ea typeface="Roboto Light" panose="02000000000000000000" pitchFamily="2" charset="0"/>
              </a:defRPr>
            </a:lvl3pPr>
            <a:lvl4pPr indent="0">
              <a:spcBef>
                <a:spcPts val="0"/>
              </a:spcBef>
              <a:defRPr sz="2200">
                <a:latin typeface="Roboto Light" panose="02000000000000000000" pitchFamily="2" charset="0"/>
                <a:ea typeface="Roboto Light" panose="02000000000000000000" pitchFamily="2" charset="0"/>
              </a:defRPr>
            </a:lvl4pPr>
            <a:lvl5pPr indent="0">
              <a:spcBef>
                <a:spcPts val="0"/>
              </a:spcBef>
              <a:defRPr sz="2200">
                <a:latin typeface="Roboto Light" panose="02000000000000000000" pitchFamily="2" charset="0"/>
                <a:ea typeface="Roboto Light" panose="02000000000000000000" pitchFamily="2" charset="0"/>
              </a:defRPr>
            </a:lvl5pPr>
          </a:lstStyle>
          <a:p>
            <a:pPr lvl="0"/>
            <a:r>
              <a:rPr lang="en-US" noProof="0" dirty="0"/>
              <a:t> TRACK</a:t>
            </a:r>
          </a:p>
        </p:txBody>
      </p:sp>
      <p:sp>
        <p:nvSpPr>
          <p:cNvPr id="21" name="Text Placeholder 2"/>
          <p:cNvSpPr>
            <a:spLocks noGrp="1"/>
          </p:cNvSpPr>
          <p:nvPr>
            <p:ph type="body" sz="quarter" idx="50" hasCustomPrompt="1"/>
          </p:nvPr>
        </p:nvSpPr>
        <p:spPr>
          <a:xfrm>
            <a:off x="1621475" y="4897345"/>
            <a:ext cx="702216" cy="252239"/>
          </a:xfrm>
          <a:prstGeom prst="rect">
            <a:avLst/>
          </a:prstGeom>
          <a:solidFill>
            <a:schemeClr val="bg1"/>
          </a:solidFill>
          <a:ln>
            <a:solidFill>
              <a:srgbClr val="002339"/>
            </a:solidFill>
          </a:ln>
        </p:spPr>
        <p:txBody>
          <a:bodyPr wrap="none" lIns="108000" tIns="54000" rIns="108000" bIns="18000" anchor="ctr" anchorCtr="0">
            <a:spAutoFit/>
          </a:bodyPr>
          <a:lstStyle>
            <a:lvl1pPr marL="0" indent="0" algn="r">
              <a:lnSpc>
                <a:spcPts val="1400"/>
              </a:lnSpc>
              <a:spcBef>
                <a:spcPts val="0"/>
              </a:spcBef>
              <a:buNone/>
              <a:defRPr sz="1100" baseline="0">
                <a:solidFill>
                  <a:srgbClr val="002339"/>
                </a:solidFill>
                <a:latin typeface="Roboto" panose="02000000000000000000" pitchFamily="2" charset="0"/>
                <a:ea typeface="Roboto" panose="02000000000000000000" pitchFamily="2" charset="0"/>
              </a:defRPr>
            </a:lvl1pPr>
            <a:lvl2pPr indent="0">
              <a:spcBef>
                <a:spcPts val="0"/>
              </a:spcBef>
              <a:defRPr sz="2200">
                <a:latin typeface="Roboto Light" panose="02000000000000000000" pitchFamily="2" charset="0"/>
                <a:ea typeface="Roboto Light" panose="02000000000000000000" pitchFamily="2" charset="0"/>
              </a:defRPr>
            </a:lvl2pPr>
            <a:lvl3pPr indent="0">
              <a:spcBef>
                <a:spcPts val="0"/>
              </a:spcBef>
              <a:defRPr sz="2200">
                <a:latin typeface="Roboto Light" panose="02000000000000000000" pitchFamily="2" charset="0"/>
                <a:ea typeface="Roboto Light" panose="02000000000000000000" pitchFamily="2" charset="0"/>
              </a:defRPr>
            </a:lvl3pPr>
            <a:lvl4pPr indent="0">
              <a:spcBef>
                <a:spcPts val="0"/>
              </a:spcBef>
              <a:defRPr sz="2200">
                <a:latin typeface="Roboto Light" panose="02000000000000000000" pitchFamily="2" charset="0"/>
                <a:ea typeface="Roboto Light" panose="02000000000000000000" pitchFamily="2" charset="0"/>
              </a:defRPr>
            </a:lvl4pPr>
            <a:lvl5pPr indent="0">
              <a:spcBef>
                <a:spcPts val="0"/>
              </a:spcBef>
              <a:defRPr sz="2200">
                <a:latin typeface="Roboto Light" panose="02000000000000000000" pitchFamily="2" charset="0"/>
                <a:ea typeface="Roboto Light" panose="02000000000000000000" pitchFamily="2" charset="0"/>
              </a:defRPr>
            </a:lvl5pPr>
          </a:lstStyle>
          <a:p>
            <a:pPr lvl="0"/>
            <a:r>
              <a:rPr lang="en-US" noProof="0" dirty="0"/>
              <a:t> TRACK</a:t>
            </a:r>
          </a:p>
        </p:txBody>
      </p:sp>
      <p:sp>
        <p:nvSpPr>
          <p:cNvPr id="22" name="Text Placeholder 2"/>
          <p:cNvSpPr>
            <a:spLocks noGrp="1"/>
          </p:cNvSpPr>
          <p:nvPr>
            <p:ph type="body" sz="quarter" idx="51" hasCustomPrompt="1"/>
          </p:nvPr>
        </p:nvSpPr>
        <p:spPr>
          <a:xfrm>
            <a:off x="3845883" y="3310194"/>
            <a:ext cx="1440000" cy="396000"/>
          </a:xfrm>
          <a:prstGeom prst="rect">
            <a:avLst/>
          </a:prstGeom>
        </p:spPr>
        <p:txBody>
          <a:bodyPr lIns="0" tIns="0" rIns="0" bIns="0"/>
          <a:lstStyle>
            <a:lvl1pPr marL="0" indent="0" algn="ctr">
              <a:lnSpc>
                <a:spcPts val="1400"/>
              </a:lnSpc>
              <a:spcBef>
                <a:spcPts val="0"/>
              </a:spcBef>
              <a:buNone/>
              <a:defRPr sz="1200" baseline="0">
                <a:solidFill>
                  <a:srgbClr val="FFFFFF"/>
                </a:solidFill>
                <a:latin typeface="Roboto Medium" panose="02000000000000000000" pitchFamily="2" charset="0"/>
                <a:ea typeface="Roboto Medium" panose="02000000000000000000" pitchFamily="2" charset="0"/>
              </a:defRPr>
            </a:lvl1pPr>
            <a:lvl2pPr indent="0">
              <a:spcBef>
                <a:spcPts val="0"/>
              </a:spcBef>
              <a:defRPr sz="2200">
                <a:latin typeface="Roboto Light" panose="02000000000000000000" pitchFamily="2" charset="0"/>
                <a:ea typeface="Roboto Light" panose="02000000000000000000" pitchFamily="2" charset="0"/>
              </a:defRPr>
            </a:lvl2pPr>
            <a:lvl3pPr indent="0">
              <a:spcBef>
                <a:spcPts val="0"/>
              </a:spcBef>
              <a:defRPr sz="2200">
                <a:latin typeface="Roboto Light" panose="02000000000000000000" pitchFamily="2" charset="0"/>
                <a:ea typeface="Roboto Light" panose="02000000000000000000" pitchFamily="2" charset="0"/>
              </a:defRPr>
            </a:lvl3pPr>
            <a:lvl4pPr indent="0">
              <a:spcBef>
                <a:spcPts val="0"/>
              </a:spcBef>
              <a:defRPr sz="2200">
                <a:latin typeface="Roboto Light" panose="02000000000000000000" pitchFamily="2" charset="0"/>
                <a:ea typeface="Roboto Light" panose="02000000000000000000" pitchFamily="2" charset="0"/>
              </a:defRPr>
            </a:lvl4pPr>
            <a:lvl5pPr indent="0">
              <a:spcBef>
                <a:spcPts val="0"/>
              </a:spcBef>
              <a:defRPr sz="2200">
                <a:latin typeface="Roboto Light" panose="02000000000000000000" pitchFamily="2" charset="0"/>
                <a:ea typeface="Roboto Light" panose="02000000000000000000" pitchFamily="2" charset="0"/>
              </a:defRPr>
            </a:lvl5pPr>
          </a:lstStyle>
          <a:p>
            <a:pPr lvl="0"/>
            <a:r>
              <a:rPr lang="en-US" noProof="0" dirty="0"/>
              <a:t>Click to </a:t>
            </a:r>
            <a:br>
              <a:rPr lang="en-US" noProof="0" dirty="0"/>
            </a:br>
            <a:r>
              <a:rPr lang="en-US" noProof="0" dirty="0"/>
              <a:t>insert text</a:t>
            </a:r>
          </a:p>
        </p:txBody>
      </p:sp>
      <p:sp>
        <p:nvSpPr>
          <p:cNvPr id="23" name="Text Placeholder 2"/>
          <p:cNvSpPr>
            <a:spLocks noGrp="1"/>
          </p:cNvSpPr>
          <p:nvPr>
            <p:ph type="body" sz="quarter" idx="52" hasCustomPrompt="1"/>
          </p:nvPr>
        </p:nvSpPr>
        <p:spPr>
          <a:xfrm>
            <a:off x="2750400" y="4786194"/>
            <a:ext cx="1440000" cy="396000"/>
          </a:xfrm>
          <a:prstGeom prst="rect">
            <a:avLst/>
          </a:prstGeom>
        </p:spPr>
        <p:txBody>
          <a:bodyPr lIns="0" tIns="0" rIns="0" bIns="0"/>
          <a:lstStyle>
            <a:lvl1pPr marL="0" indent="0" algn="ctr">
              <a:lnSpc>
                <a:spcPts val="1400"/>
              </a:lnSpc>
              <a:spcBef>
                <a:spcPts val="0"/>
              </a:spcBef>
              <a:buNone/>
              <a:defRPr sz="1200" baseline="0">
                <a:solidFill>
                  <a:srgbClr val="FFFFFF"/>
                </a:solidFill>
                <a:latin typeface="Roboto Medium" panose="02000000000000000000" pitchFamily="2" charset="0"/>
                <a:ea typeface="Roboto Medium" panose="02000000000000000000" pitchFamily="2" charset="0"/>
              </a:defRPr>
            </a:lvl1pPr>
            <a:lvl2pPr indent="0">
              <a:spcBef>
                <a:spcPts val="0"/>
              </a:spcBef>
              <a:defRPr sz="2200">
                <a:latin typeface="Roboto Light" panose="02000000000000000000" pitchFamily="2" charset="0"/>
                <a:ea typeface="Roboto Light" panose="02000000000000000000" pitchFamily="2" charset="0"/>
              </a:defRPr>
            </a:lvl2pPr>
            <a:lvl3pPr indent="0">
              <a:spcBef>
                <a:spcPts val="0"/>
              </a:spcBef>
              <a:defRPr sz="2200">
                <a:latin typeface="Roboto Light" panose="02000000000000000000" pitchFamily="2" charset="0"/>
                <a:ea typeface="Roboto Light" panose="02000000000000000000" pitchFamily="2" charset="0"/>
              </a:defRPr>
            </a:lvl3pPr>
            <a:lvl4pPr indent="0">
              <a:spcBef>
                <a:spcPts val="0"/>
              </a:spcBef>
              <a:defRPr sz="2200">
                <a:latin typeface="Roboto Light" panose="02000000000000000000" pitchFamily="2" charset="0"/>
                <a:ea typeface="Roboto Light" panose="02000000000000000000" pitchFamily="2" charset="0"/>
              </a:defRPr>
            </a:lvl4pPr>
            <a:lvl5pPr indent="0">
              <a:spcBef>
                <a:spcPts val="0"/>
              </a:spcBef>
              <a:defRPr sz="2200">
                <a:latin typeface="Roboto Light" panose="02000000000000000000" pitchFamily="2" charset="0"/>
                <a:ea typeface="Roboto Light" panose="02000000000000000000" pitchFamily="2" charset="0"/>
              </a:defRPr>
            </a:lvl5pPr>
          </a:lstStyle>
          <a:p>
            <a:pPr lvl="0"/>
            <a:r>
              <a:rPr lang="en-US" noProof="0" dirty="0"/>
              <a:t>Click to </a:t>
            </a:r>
            <a:br>
              <a:rPr lang="en-US" noProof="0" dirty="0"/>
            </a:br>
            <a:r>
              <a:rPr lang="en-US" noProof="0" dirty="0"/>
              <a:t>insert text</a:t>
            </a:r>
          </a:p>
        </p:txBody>
      </p:sp>
      <p:sp>
        <p:nvSpPr>
          <p:cNvPr id="24" name="Text Placeholder 2"/>
          <p:cNvSpPr>
            <a:spLocks noGrp="1"/>
          </p:cNvSpPr>
          <p:nvPr>
            <p:ph type="body" sz="quarter" idx="53" hasCustomPrompt="1"/>
          </p:nvPr>
        </p:nvSpPr>
        <p:spPr>
          <a:xfrm>
            <a:off x="4977600" y="4786194"/>
            <a:ext cx="1440000" cy="396000"/>
          </a:xfrm>
          <a:prstGeom prst="rect">
            <a:avLst/>
          </a:prstGeom>
        </p:spPr>
        <p:txBody>
          <a:bodyPr lIns="0" tIns="0" rIns="0" bIns="0"/>
          <a:lstStyle>
            <a:lvl1pPr marL="0" indent="0" algn="ctr">
              <a:lnSpc>
                <a:spcPts val="1400"/>
              </a:lnSpc>
              <a:spcBef>
                <a:spcPts val="0"/>
              </a:spcBef>
              <a:buNone/>
              <a:defRPr sz="1200" baseline="0">
                <a:solidFill>
                  <a:srgbClr val="FFFFFF"/>
                </a:solidFill>
                <a:latin typeface="Roboto Medium" panose="02000000000000000000" pitchFamily="2" charset="0"/>
                <a:ea typeface="Roboto Medium" panose="02000000000000000000" pitchFamily="2" charset="0"/>
              </a:defRPr>
            </a:lvl1pPr>
            <a:lvl2pPr indent="0">
              <a:spcBef>
                <a:spcPts val="0"/>
              </a:spcBef>
              <a:defRPr sz="2200">
                <a:latin typeface="Roboto Light" panose="02000000000000000000" pitchFamily="2" charset="0"/>
                <a:ea typeface="Roboto Light" panose="02000000000000000000" pitchFamily="2" charset="0"/>
              </a:defRPr>
            </a:lvl2pPr>
            <a:lvl3pPr indent="0">
              <a:spcBef>
                <a:spcPts val="0"/>
              </a:spcBef>
              <a:defRPr sz="2200">
                <a:latin typeface="Roboto Light" panose="02000000000000000000" pitchFamily="2" charset="0"/>
                <a:ea typeface="Roboto Light" panose="02000000000000000000" pitchFamily="2" charset="0"/>
              </a:defRPr>
            </a:lvl3pPr>
            <a:lvl4pPr indent="0">
              <a:spcBef>
                <a:spcPts val="0"/>
              </a:spcBef>
              <a:defRPr sz="2200">
                <a:latin typeface="Roboto Light" panose="02000000000000000000" pitchFamily="2" charset="0"/>
                <a:ea typeface="Roboto Light" panose="02000000000000000000" pitchFamily="2" charset="0"/>
              </a:defRPr>
            </a:lvl4pPr>
            <a:lvl5pPr indent="0">
              <a:spcBef>
                <a:spcPts val="0"/>
              </a:spcBef>
              <a:defRPr sz="2200">
                <a:latin typeface="Roboto Light" panose="02000000000000000000" pitchFamily="2" charset="0"/>
                <a:ea typeface="Roboto Light" panose="02000000000000000000" pitchFamily="2" charset="0"/>
              </a:defRPr>
            </a:lvl5pPr>
          </a:lstStyle>
          <a:p>
            <a:pPr lvl="0"/>
            <a:r>
              <a:rPr lang="en-US" noProof="0" dirty="0"/>
              <a:t>Click to </a:t>
            </a:r>
            <a:br>
              <a:rPr lang="en-US" noProof="0" dirty="0"/>
            </a:br>
            <a:r>
              <a:rPr lang="en-US" noProof="0" dirty="0"/>
              <a:t>insert text</a:t>
            </a:r>
          </a:p>
        </p:txBody>
      </p:sp>
      <p:sp>
        <p:nvSpPr>
          <p:cNvPr id="25" name="Text Placeholder 2"/>
          <p:cNvSpPr>
            <a:spLocks noGrp="1"/>
          </p:cNvSpPr>
          <p:nvPr>
            <p:ph type="body" sz="quarter" idx="54" hasCustomPrompt="1"/>
          </p:nvPr>
        </p:nvSpPr>
        <p:spPr>
          <a:xfrm>
            <a:off x="1626473" y="5596194"/>
            <a:ext cx="1440000" cy="396000"/>
          </a:xfrm>
          <a:prstGeom prst="rect">
            <a:avLst/>
          </a:prstGeom>
        </p:spPr>
        <p:txBody>
          <a:bodyPr lIns="0" tIns="0" rIns="0" bIns="0" anchor="b" anchorCtr="0"/>
          <a:lstStyle>
            <a:lvl1pPr marL="0" indent="0" algn="ctr">
              <a:lnSpc>
                <a:spcPts val="1400"/>
              </a:lnSpc>
              <a:spcBef>
                <a:spcPts val="0"/>
              </a:spcBef>
              <a:buNone/>
              <a:defRPr sz="1200" baseline="0">
                <a:solidFill>
                  <a:srgbClr val="FFFFFF"/>
                </a:solidFill>
                <a:latin typeface="Roboto Medium" panose="02000000000000000000" pitchFamily="2" charset="0"/>
                <a:ea typeface="Roboto Medium" panose="02000000000000000000" pitchFamily="2" charset="0"/>
              </a:defRPr>
            </a:lvl1pPr>
            <a:lvl2pPr indent="0">
              <a:spcBef>
                <a:spcPts val="0"/>
              </a:spcBef>
              <a:defRPr sz="2200">
                <a:latin typeface="Roboto Light" panose="02000000000000000000" pitchFamily="2" charset="0"/>
                <a:ea typeface="Roboto Light" panose="02000000000000000000" pitchFamily="2" charset="0"/>
              </a:defRPr>
            </a:lvl2pPr>
            <a:lvl3pPr indent="0">
              <a:spcBef>
                <a:spcPts val="0"/>
              </a:spcBef>
              <a:defRPr sz="2200">
                <a:latin typeface="Roboto Light" panose="02000000000000000000" pitchFamily="2" charset="0"/>
                <a:ea typeface="Roboto Light" panose="02000000000000000000" pitchFamily="2" charset="0"/>
              </a:defRPr>
            </a:lvl3pPr>
            <a:lvl4pPr indent="0">
              <a:spcBef>
                <a:spcPts val="0"/>
              </a:spcBef>
              <a:defRPr sz="2200">
                <a:latin typeface="Roboto Light" panose="02000000000000000000" pitchFamily="2" charset="0"/>
                <a:ea typeface="Roboto Light" panose="02000000000000000000" pitchFamily="2" charset="0"/>
              </a:defRPr>
            </a:lvl4pPr>
            <a:lvl5pPr indent="0">
              <a:spcBef>
                <a:spcPts val="0"/>
              </a:spcBef>
              <a:defRPr sz="2200">
                <a:latin typeface="Roboto Light" panose="02000000000000000000" pitchFamily="2" charset="0"/>
                <a:ea typeface="Roboto Light" panose="02000000000000000000" pitchFamily="2" charset="0"/>
              </a:defRPr>
            </a:lvl5pPr>
          </a:lstStyle>
          <a:p>
            <a:pPr lvl="0"/>
            <a:r>
              <a:rPr lang="en-US" noProof="0" dirty="0"/>
              <a:t>Click to </a:t>
            </a:r>
            <a:br>
              <a:rPr lang="en-US" noProof="0" dirty="0"/>
            </a:br>
            <a:r>
              <a:rPr lang="en-US" noProof="0" dirty="0"/>
              <a:t>insert text</a:t>
            </a:r>
          </a:p>
        </p:txBody>
      </p:sp>
      <p:sp>
        <p:nvSpPr>
          <p:cNvPr id="26" name="Text Placeholder 2"/>
          <p:cNvSpPr>
            <a:spLocks noGrp="1"/>
          </p:cNvSpPr>
          <p:nvPr>
            <p:ph type="body" sz="quarter" idx="55" hasCustomPrompt="1"/>
          </p:nvPr>
        </p:nvSpPr>
        <p:spPr>
          <a:xfrm>
            <a:off x="3825600" y="5596194"/>
            <a:ext cx="1440000" cy="396000"/>
          </a:xfrm>
          <a:prstGeom prst="rect">
            <a:avLst/>
          </a:prstGeom>
        </p:spPr>
        <p:txBody>
          <a:bodyPr lIns="0" tIns="0" rIns="0" bIns="0" anchor="b" anchorCtr="0"/>
          <a:lstStyle>
            <a:lvl1pPr marL="0" indent="0" algn="ctr">
              <a:lnSpc>
                <a:spcPts val="1400"/>
              </a:lnSpc>
              <a:spcBef>
                <a:spcPts val="0"/>
              </a:spcBef>
              <a:buNone/>
              <a:defRPr sz="1200" baseline="0">
                <a:solidFill>
                  <a:srgbClr val="FFFFFF"/>
                </a:solidFill>
                <a:latin typeface="Roboto Medium" panose="02000000000000000000" pitchFamily="2" charset="0"/>
                <a:ea typeface="Roboto Medium" panose="02000000000000000000" pitchFamily="2" charset="0"/>
              </a:defRPr>
            </a:lvl1pPr>
            <a:lvl2pPr indent="0">
              <a:spcBef>
                <a:spcPts val="0"/>
              </a:spcBef>
              <a:defRPr sz="2200">
                <a:latin typeface="Roboto Light" panose="02000000000000000000" pitchFamily="2" charset="0"/>
                <a:ea typeface="Roboto Light" panose="02000000000000000000" pitchFamily="2" charset="0"/>
              </a:defRPr>
            </a:lvl2pPr>
            <a:lvl3pPr indent="0">
              <a:spcBef>
                <a:spcPts val="0"/>
              </a:spcBef>
              <a:defRPr sz="2200">
                <a:latin typeface="Roboto Light" panose="02000000000000000000" pitchFamily="2" charset="0"/>
                <a:ea typeface="Roboto Light" panose="02000000000000000000" pitchFamily="2" charset="0"/>
              </a:defRPr>
            </a:lvl3pPr>
            <a:lvl4pPr indent="0">
              <a:spcBef>
                <a:spcPts val="0"/>
              </a:spcBef>
              <a:defRPr sz="2200">
                <a:latin typeface="Roboto Light" panose="02000000000000000000" pitchFamily="2" charset="0"/>
                <a:ea typeface="Roboto Light" panose="02000000000000000000" pitchFamily="2" charset="0"/>
              </a:defRPr>
            </a:lvl4pPr>
            <a:lvl5pPr indent="0">
              <a:spcBef>
                <a:spcPts val="0"/>
              </a:spcBef>
              <a:defRPr sz="2200">
                <a:latin typeface="Roboto Light" panose="02000000000000000000" pitchFamily="2" charset="0"/>
                <a:ea typeface="Roboto Light" panose="02000000000000000000" pitchFamily="2" charset="0"/>
              </a:defRPr>
            </a:lvl5pPr>
          </a:lstStyle>
          <a:p>
            <a:pPr lvl="0"/>
            <a:r>
              <a:rPr lang="en-US" noProof="0" dirty="0"/>
              <a:t>Click to </a:t>
            </a:r>
            <a:br>
              <a:rPr lang="en-US" noProof="0" dirty="0"/>
            </a:br>
            <a:r>
              <a:rPr lang="en-US" noProof="0" dirty="0"/>
              <a:t>insert text</a:t>
            </a:r>
          </a:p>
        </p:txBody>
      </p:sp>
      <p:sp>
        <p:nvSpPr>
          <p:cNvPr id="27" name="Text Placeholder 2"/>
          <p:cNvSpPr>
            <a:spLocks noGrp="1"/>
          </p:cNvSpPr>
          <p:nvPr>
            <p:ph type="body" sz="quarter" idx="56" hasCustomPrompt="1"/>
          </p:nvPr>
        </p:nvSpPr>
        <p:spPr>
          <a:xfrm>
            <a:off x="6065456" y="5596194"/>
            <a:ext cx="1440000" cy="396000"/>
          </a:xfrm>
          <a:prstGeom prst="rect">
            <a:avLst/>
          </a:prstGeom>
        </p:spPr>
        <p:txBody>
          <a:bodyPr lIns="0" tIns="0" rIns="0" bIns="0" anchor="b" anchorCtr="0"/>
          <a:lstStyle>
            <a:lvl1pPr marL="0" indent="0" algn="ctr">
              <a:lnSpc>
                <a:spcPts val="1400"/>
              </a:lnSpc>
              <a:spcBef>
                <a:spcPts val="0"/>
              </a:spcBef>
              <a:buNone/>
              <a:defRPr sz="1200" baseline="0">
                <a:solidFill>
                  <a:srgbClr val="FFFFFF"/>
                </a:solidFill>
                <a:latin typeface="Roboto Medium" panose="02000000000000000000" pitchFamily="2" charset="0"/>
                <a:ea typeface="Roboto Medium" panose="02000000000000000000" pitchFamily="2" charset="0"/>
              </a:defRPr>
            </a:lvl1pPr>
            <a:lvl2pPr indent="0">
              <a:spcBef>
                <a:spcPts val="0"/>
              </a:spcBef>
              <a:defRPr sz="2200">
                <a:latin typeface="Roboto Light" panose="02000000000000000000" pitchFamily="2" charset="0"/>
                <a:ea typeface="Roboto Light" panose="02000000000000000000" pitchFamily="2" charset="0"/>
              </a:defRPr>
            </a:lvl2pPr>
            <a:lvl3pPr indent="0">
              <a:spcBef>
                <a:spcPts val="0"/>
              </a:spcBef>
              <a:defRPr sz="2200">
                <a:latin typeface="Roboto Light" panose="02000000000000000000" pitchFamily="2" charset="0"/>
                <a:ea typeface="Roboto Light" panose="02000000000000000000" pitchFamily="2" charset="0"/>
              </a:defRPr>
            </a:lvl3pPr>
            <a:lvl4pPr indent="0">
              <a:spcBef>
                <a:spcPts val="0"/>
              </a:spcBef>
              <a:defRPr sz="2200">
                <a:latin typeface="Roboto Light" panose="02000000000000000000" pitchFamily="2" charset="0"/>
                <a:ea typeface="Roboto Light" panose="02000000000000000000" pitchFamily="2" charset="0"/>
              </a:defRPr>
            </a:lvl4pPr>
            <a:lvl5pPr indent="0">
              <a:spcBef>
                <a:spcPts val="0"/>
              </a:spcBef>
              <a:defRPr sz="2200">
                <a:latin typeface="Roboto Light" panose="02000000000000000000" pitchFamily="2" charset="0"/>
                <a:ea typeface="Roboto Light" panose="02000000000000000000" pitchFamily="2" charset="0"/>
              </a:defRPr>
            </a:lvl5pPr>
          </a:lstStyle>
          <a:p>
            <a:pPr lvl="0"/>
            <a:r>
              <a:rPr lang="en-US" noProof="0" dirty="0"/>
              <a:t>Click to </a:t>
            </a:r>
            <a:br>
              <a:rPr lang="en-US" noProof="0" dirty="0"/>
            </a:br>
            <a:r>
              <a:rPr lang="en-US" noProof="0" dirty="0"/>
              <a:t>insert text</a:t>
            </a:r>
          </a:p>
        </p:txBody>
      </p:sp>
      <p:sp>
        <p:nvSpPr>
          <p:cNvPr id="28" name="Text Placeholder 2"/>
          <p:cNvSpPr>
            <a:spLocks noGrp="1"/>
          </p:cNvSpPr>
          <p:nvPr>
            <p:ph type="body" sz="quarter" idx="57" hasCustomPrompt="1"/>
          </p:nvPr>
        </p:nvSpPr>
        <p:spPr>
          <a:xfrm>
            <a:off x="4958400" y="4156194"/>
            <a:ext cx="1440000" cy="396000"/>
          </a:xfrm>
          <a:prstGeom prst="rect">
            <a:avLst/>
          </a:prstGeom>
        </p:spPr>
        <p:txBody>
          <a:bodyPr lIns="0" tIns="0" rIns="0" bIns="0" anchor="b" anchorCtr="0"/>
          <a:lstStyle>
            <a:lvl1pPr marL="0" indent="0" algn="ctr">
              <a:lnSpc>
                <a:spcPts val="1400"/>
              </a:lnSpc>
              <a:spcBef>
                <a:spcPts val="0"/>
              </a:spcBef>
              <a:buNone/>
              <a:defRPr sz="1200" baseline="0">
                <a:solidFill>
                  <a:srgbClr val="FFFFFF"/>
                </a:solidFill>
                <a:latin typeface="Roboto Medium" panose="02000000000000000000" pitchFamily="2" charset="0"/>
                <a:ea typeface="Roboto Medium" panose="02000000000000000000" pitchFamily="2" charset="0"/>
              </a:defRPr>
            </a:lvl1pPr>
            <a:lvl2pPr indent="0">
              <a:spcBef>
                <a:spcPts val="0"/>
              </a:spcBef>
              <a:defRPr sz="2200">
                <a:latin typeface="Roboto Light" panose="02000000000000000000" pitchFamily="2" charset="0"/>
                <a:ea typeface="Roboto Light" panose="02000000000000000000" pitchFamily="2" charset="0"/>
              </a:defRPr>
            </a:lvl2pPr>
            <a:lvl3pPr indent="0">
              <a:spcBef>
                <a:spcPts val="0"/>
              </a:spcBef>
              <a:defRPr sz="2200">
                <a:latin typeface="Roboto Light" panose="02000000000000000000" pitchFamily="2" charset="0"/>
                <a:ea typeface="Roboto Light" panose="02000000000000000000" pitchFamily="2" charset="0"/>
              </a:defRPr>
            </a:lvl3pPr>
            <a:lvl4pPr indent="0">
              <a:spcBef>
                <a:spcPts val="0"/>
              </a:spcBef>
              <a:defRPr sz="2200">
                <a:latin typeface="Roboto Light" panose="02000000000000000000" pitchFamily="2" charset="0"/>
                <a:ea typeface="Roboto Light" panose="02000000000000000000" pitchFamily="2" charset="0"/>
              </a:defRPr>
            </a:lvl4pPr>
            <a:lvl5pPr indent="0">
              <a:spcBef>
                <a:spcPts val="0"/>
              </a:spcBef>
              <a:defRPr sz="2200">
                <a:latin typeface="Roboto Light" panose="02000000000000000000" pitchFamily="2" charset="0"/>
                <a:ea typeface="Roboto Light" panose="02000000000000000000" pitchFamily="2" charset="0"/>
              </a:defRPr>
            </a:lvl5pPr>
          </a:lstStyle>
          <a:p>
            <a:pPr lvl="0"/>
            <a:r>
              <a:rPr lang="en-US" noProof="0" dirty="0"/>
              <a:t>Click to </a:t>
            </a:r>
            <a:br>
              <a:rPr lang="en-US" noProof="0" dirty="0"/>
            </a:br>
            <a:r>
              <a:rPr lang="en-US" noProof="0" dirty="0"/>
              <a:t>insert text</a:t>
            </a:r>
          </a:p>
        </p:txBody>
      </p:sp>
      <p:sp>
        <p:nvSpPr>
          <p:cNvPr id="29" name="Text Placeholder 2"/>
          <p:cNvSpPr>
            <a:spLocks noGrp="1"/>
          </p:cNvSpPr>
          <p:nvPr>
            <p:ph type="body" sz="quarter" idx="58" hasCustomPrompt="1"/>
          </p:nvPr>
        </p:nvSpPr>
        <p:spPr>
          <a:xfrm>
            <a:off x="2750400" y="4156194"/>
            <a:ext cx="1440000" cy="396000"/>
          </a:xfrm>
          <a:prstGeom prst="rect">
            <a:avLst/>
          </a:prstGeom>
        </p:spPr>
        <p:txBody>
          <a:bodyPr lIns="0" tIns="0" rIns="0" bIns="0" anchor="b" anchorCtr="0"/>
          <a:lstStyle>
            <a:lvl1pPr marL="0" indent="0" algn="ctr">
              <a:lnSpc>
                <a:spcPts val="1400"/>
              </a:lnSpc>
              <a:spcBef>
                <a:spcPts val="0"/>
              </a:spcBef>
              <a:buNone/>
              <a:defRPr sz="1200" baseline="0">
                <a:solidFill>
                  <a:srgbClr val="FFFFFF"/>
                </a:solidFill>
                <a:latin typeface="Roboto Medium" panose="02000000000000000000" pitchFamily="2" charset="0"/>
                <a:ea typeface="Roboto Medium" panose="02000000000000000000" pitchFamily="2" charset="0"/>
              </a:defRPr>
            </a:lvl1pPr>
            <a:lvl2pPr indent="0">
              <a:spcBef>
                <a:spcPts val="0"/>
              </a:spcBef>
              <a:defRPr sz="2200">
                <a:latin typeface="Roboto Light" panose="02000000000000000000" pitchFamily="2" charset="0"/>
                <a:ea typeface="Roboto Light" panose="02000000000000000000" pitchFamily="2" charset="0"/>
              </a:defRPr>
            </a:lvl2pPr>
            <a:lvl3pPr indent="0">
              <a:spcBef>
                <a:spcPts val="0"/>
              </a:spcBef>
              <a:defRPr sz="2200">
                <a:latin typeface="Roboto Light" panose="02000000000000000000" pitchFamily="2" charset="0"/>
                <a:ea typeface="Roboto Light" panose="02000000000000000000" pitchFamily="2" charset="0"/>
              </a:defRPr>
            </a:lvl3pPr>
            <a:lvl4pPr indent="0">
              <a:spcBef>
                <a:spcPts val="0"/>
              </a:spcBef>
              <a:defRPr sz="2200">
                <a:latin typeface="Roboto Light" panose="02000000000000000000" pitchFamily="2" charset="0"/>
                <a:ea typeface="Roboto Light" panose="02000000000000000000" pitchFamily="2" charset="0"/>
              </a:defRPr>
            </a:lvl4pPr>
            <a:lvl5pPr indent="0">
              <a:spcBef>
                <a:spcPts val="0"/>
              </a:spcBef>
              <a:defRPr sz="2200">
                <a:latin typeface="Roboto Light" panose="02000000000000000000" pitchFamily="2" charset="0"/>
                <a:ea typeface="Roboto Light" panose="02000000000000000000" pitchFamily="2" charset="0"/>
              </a:defRPr>
            </a:lvl5pPr>
          </a:lstStyle>
          <a:p>
            <a:pPr lvl="0"/>
            <a:r>
              <a:rPr lang="en-US" noProof="0" dirty="0"/>
              <a:t>Click to </a:t>
            </a:r>
            <a:br>
              <a:rPr lang="en-US" noProof="0" dirty="0"/>
            </a:br>
            <a:r>
              <a:rPr lang="en-US" noProof="0" dirty="0"/>
              <a:t>insert text</a:t>
            </a:r>
          </a:p>
        </p:txBody>
      </p:sp>
      <p:sp>
        <p:nvSpPr>
          <p:cNvPr id="35" name="Oval 34"/>
          <p:cNvSpPr/>
          <p:nvPr userDrawn="1"/>
        </p:nvSpPr>
        <p:spPr>
          <a:xfrm>
            <a:off x="11702374" y="144000"/>
            <a:ext cx="288000" cy="288000"/>
          </a:xfrm>
          <a:prstGeom prst="ellipse">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18000" bIns="0" rtlCol="0" anchor="ctr"/>
          <a:lstStyle/>
          <a:p>
            <a:pPr algn="ctr"/>
            <a:fld id="{EBF3DFEC-8144-4647-995E-005DB59943E4}" type="slidenum">
              <a:rPr lang="en-US" sz="1000" spc="-100" smtClean="0">
                <a:solidFill>
                  <a:schemeClr val="bg1"/>
                </a:solidFill>
                <a:latin typeface="Roboto Light" panose="02000000000000000000" pitchFamily="2" charset="0"/>
                <a:ea typeface="Roboto Light" panose="02000000000000000000" pitchFamily="2" charset="0"/>
              </a:rPr>
              <a:t>‹#›</a:t>
            </a:fld>
            <a:endParaRPr lang="en-US" sz="1000" spc="-100" dirty="0">
              <a:solidFill>
                <a:schemeClr val="bg1"/>
              </a:solidFill>
              <a:latin typeface="Roboto Light" panose="02000000000000000000" pitchFamily="2" charset="0"/>
              <a:ea typeface="Roboto Light" panose="02000000000000000000" pitchFamily="2" charset="0"/>
            </a:endParaRPr>
          </a:p>
        </p:txBody>
      </p:sp>
      <p:sp>
        <p:nvSpPr>
          <p:cNvPr id="38" name="Text Placeholder 2"/>
          <p:cNvSpPr>
            <a:spLocks noGrp="1"/>
          </p:cNvSpPr>
          <p:nvPr>
            <p:ph type="body" sz="quarter" idx="59"/>
          </p:nvPr>
        </p:nvSpPr>
        <p:spPr>
          <a:xfrm>
            <a:off x="7272996" y="2212195"/>
            <a:ext cx="3863004" cy="1782894"/>
          </a:xfrm>
          <a:prstGeom prst="rect">
            <a:avLst/>
          </a:prstGeom>
        </p:spPr>
        <p:txBody>
          <a:bodyPr/>
          <a:lstStyle>
            <a:lvl1pPr marL="216000" indent="-216000">
              <a:buClr>
                <a:srgbClr val="DA3132"/>
              </a:buClr>
              <a:buFont typeface="Wingdings" panose="05000000000000000000" pitchFamily="2" charset="2"/>
              <a:buChar char="§"/>
              <a:defRPr/>
            </a:lvl1pPr>
            <a:lvl2pPr marL="648000" indent="-180000">
              <a:buClr>
                <a:srgbClr val="9EA3B5"/>
              </a:buClr>
              <a:buFont typeface="Wingdings" panose="05000000000000000000" pitchFamily="2" charset="2"/>
              <a:buChar char="§"/>
              <a:defRPr/>
            </a:lvl2pPr>
            <a:lvl3pPr>
              <a:spcAft>
                <a:spcPts val="0"/>
              </a:spcAft>
              <a:buClr>
                <a:srgbClr val="002339"/>
              </a:buClr>
              <a:defRPr>
                <a:solidFill>
                  <a:srgbClr val="002339"/>
                </a:solidFill>
              </a:defRPr>
            </a:lvl3pPr>
            <a:lvl4pPr>
              <a:defRPr>
                <a:latin typeface="Roboto Light" panose="02000000000000000000" pitchFamily="2" charset="0"/>
                <a:ea typeface="Roboto Light" panose="02000000000000000000" pitchFamily="2" charset="0"/>
              </a:defRPr>
            </a:lvl4pPr>
          </a:lstStyle>
          <a:p>
            <a:pPr lvl="0"/>
            <a:r>
              <a:rPr lang="en-US"/>
              <a:t>Edit Master text styles</a:t>
            </a:r>
          </a:p>
          <a:p>
            <a:pPr lvl="1"/>
            <a:r>
              <a:rPr lang="en-US"/>
              <a:t>Second level</a:t>
            </a:r>
          </a:p>
          <a:p>
            <a:pPr lvl="2"/>
            <a:r>
              <a:rPr lang="en-US"/>
              <a:t>Third level</a:t>
            </a:r>
          </a:p>
          <a:p>
            <a:pPr lvl="3"/>
            <a:r>
              <a:rPr lang="en-US"/>
              <a:t>Fourth level</a:t>
            </a:r>
          </a:p>
        </p:txBody>
      </p:sp>
      <p:cxnSp>
        <p:nvCxnSpPr>
          <p:cNvPr id="30" name="Straight Connector 29"/>
          <p:cNvCxnSpPr/>
          <p:nvPr userDrawn="1"/>
        </p:nvCxnSpPr>
        <p:spPr>
          <a:xfrm>
            <a:off x="480829" y="1057987"/>
            <a:ext cx="1200000" cy="0"/>
          </a:xfrm>
          <a:prstGeom prst="line">
            <a:avLst/>
          </a:prstGeom>
          <a:ln w="36000">
            <a:solidFill>
              <a:srgbClr val="DA3132"/>
            </a:solidFill>
          </a:ln>
        </p:spPr>
        <p:style>
          <a:lnRef idx="1">
            <a:schemeClr val="accent1"/>
          </a:lnRef>
          <a:fillRef idx="0">
            <a:schemeClr val="accent1"/>
          </a:fillRef>
          <a:effectRef idx="0">
            <a:schemeClr val="accent1"/>
          </a:effectRef>
          <a:fontRef idx="minor">
            <a:schemeClr val="tx1"/>
          </a:fontRef>
        </p:style>
      </p:cxnSp>
      <p:sp>
        <p:nvSpPr>
          <p:cNvPr id="31" name="Text Placeholder 6"/>
          <p:cNvSpPr>
            <a:spLocks noGrp="1"/>
          </p:cNvSpPr>
          <p:nvPr>
            <p:ph type="body" sz="quarter" idx="16" hasCustomPrompt="1"/>
          </p:nvPr>
        </p:nvSpPr>
        <p:spPr>
          <a:xfrm>
            <a:off x="720000" y="434466"/>
            <a:ext cx="10656000" cy="504000"/>
          </a:xfrm>
          <a:prstGeom prst="rect">
            <a:avLst/>
          </a:prstGeom>
        </p:spPr>
        <p:txBody>
          <a:bodyPr lIns="0" tIns="0" rIns="0" bIns="0"/>
          <a:lstStyle>
            <a:lvl1pPr marL="0" indent="0">
              <a:lnSpc>
                <a:spcPts val="4300"/>
              </a:lnSpc>
              <a:spcBef>
                <a:spcPts val="0"/>
              </a:spcBef>
              <a:buNone/>
              <a:defRPr sz="4000" b="0" baseline="0">
                <a:solidFill>
                  <a:schemeClr val="bg1"/>
                </a:solidFill>
                <a:latin typeface="Roboto Condensed" panose="02000000000000000000" pitchFamily="2" charset="0"/>
                <a:ea typeface="Roboto Condensed" panose="02000000000000000000" pitchFamily="2" charset="0"/>
                <a:cs typeface="Arial" pitchFamily="34" charset="0"/>
              </a:defRPr>
            </a:lvl1pPr>
          </a:lstStyle>
          <a:p>
            <a:pPr lvl="0"/>
            <a:r>
              <a:rPr lang="en-US" noProof="0" dirty="0"/>
              <a:t>Click to insert title</a:t>
            </a:r>
          </a:p>
        </p:txBody>
      </p:sp>
      <p:sp>
        <p:nvSpPr>
          <p:cNvPr id="32" name="TextBox 31"/>
          <p:cNvSpPr txBox="1"/>
          <p:nvPr userDrawn="1"/>
        </p:nvSpPr>
        <p:spPr>
          <a:xfrm>
            <a:off x="0" y="6599203"/>
            <a:ext cx="12192000" cy="261610"/>
          </a:xfrm>
          <a:prstGeom prst="rect">
            <a:avLst/>
          </a:prstGeom>
          <a:noFill/>
        </p:spPr>
        <p:txBody>
          <a:bodyPr wrap="square" rtlCol="0">
            <a:spAutoFit/>
          </a:bodyPr>
          <a:lstStyle/>
          <a:p>
            <a:pPr algn="ctr"/>
            <a:r>
              <a:rPr lang="fr-BE" sz="1100" dirty="0">
                <a:solidFill>
                  <a:srgbClr val="9EA3B5"/>
                </a:solidFill>
                <a:latin typeface="Roboto" panose="02000000000000000000" pitchFamily="2" charset="0"/>
                <a:ea typeface="Roboto" panose="02000000000000000000" pitchFamily="2" charset="0"/>
              </a:rPr>
              <a:t>www.lambda-x.com </a:t>
            </a:r>
            <a:r>
              <a:rPr lang="fr-BE" sz="1100" dirty="0">
                <a:solidFill>
                  <a:srgbClr val="DA3132"/>
                </a:solidFill>
                <a:latin typeface="Roboto" panose="02000000000000000000" pitchFamily="2" charset="0"/>
                <a:ea typeface="Roboto" panose="02000000000000000000" pitchFamily="2" charset="0"/>
              </a:rPr>
              <a:t>ǀ</a:t>
            </a:r>
            <a:r>
              <a:rPr lang="fr-BE" sz="1100" dirty="0">
                <a:solidFill>
                  <a:srgbClr val="9EA3B5"/>
                </a:solidFill>
                <a:latin typeface="Roboto" panose="02000000000000000000" pitchFamily="2" charset="0"/>
                <a:ea typeface="Roboto" panose="02000000000000000000" pitchFamily="2" charset="0"/>
              </a:rPr>
              <a:t> info@lambda-x.com</a:t>
            </a:r>
          </a:p>
        </p:txBody>
      </p:sp>
      <p:pic>
        <p:nvPicPr>
          <p:cNvPr id="3" name="Picture 2" descr="A picture containing text, clipart&#10;&#10;Description automatically generated">
            <a:extLst>
              <a:ext uri="{FF2B5EF4-FFF2-40B4-BE49-F238E27FC236}">
                <a16:creationId xmlns:a16="http://schemas.microsoft.com/office/drawing/2014/main" id="{66954A27-462C-9ECE-8BD7-516C250D2B49}"/>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l="6096" t="26716" r="6036" b="27501"/>
          <a:stretch/>
        </p:blipFill>
        <p:spPr>
          <a:xfrm>
            <a:off x="8467968" y="144000"/>
            <a:ext cx="3133969" cy="310181"/>
          </a:xfrm>
          <a:prstGeom prst="rect">
            <a:avLst/>
          </a:prstGeom>
        </p:spPr>
      </p:pic>
      <p:sp>
        <p:nvSpPr>
          <p:cNvPr id="4" name="TextBox 3">
            <a:extLst>
              <a:ext uri="{FF2B5EF4-FFF2-40B4-BE49-F238E27FC236}">
                <a16:creationId xmlns:a16="http://schemas.microsoft.com/office/drawing/2014/main" id="{9716A3EC-C080-BCC9-81F2-32E2C799B7FA}"/>
              </a:ext>
            </a:extLst>
          </p:cNvPr>
          <p:cNvSpPr txBox="1"/>
          <p:nvPr userDrawn="1"/>
        </p:nvSpPr>
        <p:spPr>
          <a:xfrm>
            <a:off x="10183117" y="6642556"/>
            <a:ext cx="2013693" cy="215444"/>
          </a:xfrm>
          <a:prstGeom prst="rect">
            <a:avLst/>
          </a:prstGeom>
          <a:noFill/>
        </p:spPr>
        <p:txBody>
          <a:bodyPr wrap="none" rtlCol="0">
            <a:spAutoFit/>
          </a:bodyPr>
          <a:lstStyle/>
          <a:p>
            <a:r>
              <a:rPr lang="en-US" sz="800" dirty="0"/>
              <a:t>QADE-HO-LX-01 – Issue C – 04/10/2022</a:t>
            </a:r>
            <a:endParaRPr lang="en-BE" sz="800" dirty="0"/>
          </a:p>
        </p:txBody>
      </p:sp>
    </p:spTree>
    <p:extLst>
      <p:ext uri="{BB962C8B-B14F-4D97-AF65-F5344CB8AC3E}">
        <p14:creationId xmlns:p14="http://schemas.microsoft.com/office/powerpoint/2010/main" val="1848406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X - Text &amp; bullets">
    <p:spTree>
      <p:nvGrpSpPr>
        <p:cNvPr id="1" name=""/>
        <p:cNvGrpSpPr/>
        <p:nvPr/>
      </p:nvGrpSpPr>
      <p:grpSpPr>
        <a:xfrm>
          <a:off x="0" y="0"/>
          <a:ext cx="0" cy="0"/>
          <a:chOff x="0" y="0"/>
          <a:chExt cx="0" cy="0"/>
        </a:xfrm>
      </p:grpSpPr>
      <p:sp>
        <p:nvSpPr>
          <p:cNvPr id="10" name="Rectangle 9"/>
          <p:cNvSpPr/>
          <p:nvPr userDrawn="1"/>
        </p:nvSpPr>
        <p:spPr>
          <a:xfrm>
            <a:off x="1167" y="0"/>
            <a:ext cx="12190833" cy="1296000"/>
          </a:xfrm>
          <a:prstGeom prst="rect">
            <a:avLst/>
          </a:prstGeom>
          <a:solidFill>
            <a:srgbClr val="002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ext Placeholder 2"/>
          <p:cNvSpPr>
            <a:spLocks noGrp="1"/>
          </p:cNvSpPr>
          <p:nvPr>
            <p:ph type="body" sz="quarter" idx="48" hasCustomPrompt="1"/>
          </p:nvPr>
        </p:nvSpPr>
        <p:spPr>
          <a:xfrm>
            <a:off x="1" y="203"/>
            <a:ext cx="1370669" cy="252239"/>
          </a:xfrm>
          <a:prstGeom prst="rect">
            <a:avLst/>
          </a:prstGeom>
          <a:solidFill>
            <a:srgbClr val="DA3132"/>
          </a:solidFill>
          <a:ln>
            <a:noFill/>
          </a:ln>
        </p:spPr>
        <p:txBody>
          <a:bodyPr wrap="none" lIns="108000" tIns="54000" rIns="108000" bIns="18000" anchor="ctr" anchorCtr="0">
            <a:spAutoFit/>
          </a:bodyPr>
          <a:lstStyle>
            <a:lvl1pPr marL="0" indent="0" algn="l">
              <a:lnSpc>
                <a:spcPts val="1400"/>
              </a:lnSpc>
              <a:spcBef>
                <a:spcPts val="0"/>
              </a:spcBef>
              <a:buNone/>
              <a:defRPr sz="1100" baseline="0">
                <a:solidFill>
                  <a:schemeClr val="bg1"/>
                </a:solidFill>
                <a:latin typeface="Roboto" panose="02000000000000000000" pitchFamily="2" charset="0"/>
                <a:ea typeface="Roboto" panose="02000000000000000000" pitchFamily="2" charset="0"/>
              </a:defRPr>
            </a:lvl1pPr>
            <a:lvl2pPr indent="0">
              <a:spcBef>
                <a:spcPts val="0"/>
              </a:spcBef>
              <a:defRPr sz="2200">
                <a:latin typeface="Roboto Light" panose="02000000000000000000" pitchFamily="2" charset="0"/>
                <a:ea typeface="Roboto Light" panose="02000000000000000000" pitchFamily="2" charset="0"/>
              </a:defRPr>
            </a:lvl2pPr>
            <a:lvl3pPr indent="0">
              <a:spcBef>
                <a:spcPts val="0"/>
              </a:spcBef>
              <a:defRPr sz="2200">
                <a:latin typeface="Roboto Light" panose="02000000000000000000" pitchFamily="2" charset="0"/>
                <a:ea typeface="Roboto Light" panose="02000000000000000000" pitchFamily="2" charset="0"/>
              </a:defRPr>
            </a:lvl3pPr>
            <a:lvl4pPr indent="0">
              <a:spcBef>
                <a:spcPts val="0"/>
              </a:spcBef>
              <a:defRPr sz="2200">
                <a:latin typeface="Roboto Light" panose="02000000000000000000" pitchFamily="2" charset="0"/>
                <a:ea typeface="Roboto Light" panose="02000000000000000000" pitchFamily="2" charset="0"/>
              </a:defRPr>
            </a:lvl4pPr>
            <a:lvl5pPr indent="0">
              <a:spcBef>
                <a:spcPts val="0"/>
              </a:spcBef>
              <a:defRPr sz="2200">
                <a:latin typeface="Roboto Light" panose="02000000000000000000" pitchFamily="2" charset="0"/>
                <a:ea typeface="Roboto Light" panose="02000000000000000000" pitchFamily="2" charset="0"/>
              </a:defRPr>
            </a:lvl5pPr>
          </a:lstStyle>
          <a:p>
            <a:pPr lvl="0"/>
            <a:r>
              <a:rPr lang="en-US" noProof="0" dirty="0"/>
              <a:t>INSERT CHAPTER</a:t>
            </a:r>
          </a:p>
        </p:txBody>
      </p:sp>
      <p:sp>
        <p:nvSpPr>
          <p:cNvPr id="9" name="Oval 8"/>
          <p:cNvSpPr/>
          <p:nvPr userDrawn="1"/>
        </p:nvSpPr>
        <p:spPr>
          <a:xfrm>
            <a:off x="11702374" y="144000"/>
            <a:ext cx="288000" cy="288000"/>
          </a:xfrm>
          <a:prstGeom prst="ellipse">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18000" bIns="0" rtlCol="0" anchor="ctr"/>
          <a:lstStyle/>
          <a:p>
            <a:pPr algn="ctr"/>
            <a:fld id="{EBF3DFEC-8144-4647-995E-005DB59943E4}" type="slidenum">
              <a:rPr lang="en-US" sz="1000" spc="-100" smtClean="0">
                <a:solidFill>
                  <a:schemeClr val="bg1"/>
                </a:solidFill>
                <a:latin typeface="Roboto Light" panose="02000000000000000000" pitchFamily="2" charset="0"/>
                <a:ea typeface="Roboto Light" panose="02000000000000000000" pitchFamily="2" charset="0"/>
              </a:rPr>
              <a:t>‹#›</a:t>
            </a:fld>
            <a:endParaRPr lang="en-US" sz="1000" spc="-100" dirty="0">
              <a:solidFill>
                <a:schemeClr val="bg1"/>
              </a:solidFill>
              <a:latin typeface="Roboto Light" panose="02000000000000000000" pitchFamily="2" charset="0"/>
              <a:ea typeface="Roboto Light" panose="02000000000000000000" pitchFamily="2" charset="0"/>
            </a:endParaRPr>
          </a:p>
        </p:txBody>
      </p:sp>
      <p:sp>
        <p:nvSpPr>
          <p:cNvPr id="5" name="Content Placeholder 4"/>
          <p:cNvSpPr>
            <a:spLocks noGrp="1"/>
          </p:cNvSpPr>
          <p:nvPr>
            <p:ph sz="quarter" idx="50" hasCustomPrompt="1"/>
          </p:nvPr>
        </p:nvSpPr>
        <p:spPr>
          <a:xfrm>
            <a:off x="720000" y="1478023"/>
            <a:ext cx="10651263" cy="990015"/>
          </a:xfrm>
          <a:prstGeom prst="rect">
            <a:avLst/>
          </a:prstGeom>
        </p:spPr>
        <p:txBody>
          <a:bodyPr>
            <a:spAutoFit/>
          </a:bodyPr>
          <a:lstStyle>
            <a:lvl1pPr marL="216000" indent="-216000">
              <a:buClr>
                <a:srgbClr val="DA3132"/>
              </a:buClr>
              <a:buFont typeface="Wingdings" panose="05000000000000000000" pitchFamily="2" charset="2"/>
              <a:buChar char="§"/>
              <a:defRPr sz="2000"/>
            </a:lvl1pPr>
            <a:lvl2pPr marL="648000" indent="-180000">
              <a:spcBef>
                <a:spcPts val="300"/>
              </a:spcBef>
              <a:buClr>
                <a:srgbClr val="9EA3B5"/>
              </a:buClr>
              <a:buFont typeface="Wingdings" panose="05000000000000000000" pitchFamily="2" charset="2"/>
              <a:buChar char="§"/>
              <a:defRPr sz="1600"/>
            </a:lvl2pPr>
            <a:lvl3pPr>
              <a:spcBef>
                <a:spcPts val="400"/>
              </a:spcBef>
              <a:spcAft>
                <a:spcPts val="0"/>
              </a:spcAft>
              <a:buClr>
                <a:srgbClr val="002339"/>
              </a:buClr>
              <a:defRPr sz="1300">
                <a:solidFill>
                  <a:srgbClr val="002339"/>
                </a:solidFill>
              </a:defRPr>
            </a:lvl3pPr>
          </a:lstStyle>
          <a:p>
            <a:pPr lvl="0"/>
            <a:r>
              <a:rPr lang="en-US" dirty="0"/>
              <a:t>Edit Master text styles</a:t>
            </a:r>
          </a:p>
          <a:p>
            <a:pPr lvl="1"/>
            <a:r>
              <a:rPr lang="en-US" dirty="0"/>
              <a:t>Second level</a:t>
            </a:r>
          </a:p>
          <a:p>
            <a:pPr lvl="2"/>
            <a:r>
              <a:rPr lang="en-US" dirty="0"/>
              <a:t>Third level</a:t>
            </a:r>
          </a:p>
        </p:txBody>
      </p:sp>
      <p:cxnSp>
        <p:nvCxnSpPr>
          <p:cNvPr id="22" name="Straight Connector 21"/>
          <p:cNvCxnSpPr/>
          <p:nvPr userDrawn="1"/>
        </p:nvCxnSpPr>
        <p:spPr>
          <a:xfrm>
            <a:off x="480829" y="1057987"/>
            <a:ext cx="1200000" cy="0"/>
          </a:xfrm>
          <a:prstGeom prst="line">
            <a:avLst/>
          </a:prstGeom>
          <a:ln w="36000">
            <a:solidFill>
              <a:srgbClr val="DA3132"/>
            </a:solidFill>
          </a:ln>
        </p:spPr>
        <p:style>
          <a:lnRef idx="1">
            <a:schemeClr val="accent1"/>
          </a:lnRef>
          <a:fillRef idx="0">
            <a:schemeClr val="accent1"/>
          </a:fillRef>
          <a:effectRef idx="0">
            <a:schemeClr val="accent1"/>
          </a:effectRef>
          <a:fontRef idx="minor">
            <a:schemeClr val="tx1"/>
          </a:fontRef>
        </p:style>
      </p:cxnSp>
      <p:sp>
        <p:nvSpPr>
          <p:cNvPr id="23" name="Text Placeholder 6"/>
          <p:cNvSpPr>
            <a:spLocks noGrp="1"/>
          </p:cNvSpPr>
          <p:nvPr>
            <p:ph type="body" sz="quarter" idx="16" hasCustomPrompt="1"/>
          </p:nvPr>
        </p:nvSpPr>
        <p:spPr>
          <a:xfrm>
            <a:off x="720000" y="434466"/>
            <a:ext cx="10656000" cy="551433"/>
          </a:xfrm>
          <a:prstGeom prst="rect">
            <a:avLst/>
          </a:prstGeom>
        </p:spPr>
        <p:txBody>
          <a:bodyPr lIns="0" tIns="0" rIns="0" bIns="0">
            <a:spAutoFit/>
          </a:bodyPr>
          <a:lstStyle>
            <a:lvl1pPr marL="0" indent="0">
              <a:lnSpc>
                <a:spcPts val="4300"/>
              </a:lnSpc>
              <a:spcBef>
                <a:spcPts val="0"/>
              </a:spcBef>
              <a:buNone/>
              <a:defRPr sz="4000" b="0">
                <a:solidFill>
                  <a:schemeClr val="bg1"/>
                </a:solidFill>
                <a:latin typeface="Roboto Condensed" panose="02000000000000000000" pitchFamily="2" charset="0"/>
                <a:ea typeface="Roboto Condensed" panose="02000000000000000000" pitchFamily="2" charset="0"/>
                <a:cs typeface="Arial" pitchFamily="34" charset="0"/>
              </a:defRPr>
            </a:lvl1pPr>
          </a:lstStyle>
          <a:p>
            <a:pPr lvl="0"/>
            <a:r>
              <a:rPr lang="en-US" noProof="0" dirty="0"/>
              <a:t>Click to insert title</a:t>
            </a:r>
          </a:p>
        </p:txBody>
      </p:sp>
      <p:sp>
        <p:nvSpPr>
          <p:cNvPr id="11" name="TextBox 10"/>
          <p:cNvSpPr txBox="1"/>
          <p:nvPr userDrawn="1"/>
        </p:nvSpPr>
        <p:spPr>
          <a:xfrm>
            <a:off x="0" y="6599203"/>
            <a:ext cx="12192000" cy="261610"/>
          </a:xfrm>
          <a:prstGeom prst="rect">
            <a:avLst/>
          </a:prstGeom>
          <a:noFill/>
        </p:spPr>
        <p:txBody>
          <a:bodyPr wrap="square" rtlCol="0">
            <a:spAutoFit/>
          </a:bodyPr>
          <a:lstStyle/>
          <a:p>
            <a:pPr algn="ctr"/>
            <a:r>
              <a:rPr lang="fr-BE" sz="1100" dirty="0">
                <a:solidFill>
                  <a:srgbClr val="9EA3B5"/>
                </a:solidFill>
                <a:latin typeface="Roboto" panose="02000000000000000000" pitchFamily="2" charset="0"/>
                <a:ea typeface="Roboto" panose="02000000000000000000" pitchFamily="2" charset="0"/>
              </a:rPr>
              <a:t>www.lambda-x.com </a:t>
            </a:r>
            <a:r>
              <a:rPr lang="fr-BE" sz="1100" dirty="0">
                <a:solidFill>
                  <a:srgbClr val="DA3132"/>
                </a:solidFill>
                <a:latin typeface="Roboto" panose="02000000000000000000" pitchFamily="2" charset="0"/>
                <a:ea typeface="Roboto" panose="02000000000000000000" pitchFamily="2" charset="0"/>
              </a:rPr>
              <a:t>ǀ</a:t>
            </a:r>
            <a:r>
              <a:rPr lang="fr-BE" sz="1100" dirty="0">
                <a:solidFill>
                  <a:srgbClr val="9EA3B5"/>
                </a:solidFill>
                <a:latin typeface="Roboto" panose="02000000000000000000" pitchFamily="2" charset="0"/>
                <a:ea typeface="Roboto" panose="02000000000000000000" pitchFamily="2" charset="0"/>
              </a:rPr>
              <a:t> info@lambda-x.com</a:t>
            </a:r>
          </a:p>
        </p:txBody>
      </p:sp>
      <p:pic>
        <p:nvPicPr>
          <p:cNvPr id="2" name="Picture 1" descr="A picture containing text, clipart&#10;&#10;Description automatically generated">
            <a:extLst>
              <a:ext uri="{FF2B5EF4-FFF2-40B4-BE49-F238E27FC236}">
                <a16:creationId xmlns:a16="http://schemas.microsoft.com/office/drawing/2014/main" id="{4060569F-FFA6-10C9-0067-84E3081B5420}"/>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6096" t="26716" r="6036" b="27501"/>
          <a:stretch/>
        </p:blipFill>
        <p:spPr>
          <a:xfrm>
            <a:off x="8467968" y="144000"/>
            <a:ext cx="3133969" cy="310181"/>
          </a:xfrm>
          <a:prstGeom prst="rect">
            <a:avLst/>
          </a:prstGeom>
        </p:spPr>
      </p:pic>
      <p:sp>
        <p:nvSpPr>
          <p:cNvPr id="3" name="TextBox 2">
            <a:extLst>
              <a:ext uri="{FF2B5EF4-FFF2-40B4-BE49-F238E27FC236}">
                <a16:creationId xmlns:a16="http://schemas.microsoft.com/office/drawing/2014/main" id="{7283FF6B-3752-40DB-A0DF-D91677694DF0}"/>
              </a:ext>
            </a:extLst>
          </p:cNvPr>
          <p:cNvSpPr txBox="1"/>
          <p:nvPr userDrawn="1"/>
        </p:nvSpPr>
        <p:spPr>
          <a:xfrm>
            <a:off x="10183117" y="6642556"/>
            <a:ext cx="2013693" cy="215444"/>
          </a:xfrm>
          <a:prstGeom prst="rect">
            <a:avLst/>
          </a:prstGeom>
          <a:noFill/>
        </p:spPr>
        <p:txBody>
          <a:bodyPr wrap="none" rtlCol="0">
            <a:spAutoFit/>
          </a:bodyPr>
          <a:lstStyle/>
          <a:p>
            <a:r>
              <a:rPr lang="en-US" sz="800" dirty="0"/>
              <a:t>QADE-HO-LX-01 – Issue C – 04/10/2022</a:t>
            </a:r>
            <a:endParaRPr lang="en-BE" sz="800" dirty="0"/>
          </a:p>
        </p:txBody>
      </p:sp>
    </p:spTree>
    <p:extLst>
      <p:ext uri="{BB962C8B-B14F-4D97-AF65-F5344CB8AC3E}">
        <p14:creationId xmlns:p14="http://schemas.microsoft.com/office/powerpoint/2010/main" val="38585410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X - Text x2">
    <p:spTree>
      <p:nvGrpSpPr>
        <p:cNvPr id="1" name=""/>
        <p:cNvGrpSpPr/>
        <p:nvPr/>
      </p:nvGrpSpPr>
      <p:grpSpPr>
        <a:xfrm>
          <a:off x="0" y="0"/>
          <a:ext cx="0" cy="0"/>
          <a:chOff x="0" y="0"/>
          <a:chExt cx="0" cy="0"/>
        </a:xfrm>
      </p:grpSpPr>
      <p:sp>
        <p:nvSpPr>
          <p:cNvPr id="10" name="Rectangle 9"/>
          <p:cNvSpPr/>
          <p:nvPr userDrawn="1"/>
        </p:nvSpPr>
        <p:spPr>
          <a:xfrm>
            <a:off x="1" y="-1"/>
            <a:ext cx="12190833" cy="1296000"/>
          </a:xfrm>
          <a:prstGeom prst="rect">
            <a:avLst/>
          </a:prstGeom>
          <a:solidFill>
            <a:srgbClr val="002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ext Placeholder 2"/>
          <p:cNvSpPr>
            <a:spLocks noGrp="1"/>
          </p:cNvSpPr>
          <p:nvPr>
            <p:ph type="body" sz="quarter" idx="48" hasCustomPrompt="1"/>
          </p:nvPr>
        </p:nvSpPr>
        <p:spPr>
          <a:xfrm>
            <a:off x="1" y="203"/>
            <a:ext cx="1370669" cy="252239"/>
          </a:xfrm>
          <a:prstGeom prst="rect">
            <a:avLst/>
          </a:prstGeom>
          <a:solidFill>
            <a:srgbClr val="DA3132"/>
          </a:solidFill>
          <a:ln>
            <a:noFill/>
          </a:ln>
        </p:spPr>
        <p:txBody>
          <a:bodyPr wrap="none" lIns="108000" tIns="54000" rIns="108000" bIns="18000" anchor="ctr" anchorCtr="0">
            <a:spAutoFit/>
          </a:bodyPr>
          <a:lstStyle>
            <a:lvl1pPr marL="0" indent="0" algn="l">
              <a:lnSpc>
                <a:spcPts val="1400"/>
              </a:lnSpc>
              <a:spcBef>
                <a:spcPts val="0"/>
              </a:spcBef>
              <a:buNone/>
              <a:defRPr sz="1100" baseline="0">
                <a:solidFill>
                  <a:schemeClr val="bg1"/>
                </a:solidFill>
                <a:latin typeface="Roboto" panose="02000000000000000000" pitchFamily="2" charset="0"/>
                <a:ea typeface="Roboto" panose="02000000000000000000" pitchFamily="2" charset="0"/>
              </a:defRPr>
            </a:lvl1pPr>
            <a:lvl2pPr indent="0">
              <a:spcBef>
                <a:spcPts val="0"/>
              </a:spcBef>
              <a:defRPr sz="2200">
                <a:latin typeface="Roboto Light" panose="02000000000000000000" pitchFamily="2" charset="0"/>
                <a:ea typeface="Roboto Light" panose="02000000000000000000" pitchFamily="2" charset="0"/>
              </a:defRPr>
            </a:lvl2pPr>
            <a:lvl3pPr indent="0">
              <a:spcBef>
                <a:spcPts val="0"/>
              </a:spcBef>
              <a:defRPr sz="2200">
                <a:latin typeface="Roboto Light" panose="02000000000000000000" pitchFamily="2" charset="0"/>
                <a:ea typeface="Roboto Light" panose="02000000000000000000" pitchFamily="2" charset="0"/>
              </a:defRPr>
            </a:lvl3pPr>
            <a:lvl4pPr indent="0">
              <a:spcBef>
                <a:spcPts val="0"/>
              </a:spcBef>
              <a:defRPr sz="2200">
                <a:latin typeface="Roboto Light" panose="02000000000000000000" pitchFamily="2" charset="0"/>
                <a:ea typeface="Roboto Light" panose="02000000000000000000" pitchFamily="2" charset="0"/>
              </a:defRPr>
            </a:lvl4pPr>
            <a:lvl5pPr indent="0">
              <a:spcBef>
                <a:spcPts val="0"/>
              </a:spcBef>
              <a:defRPr sz="2200">
                <a:latin typeface="Roboto Light" panose="02000000000000000000" pitchFamily="2" charset="0"/>
                <a:ea typeface="Roboto Light" panose="02000000000000000000" pitchFamily="2" charset="0"/>
              </a:defRPr>
            </a:lvl5pPr>
          </a:lstStyle>
          <a:p>
            <a:pPr lvl="0"/>
            <a:r>
              <a:rPr lang="en-US" noProof="0" dirty="0"/>
              <a:t>INSERT CHAPTER</a:t>
            </a:r>
          </a:p>
        </p:txBody>
      </p:sp>
      <p:sp>
        <p:nvSpPr>
          <p:cNvPr id="9" name="Oval 8"/>
          <p:cNvSpPr/>
          <p:nvPr userDrawn="1"/>
        </p:nvSpPr>
        <p:spPr>
          <a:xfrm>
            <a:off x="11702374" y="144000"/>
            <a:ext cx="288000" cy="288000"/>
          </a:xfrm>
          <a:prstGeom prst="ellipse">
            <a:avLst/>
          </a:prstGeom>
          <a:noFill/>
          <a:ln w="6350">
            <a:solidFill>
              <a:srgbClr val="9EA3B5"/>
            </a:solidFill>
          </a:ln>
        </p:spPr>
        <p:style>
          <a:lnRef idx="2">
            <a:schemeClr val="accent1">
              <a:shade val="50000"/>
            </a:schemeClr>
          </a:lnRef>
          <a:fillRef idx="1">
            <a:schemeClr val="accent1"/>
          </a:fillRef>
          <a:effectRef idx="0">
            <a:schemeClr val="accent1"/>
          </a:effectRef>
          <a:fontRef idx="minor">
            <a:schemeClr val="lt1"/>
          </a:fontRef>
        </p:style>
        <p:txBody>
          <a:bodyPr lIns="0" tIns="0" rIns="18000" bIns="0" rtlCol="0" anchor="ctr"/>
          <a:lstStyle/>
          <a:p>
            <a:pPr algn="ctr"/>
            <a:fld id="{EBF3DFEC-8144-4647-995E-005DB59943E4}" type="slidenum">
              <a:rPr lang="en-US" sz="1000" spc="-100" smtClean="0">
                <a:solidFill>
                  <a:srgbClr val="9EA3B5"/>
                </a:solidFill>
                <a:latin typeface="Roboto Light" panose="02000000000000000000" pitchFamily="2" charset="0"/>
                <a:ea typeface="Roboto Light" panose="02000000000000000000" pitchFamily="2" charset="0"/>
              </a:rPr>
              <a:t>‹#›</a:t>
            </a:fld>
            <a:endParaRPr lang="en-US" sz="1000" spc="-100" dirty="0">
              <a:solidFill>
                <a:srgbClr val="9EA3B5"/>
              </a:solidFill>
              <a:latin typeface="Roboto Light" panose="02000000000000000000" pitchFamily="2" charset="0"/>
              <a:ea typeface="Roboto Light" panose="02000000000000000000" pitchFamily="2" charset="0"/>
            </a:endParaRPr>
          </a:p>
        </p:txBody>
      </p:sp>
      <p:sp>
        <p:nvSpPr>
          <p:cNvPr id="3" name="Text Placeholder 2"/>
          <p:cNvSpPr>
            <a:spLocks noGrp="1"/>
          </p:cNvSpPr>
          <p:nvPr>
            <p:ph type="body" sz="quarter" idx="49" hasCustomPrompt="1"/>
          </p:nvPr>
        </p:nvSpPr>
        <p:spPr>
          <a:xfrm>
            <a:off x="720725" y="1478023"/>
            <a:ext cx="5213147" cy="1316258"/>
          </a:xfrm>
          <a:prstGeom prst="rect">
            <a:avLst/>
          </a:prstGeom>
        </p:spPr>
        <p:txBody>
          <a:bodyPr>
            <a:spAutoFit/>
          </a:bodyPr>
          <a:lstStyle>
            <a:lvl1pPr marL="216000" indent="-216000">
              <a:buClr>
                <a:srgbClr val="DA3132"/>
              </a:buClr>
              <a:buFont typeface="Wingdings" panose="05000000000000000000" pitchFamily="2" charset="2"/>
              <a:buChar char="§"/>
              <a:defRPr sz="2000"/>
            </a:lvl1pPr>
            <a:lvl2pPr marL="648000" indent="-180000">
              <a:spcBef>
                <a:spcPts val="300"/>
              </a:spcBef>
              <a:buClr>
                <a:srgbClr val="9EA3B5"/>
              </a:buClr>
              <a:buFont typeface="Wingdings" panose="05000000000000000000" pitchFamily="2" charset="2"/>
              <a:buChar char="§"/>
              <a:defRPr sz="1600"/>
            </a:lvl2pPr>
            <a:lvl3pPr>
              <a:spcBef>
                <a:spcPts val="400"/>
              </a:spcBef>
              <a:spcAft>
                <a:spcPts val="0"/>
              </a:spcAft>
              <a:buClr>
                <a:srgbClr val="002339"/>
              </a:buClr>
              <a:defRPr sz="1300">
                <a:solidFill>
                  <a:srgbClr val="002339"/>
                </a:solidFill>
              </a:defRPr>
            </a:lvl3pPr>
            <a:lvl4pPr>
              <a:defRPr>
                <a:latin typeface="Roboto Light" panose="02000000000000000000" pitchFamily="2" charset="0"/>
                <a:ea typeface="Roboto Light" panose="02000000000000000000" pitchFamily="2" charset="0"/>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3" name="Text Placeholder 2"/>
          <p:cNvSpPr>
            <a:spLocks noGrp="1"/>
          </p:cNvSpPr>
          <p:nvPr>
            <p:ph type="body" sz="quarter" idx="50" hasCustomPrompt="1"/>
          </p:nvPr>
        </p:nvSpPr>
        <p:spPr>
          <a:xfrm>
            <a:off x="6293796" y="1478023"/>
            <a:ext cx="5212800" cy="1316258"/>
          </a:xfrm>
          <a:prstGeom prst="rect">
            <a:avLst/>
          </a:prstGeom>
        </p:spPr>
        <p:txBody>
          <a:bodyPr>
            <a:spAutoFit/>
          </a:bodyPr>
          <a:lstStyle>
            <a:lvl1pPr marL="216000" indent="-216000">
              <a:buClr>
                <a:srgbClr val="DA3132"/>
              </a:buClr>
              <a:buFont typeface="Wingdings" panose="05000000000000000000" pitchFamily="2" charset="2"/>
              <a:buChar char="§"/>
              <a:defRPr sz="2000"/>
            </a:lvl1pPr>
            <a:lvl2pPr marL="648000" indent="-180000">
              <a:spcBef>
                <a:spcPts val="300"/>
              </a:spcBef>
              <a:buClr>
                <a:srgbClr val="9EA3B5"/>
              </a:buClr>
              <a:buFont typeface="Wingdings" panose="05000000000000000000" pitchFamily="2" charset="2"/>
              <a:buChar char="§"/>
              <a:defRPr sz="1600"/>
            </a:lvl2pPr>
            <a:lvl3pPr>
              <a:spcBef>
                <a:spcPts val="400"/>
              </a:spcBef>
              <a:spcAft>
                <a:spcPts val="0"/>
              </a:spcAft>
              <a:buClr>
                <a:srgbClr val="002339"/>
              </a:buClr>
              <a:defRPr sz="1300">
                <a:solidFill>
                  <a:srgbClr val="002339"/>
                </a:solidFill>
              </a:defRPr>
            </a:lvl3pPr>
            <a:lvl4pPr>
              <a:defRPr>
                <a:latin typeface="Roboto Light" panose="02000000000000000000" pitchFamily="2" charset="0"/>
                <a:ea typeface="Roboto Light" panose="02000000000000000000" pitchFamily="2" charset="0"/>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8" name="Straight Connector 17"/>
          <p:cNvCxnSpPr/>
          <p:nvPr userDrawn="1"/>
        </p:nvCxnSpPr>
        <p:spPr>
          <a:xfrm>
            <a:off x="480829" y="1057987"/>
            <a:ext cx="1200000" cy="0"/>
          </a:xfrm>
          <a:prstGeom prst="line">
            <a:avLst/>
          </a:prstGeom>
          <a:ln w="36000">
            <a:solidFill>
              <a:srgbClr val="DA3132"/>
            </a:solidFill>
          </a:ln>
        </p:spPr>
        <p:style>
          <a:lnRef idx="1">
            <a:schemeClr val="accent1"/>
          </a:lnRef>
          <a:fillRef idx="0">
            <a:schemeClr val="accent1"/>
          </a:fillRef>
          <a:effectRef idx="0">
            <a:schemeClr val="accent1"/>
          </a:effectRef>
          <a:fontRef idx="minor">
            <a:schemeClr val="tx1"/>
          </a:fontRef>
        </p:style>
      </p:cxnSp>
      <p:sp>
        <p:nvSpPr>
          <p:cNvPr id="19" name="Text Placeholder 6"/>
          <p:cNvSpPr>
            <a:spLocks noGrp="1"/>
          </p:cNvSpPr>
          <p:nvPr>
            <p:ph type="body" sz="quarter" idx="16" hasCustomPrompt="1"/>
          </p:nvPr>
        </p:nvSpPr>
        <p:spPr>
          <a:xfrm>
            <a:off x="720000" y="434466"/>
            <a:ext cx="10656000" cy="551433"/>
          </a:xfrm>
          <a:prstGeom prst="rect">
            <a:avLst/>
          </a:prstGeom>
        </p:spPr>
        <p:txBody>
          <a:bodyPr lIns="0" tIns="0" rIns="0" bIns="0">
            <a:spAutoFit/>
          </a:bodyPr>
          <a:lstStyle>
            <a:lvl1pPr marL="0" indent="0">
              <a:lnSpc>
                <a:spcPts val="4300"/>
              </a:lnSpc>
              <a:spcBef>
                <a:spcPts val="0"/>
              </a:spcBef>
              <a:buNone/>
              <a:defRPr sz="4000" b="0">
                <a:solidFill>
                  <a:schemeClr val="bg1"/>
                </a:solidFill>
                <a:latin typeface="Roboto Condensed" panose="02000000000000000000" pitchFamily="2" charset="0"/>
                <a:ea typeface="Roboto Condensed" panose="02000000000000000000" pitchFamily="2" charset="0"/>
                <a:cs typeface="Arial" pitchFamily="34" charset="0"/>
              </a:defRPr>
            </a:lvl1pPr>
          </a:lstStyle>
          <a:p>
            <a:pPr lvl="0"/>
            <a:r>
              <a:rPr lang="en-US" noProof="0" dirty="0"/>
              <a:t>Click to insert title</a:t>
            </a:r>
          </a:p>
        </p:txBody>
      </p:sp>
      <p:sp>
        <p:nvSpPr>
          <p:cNvPr id="11" name="TextBox 10"/>
          <p:cNvSpPr txBox="1"/>
          <p:nvPr userDrawn="1"/>
        </p:nvSpPr>
        <p:spPr>
          <a:xfrm>
            <a:off x="0" y="6599203"/>
            <a:ext cx="12192000" cy="261610"/>
          </a:xfrm>
          <a:prstGeom prst="rect">
            <a:avLst/>
          </a:prstGeom>
          <a:noFill/>
        </p:spPr>
        <p:txBody>
          <a:bodyPr wrap="square" rtlCol="0">
            <a:spAutoFit/>
          </a:bodyPr>
          <a:lstStyle/>
          <a:p>
            <a:pPr algn="ctr"/>
            <a:r>
              <a:rPr lang="fr-BE" sz="1100" dirty="0">
                <a:solidFill>
                  <a:srgbClr val="9EA3B5"/>
                </a:solidFill>
                <a:latin typeface="Roboto" panose="02000000000000000000" pitchFamily="2" charset="0"/>
                <a:ea typeface="Roboto" panose="02000000000000000000" pitchFamily="2" charset="0"/>
              </a:rPr>
              <a:t>www.lambda-x.com </a:t>
            </a:r>
            <a:r>
              <a:rPr lang="fr-BE" sz="1100" dirty="0">
                <a:solidFill>
                  <a:srgbClr val="DA3132"/>
                </a:solidFill>
                <a:latin typeface="Roboto" panose="02000000000000000000" pitchFamily="2" charset="0"/>
                <a:ea typeface="Roboto" panose="02000000000000000000" pitchFamily="2" charset="0"/>
              </a:rPr>
              <a:t>ǀ</a:t>
            </a:r>
            <a:r>
              <a:rPr lang="fr-BE" sz="1100" dirty="0">
                <a:solidFill>
                  <a:srgbClr val="9EA3B5"/>
                </a:solidFill>
                <a:latin typeface="Roboto" panose="02000000000000000000" pitchFamily="2" charset="0"/>
                <a:ea typeface="Roboto" panose="02000000000000000000" pitchFamily="2" charset="0"/>
              </a:rPr>
              <a:t> info@lambda-x.com</a:t>
            </a:r>
          </a:p>
        </p:txBody>
      </p:sp>
      <p:pic>
        <p:nvPicPr>
          <p:cNvPr id="2" name="Picture 1" descr="A picture containing text, clipart&#10;&#10;Description automatically generated">
            <a:extLst>
              <a:ext uri="{FF2B5EF4-FFF2-40B4-BE49-F238E27FC236}">
                <a16:creationId xmlns:a16="http://schemas.microsoft.com/office/drawing/2014/main" id="{F7363621-8CE1-FE59-98C8-BF4CF69BF1D1}"/>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6096" t="26716" r="6036" b="27501"/>
          <a:stretch/>
        </p:blipFill>
        <p:spPr>
          <a:xfrm>
            <a:off x="8467968" y="144000"/>
            <a:ext cx="3133969" cy="310181"/>
          </a:xfrm>
          <a:prstGeom prst="rect">
            <a:avLst/>
          </a:prstGeom>
        </p:spPr>
      </p:pic>
      <p:sp>
        <p:nvSpPr>
          <p:cNvPr id="4" name="TextBox 3">
            <a:extLst>
              <a:ext uri="{FF2B5EF4-FFF2-40B4-BE49-F238E27FC236}">
                <a16:creationId xmlns:a16="http://schemas.microsoft.com/office/drawing/2014/main" id="{BFB24C33-A074-AC1C-4213-6E66EB07805A}"/>
              </a:ext>
            </a:extLst>
          </p:cNvPr>
          <p:cNvSpPr txBox="1"/>
          <p:nvPr userDrawn="1"/>
        </p:nvSpPr>
        <p:spPr>
          <a:xfrm>
            <a:off x="10183117" y="6642556"/>
            <a:ext cx="2013693" cy="215444"/>
          </a:xfrm>
          <a:prstGeom prst="rect">
            <a:avLst/>
          </a:prstGeom>
          <a:noFill/>
        </p:spPr>
        <p:txBody>
          <a:bodyPr wrap="none" rtlCol="0">
            <a:spAutoFit/>
          </a:bodyPr>
          <a:lstStyle/>
          <a:p>
            <a:r>
              <a:rPr lang="en-US" sz="800" dirty="0"/>
              <a:t>QADE-HO-LX-01 – Issue C – 04/10/2022</a:t>
            </a:r>
            <a:endParaRPr lang="en-BE" sz="800" dirty="0"/>
          </a:p>
        </p:txBody>
      </p:sp>
    </p:spTree>
    <p:extLst>
      <p:ext uri="{BB962C8B-B14F-4D97-AF65-F5344CB8AC3E}">
        <p14:creationId xmlns:p14="http://schemas.microsoft.com/office/powerpoint/2010/main" val="16846083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X - Text x2 + header">
    <p:spTree>
      <p:nvGrpSpPr>
        <p:cNvPr id="1" name=""/>
        <p:cNvGrpSpPr/>
        <p:nvPr/>
      </p:nvGrpSpPr>
      <p:grpSpPr>
        <a:xfrm>
          <a:off x="0" y="0"/>
          <a:ext cx="0" cy="0"/>
          <a:chOff x="0" y="0"/>
          <a:chExt cx="0" cy="0"/>
        </a:xfrm>
      </p:grpSpPr>
      <p:sp>
        <p:nvSpPr>
          <p:cNvPr id="10" name="Rectangle 9"/>
          <p:cNvSpPr/>
          <p:nvPr userDrawn="1"/>
        </p:nvSpPr>
        <p:spPr>
          <a:xfrm>
            <a:off x="1" y="-1"/>
            <a:ext cx="12190833" cy="1296000"/>
          </a:xfrm>
          <a:prstGeom prst="rect">
            <a:avLst/>
          </a:prstGeom>
          <a:solidFill>
            <a:srgbClr val="002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ext Placeholder 2"/>
          <p:cNvSpPr>
            <a:spLocks noGrp="1"/>
          </p:cNvSpPr>
          <p:nvPr>
            <p:ph type="body" sz="quarter" idx="48" hasCustomPrompt="1"/>
          </p:nvPr>
        </p:nvSpPr>
        <p:spPr>
          <a:xfrm>
            <a:off x="1" y="203"/>
            <a:ext cx="1370669" cy="252239"/>
          </a:xfrm>
          <a:prstGeom prst="rect">
            <a:avLst/>
          </a:prstGeom>
          <a:solidFill>
            <a:srgbClr val="DA3132"/>
          </a:solidFill>
          <a:ln>
            <a:noFill/>
          </a:ln>
        </p:spPr>
        <p:txBody>
          <a:bodyPr wrap="none" lIns="108000" tIns="54000" rIns="108000" bIns="18000" anchor="ctr" anchorCtr="0">
            <a:spAutoFit/>
          </a:bodyPr>
          <a:lstStyle>
            <a:lvl1pPr marL="0" indent="0" algn="l">
              <a:lnSpc>
                <a:spcPts val="1400"/>
              </a:lnSpc>
              <a:spcBef>
                <a:spcPts val="0"/>
              </a:spcBef>
              <a:buNone/>
              <a:defRPr sz="1100" baseline="0">
                <a:solidFill>
                  <a:schemeClr val="bg1"/>
                </a:solidFill>
                <a:latin typeface="Roboto" panose="02000000000000000000" pitchFamily="2" charset="0"/>
                <a:ea typeface="Roboto" panose="02000000000000000000" pitchFamily="2" charset="0"/>
              </a:defRPr>
            </a:lvl1pPr>
            <a:lvl2pPr indent="0">
              <a:spcBef>
                <a:spcPts val="0"/>
              </a:spcBef>
              <a:defRPr sz="2200">
                <a:latin typeface="Roboto Light" panose="02000000000000000000" pitchFamily="2" charset="0"/>
                <a:ea typeface="Roboto Light" panose="02000000000000000000" pitchFamily="2" charset="0"/>
              </a:defRPr>
            </a:lvl2pPr>
            <a:lvl3pPr indent="0">
              <a:spcBef>
                <a:spcPts val="0"/>
              </a:spcBef>
              <a:defRPr sz="2200">
                <a:latin typeface="Roboto Light" panose="02000000000000000000" pitchFamily="2" charset="0"/>
                <a:ea typeface="Roboto Light" panose="02000000000000000000" pitchFamily="2" charset="0"/>
              </a:defRPr>
            </a:lvl3pPr>
            <a:lvl4pPr indent="0">
              <a:spcBef>
                <a:spcPts val="0"/>
              </a:spcBef>
              <a:defRPr sz="2200">
                <a:latin typeface="Roboto Light" panose="02000000000000000000" pitchFamily="2" charset="0"/>
                <a:ea typeface="Roboto Light" panose="02000000000000000000" pitchFamily="2" charset="0"/>
              </a:defRPr>
            </a:lvl4pPr>
            <a:lvl5pPr indent="0">
              <a:spcBef>
                <a:spcPts val="0"/>
              </a:spcBef>
              <a:defRPr sz="2200">
                <a:latin typeface="Roboto Light" panose="02000000000000000000" pitchFamily="2" charset="0"/>
                <a:ea typeface="Roboto Light" panose="02000000000000000000" pitchFamily="2" charset="0"/>
              </a:defRPr>
            </a:lvl5pPr>
          </a:lstStyle>
          <a:p>
            <a:pPr lvl="0"/>
            <a:r>
              <a:rPr lang="en-US" noProof="0" dirty="0"/>
              <a:t>INSERT CHAPTER</a:t>
            </a:r>
          </a:p>
        </p:txBody>
      </p:sp>
      <p:sp>
        <p:nvSpPr>
          <p:cNvPr id="9" name="Oval 8"/>
          <p:cNvSpPr/>
          <p:nvPr userDrawn="1"/>
        </p:nvSpPr>
        <p:spPr>
          <a:xfrm>
            <a:off x="11702374" y="144000"/>
            <a:ext cx="288000" cy="288000"/>
          </a:xfrm>
          <a:prstGeom prst="ellipse">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18000" bIns="0" rtlCol="0" anchor="ctr"/>
          <a:lstStyle/>
          <a:p>
            <a:pPr algn="ctr"/>
            <a:fld id="{EBF3DFEC-8144-4647-995E-005DB59943E4}" type="slidenum">
              <a:rPr lang="en-US" sz="1000" spc="-100" smtClean="0">
                <a:solidFill>
                  <a:schemeClr val="bg1"/>
                </a:solidFill>
                <a:latin typeface="Roboto Light" panose="02000000000000000000" pitchFamily="2" charset="0"/>
                <a:ea typeface="Roboto Light" panose="02000000000000000000" pitchFamily="2" charset="0"/>
              </a:rPr>
              <a:t>‹#›</a:t>
            </a:fld>
            <a:endParaRPr lang="en-US" sz="1000" spc="-100" dirty="0">
              <a:solidFill>
                <a:schemeClr val="bg1"/>
              </a:solidFill>
              <a:latin typeface="Roboto Light" panose="02000000000000000000" pitchFamily="2" charset="0"/>
              <a:ea typeface="Roboto Light" panose="02000000000000000000" pitchFamily="2" charset="0"/>
            </a:endParaRPr>
          </a:p>
        </p:txBody>
      </p:sp>
      <p:sp>
        <p:nvSpPr>
          <p:cNvPr id="3" name="Text Placeholder 2"/>
          <p:cNvSpPr>
            <a:spLocks noGrp="1"/>
          </p:cNvSpPr>
          <p:nvPr>
            <p:ph type="body" sz="quarter" idx="49" hasCustomPrompt="1"/>
          </p:nvPr>
        </p:nvSpPr>
        <p:spPr>
          <a:xfrm>
            <a:off x="720725" y="2020081"/>
            <a:ext cx="5213147" cy="1316258"/>
          </a:xfrm>
          <a:prstGeom prst="rect">
            <a:avLst/>
          </a:prstGeom>
        </p:spPr>
        <p:txBody>
          <a:bodyPr>
            <a:spAutoFit/>
          </a:bodyPr>
          <a:lstStyle>
            <a:lvl1pPr marL="216000" indent="-216000">
              <a:buClr>
                <a:srgbClr val="DA3132"/>
              </a:buClr>
              <a:buFont typeface="Wingdings" panose="05000000000000000000" pitchFamily="2" charset="2"/>
              <a:buChar char="§"/>
              <a:defRPr sz="2000"/>
            </a:lvl1pPr>
            <a:lvl2pPr marL="648000" indent="-180000">
              <a:spcBef>
                <a:spcPts val="300"/>
              </a:spcBef>
              <a:buClr>
                <a:srgbClr val="9EA3B5"/>
              </a:buClr>
              <a:buFont typeface="Wingdings" panose="05000000000000000000" pitchFamily="2" charset="2"/>
              <a:buChar char="§"/>
              <a:defRPr sz="1600"/>
            </a:lvl2pPr>
            <a:lvl3pPr>
              <a:spcBef>
                <a:spcPts val="400"/>
              </a:spcBef>
              <a:spcAft>
                <a:spcPts val="0"/>
              </a:spcAft>
              <a:buClr>
                <a:srgbClr val="002339"/>
              </a:buClr>
              <a:defRPr sz="1300">
                <a:solidFill>
                  <a:srgbClr val="002339"/>
                </a:solidFill>
              </a:defRPr>
            </a:lvl3pPr>
            <a:lvl4pPr>
              <a:defRPr>
                <a:latin typeface="Roboto Light" panose="02000000000000000000" pitchFamily="2" charset="0"/>
                <a:ea typeface="Roboto Light" panose="02000000000000000000" pitchFamily="2" charset="0"/>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3" name="Text Placeholder 2"/>
          <p:cNvSpPr>
            <a:spLocks noGrp="1"/>
          </p:cNvSpPr>
          <p:nvPr>
            <p:ph type="body" sz="quarter" idx="50" hasCustomPrompt="1"/>
          </p:nvPr>
        </p:nvSpPr>
        <p:spPr>
          <a:xfrm>
            <a:off x="6293796" y="2020081"/>
            <a:ext cx="5212800" cy="1316258"/>
          </a:xfrm>
          <a:prstGeom prst="rect">
            <a:avLst/>
          </a:prstGeom>
        </p:spPr>
        <p:txBody>
          <a:bodyPr>
            <a:spAutoFit/>
          </a:bodyPr>
          <a:lstStyle>
            <a:lvl1pPr marL="216000" indent="-216000">
              <a:buClr>
                <a:srgbClr val="DA3132"/>
              </a:buClr>
              <a:buFont typeface="Wingdings" panose="05000000000000000000" pitchFamily="2" charset="2"/>
              <a:buChar char="§"/>
              <a:defRPr/>
            </a:lvl1pPr>
            <a:lvl2pPr marL="648000" indent="-180000">
              <a:spcBef>
                <a:spcPts val="300"/>
              </a:spcBef>
              <a:buClr>
                <a:srgbClr val="9EA3B5"/>
              </a:buClr>
              <a:buFont typeface="Wingdings" panose="05000000000000000000" pitchFamily="2" charset="2"/>
              <a:buChar char="§"/>
              <a:defRPr sz="1600"/>
            </a:lvl2pPr>
            <a:lvl3pPr>
              <a:spcBef>
                <a:spcPts val="400"/>
              </a:spcBef>
              <a:spcAft>
                <a:spcPts val="0"/>
              </a:spcAft>
              <a:buClr>
                <a:srgbClr val="002339"/>
              </a:buClr>
              <a:defRPr sz="1300">
                <a:solidFill>
                  <a:srgbClr val="002339"/>
                </a:solidFill>
              </a:defRPr>
            </a:lvl3pPr>
            <a:lvl4pPr>
              <a:defRPr>
                <a:latin typeface="Roboto Light" panose="02000000000000000000" pitchFamily="2" charset="0"/>
                <a:ea typeface="Roboto Light" panose="02000000000000000000" pitchFamily="2" charset="0"/>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8" name="Text Placeholder 2"/>
          <p:cNvSpPr>
            <a:spLocks noGrp="1"/>
          </p:cNvSpPr>
          <p:nvPr>
            <p:ph type="body" sz="quarter" idx="51" hasCustomPrompt="1"/>
          </p:nvPr>
        </p:nvSpPr>
        <p:spPr>
          <a:xfrm>
            <a:off x="720725" y="1501749"/>
            <a:ext cx="5213147" cy="412934"/>
          </a:xfrm>
          <a:prstGeom prst="rect">
            <a:avLst/>
          </a:prstGeom>
        </p:spPr>
        <p:txBody>
          <a:bodyPr>
            <a:spAutoFit/>
          </a:bodyPr>
          <a:lstStyle>
            <a:lvl1pPr marL="0" indent="0">
              <a:buClr>
                <a:srgbClr val="DA3132"/>
              </a:buClr>
              <a:buFontTx/>
              <a:buNone/>
              <a:defRPr b="1"/>
            </a:lvl1pPr>
            <a:lvl2pPr marL="648000" indent="-180000">
              <a:buClr>
                <a:srgbClr val="9EA3B5"/>
              </a:buClr>
              <a:buFont typeface="Wingdings" panose="05000000000000000000" pitchFamily="2" charset="2"/>
              <a:buChar char="§"/>
              <a:defRPr/>
            </a:lvl2pPr>
            <a:lvl3pPr>
              <a:buClr>
                <a:srgbClr val="002339"/>
              </a:buClr>
              <a:defRPr/>
            </a:lvl3pPr>
            <a:lvl4pPr>
              <a:defRPr>
                <a:latin typeface="Roboto Light" panose="02000000000000000000" pitchFamily="2" charset="0"/>
                <a:ea typeface="Roboto Light" panose="02000000000000000000" pitchFamily="2" charset="0"/>
              </a:defRPr>
            </a:lvl4pPr>
          </a:lstStyle>
          <a:p>
            <a:pPr lvl="0"/>
            <a:r>
              <a:rPr lang="en-US"/>
              <a:t>Edit Master text styles</a:t>
            </a:r>
          </a:p>
        </p:txBody>
      </p:sp>
      <p:sp>
        <p:nvSpPr>
          <p:cNvPr id="19" name="Text Placeholder 2"/>
          <p:cNvSpPr>
            <a:spLocks noGrp="1"/>
          </p:cNvSpPr>
          <p:nvPr>
            <p:ph type="body" sz="quarter" idx="52" hasCustomPrompt="1"/>
          </p:nvPr>
        </p:nvSpPr>
        <p:spPr>
          <a:xfrm>
            <a:off x="6293449" y="1501749"/>
            <a:ext cx="5213147" cy="412934"/>
          </a:xfrm>
          <a:prstGeom prst="rect">
            <a:avLst/>
          </a:prstGeom>
        </p:spPr>
        <p:txBody>
          <a:bodyPr>
            <a:spAutoFit/>
          </a:bodyPr>
          <a:lstStyle>
            <a:lvl1pPr marL="0" indent="0">
              <a:buClr>
                <a:srgbClr val="DA3132"/>
              </a:buClr>
              <a:buFontTx/>
              <a:buNone/>
              <a:defRPr b="1"/>
            </a:lvl1pPr>
            <a:lvl2pPr marL="648000" indent="-180000">
              <a:buClr>
                <a:srgbClr val="9EA3B5"/>
              </a:buClr>
              <a:buFont typeface="Wingdings" panose="05000000000000000000" pitchFamily="2" charset="2"/>
              <a:buChar char="§"/>
              <a:defRPr/>
            </a:lvl2pPr>
            <a:lvl3pPr>
              <a:buClr>
                <a:srgbClr val="002339"/>
              </a:buClr>
              <a:defRPr/>
            </a:lvl3pPr>
            <a:lvl4pPr>
              <a:defRPr>
                <a:latin typeface="Roboto Light" panose="02000000000000000000" pitchFamily="2" charset="0"/>
                <a:ea typeface="Roboto Light" panose="02000000000000000000" pitchFamily="2" charset="0"/>
              </a:defRPr>
            </a:lvl4pPr>
          </a:lstStyle>
          <a:p>
            <a:pPr lvl="0"/>
            <a:r>
              <a:rPr lang="en-US"/>
              <a:t>Edit Master text styles</a:t>
            </a:r>
          </a:p>
        </p:txBody>
      </p:sp>
      <p:cxnSp>
        <p:nvCxnSpPr>
          <p:cNvPr id="20" name="Straight Connector 19"/>
          <p:cNvCxnSpPr/>
          <p:nvPr userDrawn="1"/>
        </p:nvCxnSpPr>
        <p:spPr>
          <a:xfrm>
            <a:off x="480829" y="1057987"/>
            <a:ext cx="1200000" cy="0"/>
          </a:xfrm>
          <a:prstGeom prst="line">
            <a:avLst/>
          </a:prstGeom>
          <a:ln w="36000">
            <a:solidFill>
              <a:srgbClr val="DA3132"/>
            </a:solidFill>
          </a:ln>
        </p:spPr>
        <p:style>
          <a:lnRef idx="1">
            <a:schemeClr val="accent1"/>
          </a:lnRef>
          <a:fillRef idx="0">
            <a:schemeClr val="accent1"/>
          </a:fillRef>
          <a:effectRef idx="0">
            <a:schemeClr val="accent1"/>
          </a:effectRef>
          <a:fontRef idx="minor">
            <a:schemeClr val="tx1"/>
          </a:fontRef>
        </p:style>
      </p:cxnSp>
      <p:sp>
        <p:nvSpPr>
          <p:cNvPr id="21" name="Text Placeholder 6"/>
          <p:cNvSpPr>
            <a:spLocks noGrp="1"/>
          </p:cNvSpPr>
          <p:nvPr>
            <p:ph type="body" sz="quarter" idx="16" hasCustomPrompt="1"/>
          </p:nvPr>
        </p:nvSpPr>
        <p:spPr>
          <a:xfrm>
            <a:off x="720000" y="434466"/>
            <a:ext cx="10656000" cy="551433"/>
          </a:xfrm>
          <a:prstGeom prst="rect">
            <a:avLst/>
          </a:prstGeom>
        </p:spPr>
        <p:txBody>
          <a:bodyPr lIns="0" tIns="0" rIns="0" bIns="0">
            <a:spAutoFit/>
          </a:bodyPr>
          <a:lstStyle>
            <a:lvl1pPr marL="0" indent="0">
              <a:lnSpc>
                <a:spcPts val="4300"/>
              </a:lnSpc>
              <a:spcBef>
                <a:spcPts val="0"/>
              </a:spcBef>
              <a:buNone/>
              <a:defRPr sz="4000" b="0">
                <a:solidFill>
                  <a:schemeClr val="bg1"/>
                </a:solidFill>
                <a:latin typeface="Roboto Condensed" panose="02000000000000000000" pitchFamily="2" charset="0"/>
                <a:ea typeface="Roboto Condensed" panose="02000000000000000000" pitchFamily="2" charset="0"/>
                <a:cs typeface="Arial" pitchFamily="34" charset="0"/>
              </a:defRPr>
            </a:lvl1pPr>
          </a:lstStyle>
          <a:p>
            <a:pPr lvl="0"/>
            <a:r>
              <a:rPr lang="en-US" noProof="0" dirty="0"/>
              <a:t>Click to insert title</a:t>
            </a:r>
          </a:p>
        </p:txBody>
      </p:sp>
      <p:sp>
        <p:nvSpPr>
          <p:cNvPr id="14" name="TextBox 13"/>
          <p:cNvSpPr txBox="1"/>
          <p:nvPr userDrawn="1"/>
        </p:nvSpPr>
        <p:spPr>
          <a:xfrm>
            <a:off x="0" y="6599203"/>
            <a:ext cx="12192000" cy="261610"/>
          </a:xfrm>
          <a:prstGeom prst="rect">
            <a:avLst/>
          </a:prstGeom>
          <a:noFill/>
        </p:spPr>
        <p:txBody>
          <a:bodyPr wrap="square" rtlCol="0">
            <a:spAutoFit/>
          </a:bodyPr>
          <a:lstStyle/>
          <a:p>
            <a:pPr algn="ctr"/>
            <a:r>
              <a:rPr lang="fr-BE" sz="1100" dirty="0">
                <a:solidFill>
                  <a:srgbClr val="9EA3B5"/>
                </a:solidFill>
                <a:latin typeface="Roboto" panose="02000000000000000000" pitchFamily="2" charset="0"/>
                <a:ea typeface="Roboto" panose="02000000000000000000" pitchFamily="2" charset="0"/>
              </a:rPr>
              <a:t>www.lambda-x.com </a:t>
            </a:r>
            <a:r>
              <a:rPr lang="fr-BE" sz="1100" dirty="0">
                <a:solidFill>
                  <a:srgbClr val="DA3132"/>
                </a:solidFill>
                <a:latin typeface="Roboto" panose="02000000000000000000" pitchFamily="2" charset="0"/>
                <a:ea typeface="Roboto" panose="02000000000000000000" pitchFamily="2" charset="0"/>
              </a:rPr>
              <a:t>ǀ</a:t>
            </a:r>
            <a:r>
              <a:rPr lang="fr-BE" sz="1100" dirty="0">
                <a:solidFill>
                  <a:srgbClr val="9EA3B5"/>
                </a:solidFill>
                <a:latin typeface="Roboto" panose="02000000000000000000" pitchFamily="2" charset="0"/>
                <a:ea typeface="Roboto" panose="02000000000000000000" pitchFamily="2" charset="0"/>
              </a:rPr>
              <a:t> info@lambda-x.com</a:t>
            </a:r>
          </a:p>
        </p:txBody>
      </p:sp>
      <p:pic>
        <p:nvPicPr>
          <p:cNvPr id="2" name="Picture 1" descr="A picture containing text, clipart&#10;&#10;Description automatically generated">
            <a:extLst>
              <a:ext uri="{FF2B5EF4-FFF2-40B4-BE49-F238E27FC236}">
                <a16:creationId xmlns:a16="http://schemas.microsoft.com/office/drawing/2014/main" id="{DE25BE94-B7C7-F7E1-D11E-F1D49D21C842}"/>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6096" t="26716" r="6036" b="27501"/>
          <a:stretch/>
        </p:blipFill>
        <p:spPr>
          <a:xfrm>
            <a:off x="8467968" y="144000"/>
            <a:ext cx="3133969" cy="310181"/>
          </a:xfrm>
          <a:prstGeom prst="rect">
            <a:avLst/>
          </a:prstGeom>
        </p:spPr>
      </p:pic>
      <p:sp>
        <p:nvSpPr>
          <p:cNvPr id="4" name="TextBox 3">
            <a:extLst>
              <a:ext uri="{FF2B5EF4-FFF2-40B4-BE49-F238E27FC236}">
                <a16:creationId xmlns:a16="http://schemas.microsoft.com/office/drawing/2014/main" id="{C4AE8832-6067-E7E9-038D-C47D55E910AC}"/>
              </a:ext>
            </a:extLst>
          </p:cNvPr>
          <p:cNvSpPr txBox="1"/>
          <p:nvPr userDrawn="1"/>
        </p:nvSpPr>
        <p:spPr>
          <a:xfrm>
            <a:off x="10183117" y="6642556"/>
            <a:ext cx="2013693" cy="215444"/>
          </a:xfrm>
          <a:prstGeom prst="rect">
            <a:avLst/>
          </a:prstGeom>
          <a:noFill/>
        </p:spPr>
        <p:txBody>
          <a:bodyPr wrap="none" rtlCol="0">
            <a:spAutoFit/>
          </a:bodyPr>
          <a:lstStyle/>
          <a:p>
            <a:r>
              <a:rPr lang="en-US" sz="800" dirty="0"/>
              <a:t>QADE-HO-LX-01 – Issue C – 04/10/2022</a:t>
            </a:r>
            <a:endParaRPr lang="en-BE" sz="800" dirty="0"/>
          </a:p>
        </p:txBody>
      </p:sp>
    </p:spTree>
    <p:extLst>
      <p:ext uri="{BB962C8B-B14F-4D97-AF65-F5344CB8AC3E}">
        <p14:creationId xmlns:p14="http://schemas.microsoft.com/office/powerpoint/2010/main" val="15230320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X - Team">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DD5DBCE-4043-E07F-2280-7F6AB185506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4572000"/>
          </a:xfrm>
          <a:prstGeom prst="rect">
            <a:avLst/>
          </a:prstGeom>
        </p:spPr>
      </p:pic>
      <p:cxnSp>
        <p:nvCxnSpPr>
          <p:cNvPr id="16" name="Straight Connector 15"/>
          <p:cNvCxnSpPr/>
          <p:nvPr userDrawn="1"/>
        </p:nvCxnSpPr>
        <p:spPr>
          <a:xfrm>
            <a:off x="480829" y="3966785"/>
            <a:ext cx="1200000" cy="0"/>
          </a:xfrm>
          <a:prstGeom prst="line">
            <a:avLst/>
          </a:prstGeom>
          <a:ln w="36068">
            <a:solidFill>
              <a:srgbClr val="DA3132"/>
            </a:solidFill>
          </a:ln>
        </p:spPr>
        <p:style>
          <a:lnRef idx="1">
            <a:schemeClr val="accent1"/>
          </a:lnRef>
          <a:fillRef idx="0">
            <a:schemeClr val="accent1"/>
          </a:fillRef>
          <a:effectRef idx="0">
            <a:schemeClr val="accent1"/>
          </a:effectRef>
          <a:fontRef idx="minor">
            <a:schemeClr val="tx1"/>
          </a:fontRef>
        </p:style>
      </p:cxnSp>
      <p:sp>
        <p:nvSpPr>
          <p:cNvPr id="19" name="Oval 18"/>
          <p:cNvSpPr/>
          <p:nvPr userDrawn="1"/>
        </p:nvSpPr>
        <p:spPr>
          <a:xfrm>
            <a:off x="11702374" y="144000"/>
            <a:ext cx="288000" cy="288000"/>
          </a:xfrm>
          <a:prstGeom prst="ellipse">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18000" bIns="0" rtlCol="0" anchor="ctr"/>
          <a:lstStyle/>
          <a:p>
            <a:pPr algn="ctr"/>
            <a:fld id="{EBF3DFEC-8144-4647-995E-005DB59943E4}" type="slidenum">
              <a:rPr lang="en-US" sz="1000" spc="-100" smtClean="0">
                <a:solidFill>
                  <a:schemeClr val="bg1"/>
                </a:solidFill>
                <a:latin typeface="Roboto Light" panose="02000000000000000000" pitchFamily="2" charset="0"/>
                <a:ea typeface="Roboto Light" panose="02000000000000000000" pitchFamily="2" charset="0"/>
              </a:rPr>
              <a:t>‹#›</a:t>
            </a:fld>
            <a:endParaRPr lang="en-US" sz="1000" spc="-100" dirty="0">
              <a:solidFill>
                <a:schemeClr val="bg1"/>
              </a:solidFill>
              <a:latin typeface="Roboto Light" panose="02000000000000000000" pitchFamily="2" charset="0"/>
              <a:ea typeface="Roboto Light" panose="02000000000000000000" pitchFamily="2" charset="0"/>
            </a:endParaRPr>
          </a:p>
        </p:txBody>
      </p:sp>
      <p:sp>
        <p:nvSpPr>
          <p:cNvPr id="29" name="Text Placeholder 6"/>
          <p:cNvSpPr>
            <a:spLocks noGrp="1"/>
          </p:cNvSpPr>
          <p:nvPr>
            <p:ph type="body" sz="quarter" idx="16" hasCustomPrompt="1"/>
          </p:nvPr>
        </p:nvSpPr>
        <p:spPr>
          <a:xfrm>
            <a:off x="720000" y="3339093"/>
            <a:ext cx="10080000" cy="616866"/>
          </a:xfrm>
          <a:prstGeom prst="rect">
            <a:avLst/>
          </a:prstGeom>
        </p:spPr>
        <p:txBody>
          <a:bodyPr lIns="0" tIns="0" rIns="0" bIns="64800" anchor="b" anchorCtr="0">
            <a:spAutoFit/>
          </a:bodyPr>
          <a:lstStyle>
            <a:lvl1pPr marL="0" indent="0">
              <a:lnSpc>
                <a:spcPts val="4300"/>
              </a:lnSpc>
              <a:spcBef>
                <a:spcPts val="0"/>
              </a:spcBef>
              <a:buNone/>
              <a:defRPr sz="4000" b="0" baseline="0">
                <a:solidFill>
                  <a:schemeClr val="bg1"/>
                </a:solidFill>
                <a:latin typeface="Roboto Condensed" panose="02000000000000000000" pitchFamily="2" charset="0"/>
                <a:ea typeface="Roboto Condensed" panose="02000000000000000000" pitchFamily="2" charset="0"/>
                <a:cs typeface="Arial" pitchFamily="34" charset="0"/>
              </a:defRPr>
            </a:lvl1pPr>
          </a:lstStyle>
          <a:p>
            <a:pPr lvl="0"/>
            <a:r>
              <a:rPr lang="en-US" noProof="0" dirty="0"/>
              <a:t>Click to insert title</a:t>
            </a:r>
          </a:p>
        </p:txBody>
      </p:sp>
      <p:sp>
        <p:nvSpPr>
          <p:cNvPr id="30" name="Text Placeholder 2"/>
          <p:cNvSpPr>
            <a:spLocks noGrp="1"/>
          </p:cNvSpPr>
          <p:nvPr>
            <p:ph type="body" sz="quarter" idx="48" hasCustomPrompt="1"/>
          </p:nvPr>
        </p:nvSpPr>
        <p:spPr>
          <a:xfrm>
            <a:off x="1" y="203"/>
            <a:ext cx="1370669" cy="252239"/>
          </a:xfrm>
          <a:prstGeom prst="rect">
            <a:avLst/>
          </a:prstGeom>
          <a:solidFill>
            <a:srgbClr val="DA3132"/>
          </a:solidFill>
          <a:ln>
            <a:noFill/>
          </a:ln>
        </p:spPr>
        <p:txBody>
          <a:bodyPr wrap="none" lIns="108000" tIns="54000" rIns="108000" bIns="18000" anchor="ctr" anchorCtr="0">
            <a:spAutoFit/>
          </a:bodyPr>
          <a:lstStyle>
            <a:lvl1pPr marL="0" indent="0" algn="l">
              <a:lnSpc>
                <a:spcPts val="1400"/>
              </a:lnSpc>
              <a:spcBef>
                <a:spcPts val="0"/>
              </a:spcBef>
              <a:buNone/>
              <a:defRPr sz="1100" baseline="0">
                <a:solidFill>
                  <a:schemeClr val="bg1"/>
                </a:solidFill>
                <a:latin typeface="Roboto" panose="02000000000000000000" pitchFamily="2" charset="0"/>
                <a:ea typeface="Roboto" panose="02000000000000000000" pitchFamily="2" charset="0"/>
              </a:defRPr>
            </a:lvl1pPr>
            <a:lvl2pPr indent="0">
              <a:spcBef>
                <a:spcPts val="0"/>
              </a:spcBef>
              <a:defRPr sz="2200">
                <a:latin typeface="Roboto Light" panose="02000000000000000000" pitchFamily="2" charset="0"/>
                <a:ea typeface="Roboto Light" panose="02000000000000000000" pitchFamily="2" charset="0"/>
              </a:defRPr>
            </a:lvl2pPr>
            <a:lvl3pPr indent="0">
              <a:spcBef>
                <a:spcPts val="0"/>
              </a:spcBef>
              <a:defRPr sz="2200">
                <a:latin typeface="Roboto Light" panose="02000000000000000000" pitchFamily="2" charset="0"/>
                <a:ea typeface="Roboto Light" panose="02000000000000000000" pitchFamily="2" charset="0"/>
              </a:defRPr>
            </a:lvl3pPr>
            <a:lvl4pPr indent="0">
              <a:spcBef>
                <a:spcPts val="0"/>
              </a:spcBef>
              <a:defRPr sz="2200">
                <a:latin typeface="Roboto Light" panose="02000000000000000000" pitchFamily="2" charset="0"/>
                <a:ea typeface="Roboto Light" panose="02000000000000000000" pitchFamily="2" charset="0"/>
              </a:defRPr>
            </a:lvl4pPr>
            <a:lvl5pPr indent="0">
              <a:spcBef>
                <a:spcPts val="0"/>
              </a:spcBef>
              <a:defRPr sz="2200">
                <a:latin typeface="Roboto Light" panose="02000000000000000000" pitchFamily="2" charset="0"/>
                <a:ea typeface="Roboto Light" panose="02000000000000000000" pitchFamily="2" charset="0"/>
              </a:defRPr>
            </a:lvl5pPr>
          </a:lstStyle>
          <a:p>
            <a:pPr lvl="0"/>
            <a:r>
              <a:rPr lang="en-US" noProof="0" dirty="0"/>
              <a:t>INSERT CHAPTER</a:t>
            </a:r>
          </a:p>
        </p:txBody>
      </p:sp>
      <p:sp>
        <p:nvSpPr>
          <p:cNvPr id="35" name="Text Placeholder 2"/>
          <p:cNvSpPr>
            <a:spLocks noGrp="1"/>
          </p:cNvSpPr>
          <p:nvPr>
            <p:ph type="body" sz="quarter" idx="20" hasCustomPrompt="1"/>
          </p:nvPr>
        </p:nvSpPr>
        <p:spPr>
          <a:xfrm>
            <a:off x="720000" y="5527592"/>
            <a:ext cx="2880000" cy="468000"/>
          </a:xfrm>
          <a:prstGeom prst="rect">
            <a:avLst/>
          </a:prstGeom>
        </p:spPr>
        <p:txBody>
          <a:bodyPr lIns="0" tIns="0" rIns="0" bIns="0"/>
          <a:lstStyle>
            <a:lvl1pPr marL="0" indent="0" algn="l">
              <a:lnSpc>
                <a:spcPts val="1800"/>
              </a:lnSpc>
              <a:spcBef>
                <a:spcPts val="0"/>
              </a:spcBef>
              <a:buNone/>
              <a:defRPr sz="1400" baseline="0">
                <a:solidFill>
                  <a:srgbClr val="002339"/>
                </a:solidFill>
                <a:latin typeface="Roboto Light" panose="02000000000000000000" pitchFamily="2" charset="0"/>
                <a:ea typeface="Roboto Light" panose="02000000000000000000" pitchFamily="2" charset="0"/>
              </a:defRPr>
            </a:lvl1pPr>
            <a:lvl2pPr indent="0">
              <a:spcBef>
                <a:spcPts val="0"/>
              </a:spcBef>
              <a:defRPr sz="2200">
                <a:latin typeface="Roboto Light" panose="02000000000000000000" pitchFamily="2" charset="0"/>
                <a:ea typeface="Roboto Light" panose="02000000000000000000" pitchFamily="2" charset="0"/>
              </a:defRPr>
            </a:lvl2pPr>
            <a:lvl3pPr indent="0">
              <a:spcBef>
                <a:spcPts val="0"/>
              </a:spcBef>
              <a:defRPr sz="2200">
                <a:latin typeface="Roboto Light" panose="02000000000000000000" pitchFamily="2" charset="0"/>
                <a:ea typeface="Roboto Light" panose="02000000000000000000" pitchFamily="2" charset="0"/>
              </a:defRPr>
            </a:lvl3pPr>
            <a:lvl4pPr indent="0">
              <a:spcBef>
                <a:spcPts val="0"/>
              </a:spcBef>
              <a:defRPr sz="2200">
                <a:latin typeface="Roboto Light" panose="02000000000000000000" pitchFamily="2" charset="0"/>
                <a:ea typeface="Roboto Light" panose="02000000000000000000" pitchFamily="2" charset="0"/>
              </a:defRPr>
            </a:lvl4pPr>
            <a:lvl5pPr indent="0">
              <a:spcBef>
                <a:spcPts val="0"/>
              </a:spcBef>
              <a:defRPr sz="2200">
                <a:latin typeface="Roboto Light" panose="02000000000000000000" pitchFamily="2" charset="0"/>
                <a:ea typeface="Roboto Light" panose="02000000000000000000" pitchFamily="2" charset="0"/>
              </a:defRPr>
            </a:lvl5pPr>
          </a:lstStyle>
          <a:p>
            <a:pPr lvl="0"/>
            <a:r>
              <a:rPr lang="en-US" noProof="0" dirty="0"/>
              <a:t>Click to insert text</a:t>
            </a:r>
          </a:p>
        </p:txBody>
      </p:sp>
      <p:sp>
        <p:nvSpPr>
          <p:cNvPr id="36" name="Text Placeholder 2"/>
          <p:cNvSpPr>
            <a:spLocks noGrp="1"/>
          </p:cNvSpPr>
          <p:nvPr>
            <p:ph type="body" sz="quarter" idx="43" hasCustomPrompt="1"/>
          </p:nvPr>
        </p:nvSpPr>
        <p:spPr>
          <a:xfrm>
            <a:off x="720000" y="5107745"/>
            <a:ext cx="1240359" cy="290135"/>
          </a:xfrm>
          <a:prstGeom prst="rect">
            <a:avLst/>
          </a:prstGeom>
          <a:ln>
            <a:solidFill>
              <a:srgbClr val="002339"/>
            </a:solidFill>
          </a:ln>
        </p:spPr>
        <p:txBody>
          <a:bodyPr wrap="none" lIns="180000" tIns="36000" rIns="180000" bIns="36000" anchor="ctr" anchorCtr="0">
            <a:spAutoFit/>
          </a:bodyPr>
          <a:lstStyle>
            <a:lvl1pPr marL="0" indent="0" algn="l">
              <a:lnSpc>
                <a:spcPts val="1800"/>
              </a:lnSpc>
              <a:spcBef>
                <a:spcPts val="0"/>
              </a:spcBef>
              <a:buNone/>
              <a:defRPr sz="1400" baseline="0">
                <a:solidFill>
                  <a:srgbClr val="002339"/>
                </a:solidFill>
                <a:latin typeface="Roboto" panose="02000000000000000000" pitchFamily="2" charset="0"/>
                <a:ea typeface="Roboto" panose="02000000000000000000" pitchFamily="2" charset="0"/>
              </a:defRPr>
            </a:lvl1pPr>
            <a:lvl2pPr indent="0">
              <a:spcBef>
                <a:spcPts val="0"/>
              </a:spcBef>
              <a:defRPr sz="2200">
                <a:latin typeface="Roboto Light" panose="02000000000000000000" pitchFamily="2" charset="0"/>
                <a:ea typeface="Roboto Light" panose="02000000000000000000" pitchFamily="2" charset="0"/>
              </a:defRPr>
            </a:lvl2pPr>
            <a:lvl3pPr indent="0">
              <a:spcBef>
                <a:spcPts val="0"/>
              </a:spcBef>
              <a:defRPr sz="2200">
                <a:latin typeface="Roboto Light" panose="02000000000000000000" pitchFamily="2" charset="0"/>
                <a:ea typeface="Roboto Light" panose="02000000000000000000" pitchFamily="2" charset="0"/>
              </a:defRPr>
            </a:lvl3pPr>
            <a:lvl4pPr indent="0">
              <a:spcBef>
                <a:spcPts val="0"/>
              </a:spcBef>
              <a:defRPr sz="2200">
                <a:latin typeface="Roboto Light" panose="02000000000000000000" pitchFamily="2" charset="0"/>
                <a:ea typeface="Roboto Light" panose="02000000000000000000" pitchFamily="2" charset="0"/>
              </a:defRPr>
            </a:lvl4pPr>
            <a:lvl5pPr indent="0">
              <a:spcBef>
                <a:spcPts val="0"/>
              </a:spcBef>
              <a:defRPr sz="2200">
                <a:latin typeface="Roboto Light" panose="02000000000000000000" pitchFamily="2" charset="0"/>
                <a:ea typeface="Roboto Light" panose="02000000000000000000" pitchFamily="2" charset="0"/>
              </a:defRPr>
            </a:lvl5pPr>
          </a:lstStyle>
          <a:p>
            <a:pPr lvl="0"/>
            <a:r>
              <a:rPr lang="en-US" noProof="0" dirty="0"/>
              <a:t>KEY WORD</a:t>
            </a:r>
          </a:p>
        </p:txBody>
      </p:sp>
      <p:sp>
        <p:nvSpPr>
          <p:cNvPr id="17" name="TextBox 16"/>
          <p:cNvSpPr txBox="1"/>
          <p:nvPr userDrawn="1"/>
        </p:nvSpPr>
        <p:spPr>
          <a:xfrm>
            <a:off x="0" y="6599203"/>
            <a:ext cx="12192000" cy="261610"/>
          </a:xfrm>
          <a:prstGeom prst="rect">
            <a:avLst/>
          </a:prstGeom>
          <a:noFill/>
        </p:spPr>
        <p:txBody>
          <a:bodyPr wrap="square" rtlCol="0">
            <a:spAutoFit/>
          </a:bodyPr>
          <a:lstStyle/>
          <a:p>
            <a:pPr algn="ctr"/>
            <a:r>
              <a:rPr lang="fr-BE" sz="1100" dirty="0">
                <a:solidFill>
                  <a:srgbClr val="9EA3B5"/>
                </a:solidFill>
                <a:latin typeface="Roboto" panose="02000000000000000000" pitchFamily="2" charset="0"/>
                <a:ea typeface="Roboto" panose="02000000000000000000" pitchFamily="2" charset="0"/>
              </a:rPr>
              <a:t>www.lambda-x.com </a:t>
            </a:r>
            <a:r>
              <a:rPr lang="fr-BE" sz="1100" dirty="0">
                <a:solidFill>
                  <a:srgbClr val="DA3132"/>
                </a:solidFill>
                <a:latin typeface="Roboto" panose="02000000000000000000" pitchFamily="2" charset="0"/>
                <a:ea typeface="Roboto" panose="02000000000000000000" pitchFamily="2" charset="0"/>
              </a:rPr>
              <a:t>ǀ</a:t>
            </a:r>
            <a:r>
              <a:rPr lang="fr-BE" sz="1100" dirty="0">
                <a:solidFill>
                  <a:srgbClr val="9EA3B5"/>
                </a:solidFill>
                <a:latin typeface="Roboto" panose="02000000000000000000" pitchFamily="2" charset="0"/>
                <a:ea typeface="Roboto" panose="02000000000000000000" pitchFamily="2" charset="0"/>
              </a:rPr>
              <a:t> info@lambda-x.com</a:t>
            </a:r>
          </a:p>
        </p:txBody>
      </p:sp>
      <p:pic>
        <p:nvPicPr>
          <p:cNvPr id="4" name="Picture 3" descr="A picture containing text, clipart&#10;&#10;Description automatically generated">
            <a:extLst>
              <a:ext uri="{FF2B5EF4-FFF2-40B4-BE49-F238E27FC236}">
                <a16:creationId xmlns:a16="http://schemas.microsoft.com/office/drawing/2014/main" id="{9B4A1843-8CA5-7F84-5E6F-5A8808B3D54D}"/>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l="6096" t="26716" r="6036" b="27501"/>
          <a:stretch/>
        </p:blipFill>
        <p:spPr>
          <a:xfrm>
            <a:off x="8467968" y="144000"/>
            <a:ext cx="3133969" cy="310181"/>
          </a:xfrm>
          <a:prstGeom prst="rect">
            <a:avLst/>
          </a:prstGeom>
        </p:spPr>
      </p:pic>
      <p:sp>
        <p:nvSpPr>
          <p:cNvPr id="2" name="TextBox 1">
            <a:extLst>
              <a:ext uri="{FF2B5EF4-FFF2-40B4-BE49-F238E27FC236}">
                <a16:creationId xmlns:a16="http://schemas.microsoft.com/office/drawing/2014/main" id="{D80BDCCB-1F55-FAD4-7E82-460C7772EB4B}"/>
              </a:ext>
            </a:extLst>
          </p:cNvPr>
          <p:cNvSpPr txBox="1"/>
          <p:nvPr userDrawn="1"/>
        </p:nvSpPr>
        <p:spPr>
          <a:xfrm>
            <a:off x="10183117" y="6642556"/>
            <a:ext cx="2013693" cy="215444"/>
          </a:xfrm>
          <a:prstGeom prst="rect">
            <a:avLst/>
          </a:prstGeom>
          <a:noFill/>
        </p:spPr>
        <p:txBody>
          <a:bodyPr wrap="none" rtlCol="0">
            <a:spAutoFit/>
          </a:bodyPr>
          <a:lstStyle/>
          <a:p>
            <a:r>
              <a:rPr lang="en-US" sz="800" dirty="0"/>
              <a:t>QADE-HO-LX-01 – Issue C – 04/10/2022</a:t>
            </a:r>
            <a:endParaRPr lang="en-BE" sz="800" dirty="0"/>
          </a:p>
        </p:txBody>
      </p:sp>
    </p:spTree>
    <p:extLst>
      <p:ext uri="{BB962C8B-B14F-4D97-AF65-F5344CB8AC3E}">
        <p14:creationId xmlns:p14="http://schemas.microsoft.com/office/powerpoint/2010/main" val="113758560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X - Grid 3x2">
    <p:spTree>
      <p:nvGrpSpPr>
        <p:cNvPr id="1" name=""/>
        <p:cNvGrpSpPr/>
        <p:nvPr/>
      </p:nvGrpSpPr>
      <p:grpSpPr>
        <a:xfrm>
          <a:off x="0" y="0"/>
          <a:ext cx="0" cy="0"/>
          <a:chOff x="0" y="0"/>
          <a:chExt cx="0" cy="0"/>
        </a:xfrm>
      </p:grpSpPr>
      <p:sp>
        <p:nvSpPr>
          <p:cNvPr id="7" name="Rectangle 6"/>
          <p:cNvSpPr/>
          <p:nvPr userDrawn="1"/>
        </p:nvSpPr>
        <p:spPr>
          <a:xfrm>
            <a:off x="480828" y="1610475"/>
            <a:ext cx="3705600" cy="2304000"/>
          </a:xfrm>
          <a:prstGeom prst="rect">
            <a:avLst/>
          </a:prstGeom>
          <a:solidFill>
            <a:schemeClr val="bg1"/>
          </a:solidFill>
          <a:ln w="9525">
            <a:solidFill>
              <a:srgbClr val="002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p:cNvSpPr/>
          <p:nvPr userDrawn="1"/>
        </p:nvSpPr>
        <p:spPr>
          <a:xfrm>
            <a:off x="4243200" y="1610475"/>
            <a:ext cx="3705600" cy="2304000"/>
          </a:xfrm>
          <a:prstGeom prst="rect">
            <a:avLst/>
          </a:prstGeom>
          <a:solidFill>
            <a:schemeClr val="bg1"/>
          </a:solidFill>
          <a:ln w="9525">
            <a:solidFill>
              <a:srgbClr val="002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8006400" y="1610475"/>
            <a:ext cx="3705600" cy="2304000"/>
          </a:xfrm>
          <a:prstGeom prst="rect">
            <a:avLst/>
          </a:prstGeom>
          <a:solidFill>
            <a:schemeClr val="bg1"/>
          </a:solidFill>
          <a:ln w="9525">
            <a:solidFill>
              <a:srgbClr val="002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p:cNvSpPr/>
          <p:nvPr userDrawn="1"/>
        </p:nvSpPr>
        <p:spPr>
          <a:xfrm>
            <a:off x="480828" y="3969900"/>
            <a:ext cx="3705600" cy="2304000"/>
          </a:xfrm>
          <a:prstGeom prst="rect">
            <a:avLst/>
          </a:prstGeom>
          <a:solidFill>
            <a:schemeClr val="bg1"/>
          </a:solidFill>
          <a:ln w="9525">
            <a:solidFill>
              <a:srgbClr val="002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4243200" y="3969900"/>
            <a:ext cx="3705600" cy="2304000"/>
          </a:xfrm>
          <a:prstGeom prst="rect">
            <a:avLst/>
          </a:prstGeom>
          <a:solidFill>
            <a:schemeClr val="bg1"/>
          </a:solidFill>
          <a:ln w="9525">
            <a:solidFill>
              <a:srgbClr val="002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p:cNvSpPr/>
          <p:nvPr userDrawn="1"/>
        </p:nvSpPr>
        <p:spPr>
          <a:xfrm>
            <a:off x="8006400" y="3969900"/>
            <a:ext cx="3705600" cy="2304000"/>
          </a:xfrm>
          <a:prstGeom prst="rect">
            <a:avLst/>
          </a:prstGeom>
          <a:solidFill>
            <a:schemeClr val="bg1"/>
          </a:solidFill>
          <a:ln w="9525">
            <a:solidFill>
              <a:srgbClr val="002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Rectangle 14"/>
          <p:cNvSpPr/>
          <p:nvPr userDrawn="1"/>
        </p:nvSpPr>
        <p:spPr>
          <a:xfrm>
            <a:off x="1" y="-1"/>
            <a:ext cx="12190833" cy="1296000"/>
          </a:xfrm>
          <a:prstGeom prst="rect">
            <a:avLst/>
          </a:prstGeom>
          <a:solidFill>
            <a:srgbClr val="002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Text Placeholder 2"/>
          <p:cNvSpPr>
            <a:spLocks noGrp="1"/>
          </p:cNvSpPr>
          <p:nvPr>
            <p:ph type="body" sz="quarter" idx="49" hasCustomPrompt="1"/>
          </p:nvPr>
        </p:nvSpPr>
        <p:spPr>
          <a:xfrm>
            <a:off x="480001" y="1609655"/>
            <a:ext cx="920225" cy="252239"/>
          </a:xfrm>
          <a:prstGeom prst="rect">
            <a:avLst/>
          </a:prstGeom>
          <a:solidFill>
            <a:srgbClr val="002339"/>
          </a:solidFill>
          <a:ln>
            <a:noFill/>
          </a:ln>
        </p:spPr>
        <p:txBody>
          <a:bodyPr wrap="none" lIns="108000" tIns="54000" rIns="108000" bIns="18000" anchor="ctr" anchorCtr="0">
            <a:spAutoFit/>
          </a:bodyPr>
          <a:lstStyle>
            <a:lvl1pPr marL="0" indent="0" algn="l">
              <a:lnSpc>
                <a:spcPts val="1400"/>
              </a:lnSpc>
              <a:spcBef>
                <a:spcPts val="0"/>
              </a:spcBef>
              <a:buNone/>
              <a:defRPr sz="1100" baseline="0">
                <a:solidFill>
                  <a:schemeClr val="bg1"/>
                </a:solidFill>
                <a:latin typeface="Roboto" panose="02000000000000000000" pitchFamily="2" charset="0"/>
                <a:ea typeface="Roboto" panose="02000000000000000000" pitchFamily="2" charset="0"/>
              </a:defRPr>
            </a:lvl1pPr>
            <a:lvl2pPr indent="0">
              <a:spcBef>
                <a:spcPts val="0"/>
              </a:spcBef>
              <a:defRPr sz="2200">
                <a:latin typeface="Roboto Light" panose="02000000000000000000" pitchFamily="2" charset="0"/>
                <a:ea typeface="Roboto Light" panose="02000000000000000000" pitchFamily="2" charset="0"/>
              </a:defRPr>
            </a:lvl2pPr>
            <a:lvl3pPr indent="0">
              <a:spcBef>
                <a:spcPts val="0"/>
              </a:spcBef>
              <a:defRPr sz="2200">
                <a:latin typeface="Roboto Light" panose="02000000000000000000" pitchFamily="2" charset="0"/>
                <a:ea typeface="Roboto Light" panose="02000000000000000000" pitchFamily="2" charset="0"/>
              </a:defRPr>
            </a:lvl3pPr>
            <a:lvl4pPr indent="0">
              <a:spcBef>
                <a:spcPts val="0"/>
              </a:spcBef>
              <a:defRPr sz="2200">
                <a:latin typeface="Roboto Light" panose="02000000000000000000" pitchFamily="2" charset="0"/>
                <a:ea typeface="Roboto Light" panose="02000000000000000000" pitchFamily="2" charset="0"/>
              </a:defRPr>
            </a:lvl4pPr>
            <a:lvl5pPr indent="0">
              <a:spcBef>
                <a:spcPts val="0"/>
              </a:spcBef>
              <a:defRPr sz="2200">
                <a:latin typeface="Roboto Light" panose="02000000000000000000" pitchFamily="2" charset="0"/>
                <a:ea typeface="Roboto Light" panose="02000000000000000000" pitchFamily="2" charset="0"/>
              </a:defRPr>
            </a:lvl5pPr>
          </a:lstStyle>
          <a:p>
            <a:pPr lvl="0"/>
            <a:r>
              <a:rPr lang="en-US" noProof="0" dirty="0"/>
              <a:t>KEY WORD</a:t>
            </a:r>
          </a:p>
        </p:txBody>
      </p:sp>
      <p:sp>
        <p:nvSpPr>
          <p:cNvPr id="20" name="Text Placeholder 2"/>
          <p:cNvSpPr>
            <a:spLocks noGrp="1"/>
          </p:cNvSpPr>
          <p:nvPr>
            <p:ph type="body" sz="quarter" idx="53" hasCustomPrompt="1"/>
          </p:nvPr>
        </p:nvSpPr>
        <p:spPr>
          <a:xfrm>
            <a:off x="480001" y="3970102"/>
            <a:ext cx="920225" cy="252239"/>
          </a:xfrm>
          <a:prstGeom prst="rect">
            <a:avLst/>
          </a:prstGeom>
          <a:solidFill>
            <a:srgbClr val="002339"/>
          </a:solidFill>
          <a:ln>
            <a:noFill/>
          </a:ln>
        </p:spPr>
        <p:txBody>
          <a:bodyPr wrap="none" lIns="108000" tIns="54000" rIns="108000" bIns="18000" anchor="ctr" anchorCtr="0">
            <a:spAutoFit/>
          </a:bodyPr>
          <a:lstStyle>
            <a:lvl1pPr marL="0" indent="0" algn="l">
              <a:lnSpc>
                <a:spcPts val="1400"/>
              </a:lnSpc>
              <a:spcBef>
                <a:spcPts val="0"/>
              </a:spcBef>
              <a:buNone/>
              <a:defRPr sz="1100" baseline="0">
                <a:solidFill>
                  <a:schemeClr val="bg1"/>
                </a:solidFill>
                <a:latin typeface="Roboto" panose="02000000000000000000" pitchFamily="2" charset="0"/>
                <a:ea typeface="Roboto" panose="02000000000000000000" pitchFamily="2" charset="0"/>
              </a:defRPr>
            </a:lvl1pPr>
            <a:lvl2pPr indent="0">
              <a:spcBef>
                <a:spcPts val="0"/>
              </a:spcBef>
              <a:defRPr sz="2200">
                <a:latin typeface="Roboto Light" panose="02000000000000000000" pitchFamily="2" charset="0"/>
                <a:ea typeface="Roboto Light" panose="02000000000000000000" pitchFamily="2" charset="0"/>
              </a:defRPr>
            </a:lvl2pPr>
            <a:lvl3pPr indent="0">
              <a:spcBef>
                <a:spcPts val="0"/>
              </a:spcBef>
              <a:defRPr sz="2200">
                <a:latin typeface="Roboto Light" panose="02000000000000000000" pitchFamily="2" charset="0"/>
                <a:ea typeface="Roboto Light" panose="02000000000000000000" pitchFamily="2" charset="0"/>
              </a:defRPr>
            </a:lvl3pPr>
            <a:lvl4pPr indent="0">
              <a:spcBef>
                <a:spcPts val="0"/>
              </a:spcBef>
              <a:defRPr sz="2200">
                <a:latin typeface="Roboto Light" panose="02000000000000000000" pitchFamily="2" charset="0"/>
                <a:ea typeface="Roboto Light" panose="02000000000000000000" pitchFamily="2" charset="0"/>
              </a:defRPr>
            </a:lvl4pPr>
            <a:lvl5pPr indent="0">
              <a:spcBef>
                <a:spcPts val="0"/>
              </a:spcBef>
              <a:defRPr sz="2200">
                <a:latin typeface="Roboto Light" panose="02000000000000000000" pitchFamily="2" charset="0"/>
                <a:ea typeface="Roboto Light" panose="02000000000000000000" pitchFamily="2" charset="0"/>
              </a:defRPr>
            </a:lvl5pPr>
          </a:lstStyle>
          <a:p>
            <a:pPr lvl="0"/>
            <a:r>
              <a:rPr lang="en-US" noProof="0" dirty="0"/>
              <a:t>KEY WORD</a:t>
            </a:r>
          </a:p>
        </p:txBody>
      </p:sp>
      <p:sp>
        <p:nvSpPr>
          <p:cNvPr id="21" name="Text Placeholder 2"/>
          <p:cNvSpPr>
            <a:spLocks noGrp="1"/>
          </p:cNvSpPr>
          <p:nvPr>
            <p:ph type="body" sz="quarter" idx="54" hasCustomPrompt="1"/>
          </p:nvPr>
        </p:nvSpPr>
        <p:spPr>
          <a:xfrm>
            <a:off x="4243201" y="1609655"/>
            <a:ext cx="920225" cy="252239"/>
          </a:xfrm>
          <a:prstGeom prst="rect">
            <a:avLst/>
          </a:prstGeom>
          <a:solidFill>
            <a:srgbClr val="002339"/>
          </a:solidFill>
          <a:ln>
            <a:noFill/>
          </a:ln>
        </p:spPr>
        <p:txBody>
          <a:bodyPr wrap="none" lIns="108000" tIns="54000" rIns="108000" bIns="18000" anchor="ctr" anchorCtr="0">
            <a:spAutoFit/>
          </a:bodyPr>
          <a:lstStyle>
            <a:lvl1pPr marL="0" indent="0" algn="l">
              <a:lnSpc>
                <a:spcPts val="1400"/>
              </a:lnSpc>
              <a:spcBef>
                <a:spcPts val="0"/>
              </a:spcBef>
              <a:buNone/>
              <a:defRPr sz="1100" baseline="0">
                <a:solidFill>
                  <a:schemeClr val="bg1"/>
                </a:solidFill>
                <a:latin typeface="Roboto" panose="02000000000000000000" pitchFamily="2" charset="0"/>
                <a:ea typeface="Roboto" panose="02000000000000000000" pitchFamily="2" charset="0"/>
              </a:defRPr>
            </a:lvl1pPr>
            <a:lvl2pPr indent="0">
              <a:spcBef>
                <a:spcPts val="0"/>
              </a:spcBef>
              <a:defRPr sz="2200">
                <a:latin typeface="Roboto Light" panose="02000000000000000000" pitchFamily="2" charset="0"/>
                <a:ea typeface="Roboto Light" panose="02000000000000000000" pitchFamily="2" charset="0"/>
              </a:defRPr>
            </a:lvl2pPr>
            <a:lvl3pPr indent="0">
              <a:spcBef>
                <a:spcPts val="0"/>
              </a:spcBef>
              <a:defRPr sz="2200">
                <a:latin typeface="Roboto Light" panose="02000000000000000000" pitchFamily="2" charset="0"/>
                <a:ea typeface="Roboto Light" panose="02000000000000000000" pitchFamily="2" charset="0"/>
              </a:defRPr>
            </a:lvl3pPr>
            <a:lvl4pPr indent="0">
              <a:spcBef>
                <a:spcPts val="0"/>
              </a:spcBef>
              <a:defRPr sz="2200">
                <a:latin typeface="Roboto Light" panose="02000000000000000000" pitchFamily="2" charset="0"/>
                <a:ea typeface="Roboto Light" panose="02000000000000000000" pitchFamily="2" charset="0"/>
              </a:defRPr>
            </a:lvl4pPr>
            <a:lvl5pPr indent="0">
              <a:spcBef>
                <a:spcPts val="0"/>
              </a:spcBef>
              <a:defRPr sz="2200">
                <a:latin typeface="Roboto Light" panose="02000000000000000000" pitchFamily="2" charset="0"/>
                <a:ea typeface="Roboto Light" panose="02000000000000000000" pitchFamily="2" charset="0"/>
              </a:defRPr>
            </a:lvl5pPr>
          </a:lstStyle>
          <a:p>
            <a:pPr lvl="0"/>
            <a:r>
              <a:rPr lang="en-US" noProof="0" dirty="0"/>
              <a:t>KEY WORD</a:t>
            </a:r>
          </a:p>
        </p:txBody>
      </p:sp>
      <p:sp>
        <p:nvSpPr>
          <p:cNvPr id="22" name="Text Placeholder 2"/>
          <p:cNvSpPr>
            <a:spLocks noGrp="1"/>
          </p:cNvSpPr>
          <p:nvPr>
            <p:ph type="body" sz="quarter" idx="55" hasCustomPrompt="1"/>
          </p:nvPr>
        </p:nvSpPr>
        <p:spPr>
          <a:xfrm>
            <a:off x="4243201" y="3970102"/>
            <a:ext cx="920225" cy="252239"/>
          </a:xfrm>
          <a:prstGeom prst="rect">
            <a:avLst/>
          </a:prstGeom>
          <a:solidFill>
            <a:srgbClr val="002339"/>
          </a:solidFill>
          <a:ln>
            <a:noFill/>
          </a:ln>
        </p:spPr>
        <p:txBody>
          <a:bodyPr wrap="none" lIns="108000" tIns="54000" rIns="108000" bIns="18000" anchor="ctr" anchorCtr="0">
            <a:spAutoFit/>
          </a:bodyPr>
          <a:lstStyle>
            <a:lvl1pPr marL="0" indent="0" algn="l">
              <a:lnSpc>
                <a:spcPts val="1400"/>
              </a:lnSpc>
              <a:spcBef>
                <a:spcPts val="0"/>
              </a:spcBef>
              <a:buNone/>
              <a:defRPr sz="1100" baseline="0">
                <a:solidFill>
                  <a:schemeClr val="bg1"/>
                </a:solidFill>
                <a:latin typeface="Roboto" panose="02000000000000000000" pitchFamily="2" charset="0"/>
                <a:ea typeface="Roboto" panose="02000000000000000000" pitchFamily="2" charset="0"/>
              </a:defRPr>
            </a:lvl1pPr>
            <a:lvl2pPr indent="0">
              <a:spcBef>
                <a:spcPts val="0"/>
              </a:spcBef>
              <a:defRPr sz="2200">
                <a:latin typeface="Roboto Light" panose="02000000000000000000" pitchFamily="2" charset="0"/>
                <a:ea typeface="Roboto Light" panose="02000000000000000000" pitchFamily="2" charset="0"/>
              </a:defRPr>
            </a:lvl2pPr>
            <a:lvl3pPr indent="0">
              <a:spcBef>
                <a:spcPts val="0"/>
              </a:spcBef>
              <a:defRPr sz="2200">
                <a:latin typeface="Roboto Light" panose="02000000000000000000" pitchFamily="2" charset="0"/>
                <a:ea typeface="Roboto Light" panose="02000000000000000000" pitchFamily="2" charset="0"/>
              </a:defRPr>
            </a:lvl3pPr>
            <a:lvl4pPr indent="0">
              <a:spcBef>
                <a:spcPts val="0"/>
              </a:spcBef>
              <a:defRPr sz="2200">
                <a:latin typeface="Roboto Light" panose="02000000000000000000" pitchFamily="2" charset="0"/>
                <a:ea typeface="Roboto Light" panose="02000000000000000000" pitchFamily="2" charset="0"/>
              </a:defRPr>
            </a:lvl4pPr>
            <a:lvl5pPr indent="0">
              <a:spcBef>
                <a:spcPts val="0"/>
              </a:spcBef>
              <a:defRPr sz="2200">
                <a:latin typeface="Roboto Light" panose="02000000000000000000" pitchFamily="2" charset="0"/>
                <a:ea typeface="Roboto Light" panose="02000000000000000000" pitchFamily="2" charset="0"/>
              </a:defRPr>
            </a:lvl5pPr>
          </a:lstStyle>
          <a:p>
            <a:pPr lvl="0"/>
            <a:r>
              <a:rPr lang="en-US" noProof="0" dirty="0"/>
              <a:t>KEY WORD</a:t>
            </a:r>
          </a:p>
        </p:txBody>
      </p:sp>
      <p:sp>
        <p:nvSpPr>
          <p:cNvPr id="23" name="Text Placeholder 2"/>
          <p:cNvSpPr>
            <a:spLocks noGrp="1"/>
          </p:cNvSpPr>
          <p:nvPr>
            <p:ph type="body" sz="quarter" idx="56" hasCustomPrompt="1"/>
          </p:nvPr>
        </p:nvSpPr>
        <p:spPr>
          <a:xfrm>
            <a:off x="8006401" y="1609655"/>
            <a:ext cx="920225" cy="252239"/>
          </a:xfrm>
          <a:prstGeom prst="rect">
            <a:avLst/>
          </a:prstGeom>
          <a:solidFill>
            <a:srgbClr val="002339"/>
          </a:solidFill>
          <a:ln>
            <a:noFill/>
          </a:ln>
        </p:spPr>
        <p:txBody>
          <a:bodyPr wrap="none" lIns="108000" tIns="54000" rIns="108000" bIns="18000" anchor="ctr" anchorCtr="0">
            <a:spAutoFit/>
          </a:bodyPr>
          <a:lstStyle>
            <a:lvl1pPr marL="0" indent="0" algn="l">
              <a:lnSpc>
                <a:spcPts val="1400"/>
              </a:lnSpc>
              <a:spcBef>
                <a:spcPts val="0"/>
              </a:spcBef>
              <a:buNone/>
              <a:defRPr sz="1100" baseline="0">
                <a:solidFill>
                  <a:schemeClr val="bg1"/>
                </a:solidFill>
                <a:latin typeface="Roboto" panose="02000000000000000000" pitchFamily="2" charset="0"/>
                <a:ea typeface="Roboto" panose="02000000000000000000" pitchFamily="2" charset="0"/>
              </a:defRPr>
            </a:lvl1pPr>
            <a:lvl2pPr indent="0">
              <a:spcBef>
                <a:spcPts val="0"/>
              </a:spcBef>
              <a:defRPr sz="2200">
                <a:latin typeface="Roboto Light" panose="02000000000000000000" pitchFamily="2" charset="0"/>
                <a:ea typeface="Roboto Light" panose="02000000000000000000" pitchFamily="2" charset="0"/>
              </a:defRPr>
            </a:lvl2pPr>
            <a:lvl3pPr indent="0">
              <a:spcBef>
                <a:spcPts val="0"/>
              </a:spcBef>
              <a:defRPr sz="2200">
                <a:latin typeface="Roboto Light" panose="02000000000000000000" pitchFamily="2" charset="0"/>
                <a:ea typeface="Roboto Light" panose="02000000000000000000" pitchFamily="2" charset="0"/>
              </a:defRPr>
            </a:lvl3pPr>
            <a:lvl4pPr indent="0">
              <a:spcBef>
                <a:spcPts val="0"/>
              </a:spcBef>
              <a:defRPr sz="2200">
                <a:latin typeface="Roboto Light" panose="02000000000000000000" pitchFamily="2" charset="0"/>
                <a:ea typeface="Roboto Light" panose="02000000000000000000" pitchFamily="2" charset="0"/>
              </a:defRPr>
            </a:lvl4pPr>
            <a:lvl5pPr indent="0">
              <a:spcBef>
                <a:spcPts val="0"/>
              </a:spcBef>
              <a:defRPr sz="2200">
                <a:latin typeface="Roboto Light" panose="02000000000000000000" pitchFamily="2" charset="0"/>
                <a:ea typeface="Roboto Light" panose="02000000000000000000" pitchFamily="2" charset="0"/>
              </a:defRPr>
            </a:lvl5pPr>
          </a:lstStyle>
          <a:p>
            <a:pPr lvl="0"/>
            <a:r>
              <a:rPr lang="en-US" noProof="0" dirty="0"/>
              <a:t>KEY WORD</a:t>
            </a:r>
          </a:p>
        </p:txBody>
      </p:sp>
      <p:sp>
        <p:nvSpPr>
          <p:cNvPr id="24" name="Text Placeholder 2"/>
          <p:cNvSpPr>
            <a:spLocks noGrp="1"/>
          </p:cNvSpPr>
          <p:nvPr>
            <p:ph type="body" sz="quarter" idx="57" hasCustomPrompt="1"/>
          </p:nvPr>
        </p:nvSpPr>
        <p:spPr>
          <a:xfrm>
            <a:off x="8006401" y="3970102"/>
            <a:ext cx="920225" cy="252239"/>
          </a:xfrm>
          <a:prstGeom prst="rect">
            <a:avLst/>
          </a:prstGeom>
          <a:solidFill>
            <a:srgbClr val="002339"/>
          </a:solidFill>
          <a:ln>
            <a:noFill/>
          </a:ln>
        </p:spPr>
        <p:txBody>
          <a:bodyPr wrap="none" lIns="108000" tIns="54000" rIns="108000" bIns="18000" anchor="ctr" anchorCtr="0">
            <a:spAutoFit/>
          </a:bodyPr>
          <a:lstStyle>
            <a:lvl1pPr marL="0" indent="0" algn="l">
              <a:lnSpc>
                <a:spcPts val="1400"/>
              </a:lnSpc>
              <a:spcBef>
                <a:spcPts val="0"/>
              </a:spcBef>
              <a:buNone/>
              <a:defRPr sz="1100" baseline="0">
                <a:solidFill>
                  <a:schemeClr val="bg1"/>
                </a:solidFill>
                <a:latin typeface="Roboto" panose="02000000000000000000" pitchFamily="2" charset="0"/>
                <a:ea typeface="Roboto" panose="02000000000000000000" pitchFamily="2" charset="0"/>
              </a:defRPr>
            </a:lvl1pPr>
            <a:lvl2pPr indent="0">
              <a:spcBef>
                <a:spcPts val="0"/>
              </a:spcBef>
              <a:defRPr sz="2200">
                <a:latin typeface="Roboto Light" panose="02000000000000000000" pitchFamily="2" charset="0"/>
                <a:ea typeface="Roboto Light" panose="02000000000000000000" pitchFamily="2" charset="0"/>
              </a:defRPr>
            </a:lvl2pPr>
            <a:lvl3pPr indent="0">
              <a:spcBef>
                <a:spcPts val="0"/>
              </a:spcBef>
              <a:defRPr sz="2200">
                <a:latin typeface="Roboto Light" panose="02000000000000000000" pitchFamily="2" charset="0"/>
                <a:ea typeface="Roboto Light" panose="02000000000000000000" pitchFamily="2" charset="0"/>
              </a:defRPr>
            </a:lvl3pPr>
            <a:lvl4pPr indent="0">
              <a:spcBef>
                <a:spcPts val="0"/>
              </a:spcBef>
              <a:defRPr sz="2200">
                <a:latin typeface="Roboto Light" panose="02000000000000000000" pitchFamily="2" charset="0"/>
                <a:ea typeface="Roboto Light" panose="02000000000000000000" pitchFamily="2" charset="0"/>
              </a:defRPr>
            </a:lvl4pPr>
            <a:lvl5pPr indent="0">
              <a:spcBef>
                <a:spcPts val="0"/>
              </a:spcBef>
              <a:defRPr sz="2200">
                <a:latin typeface="Roboto Light" panose="02000000000000000000" pitchFamily="2" charset="0"/>
                <a:ea typeface="Roboto Light" panose="02000000000000000000" pitchFamily="2" charset="0"/>
              </a:defRPr>
            </a:lvl5pPr>
          </a:lstStyle>
          <a:p>
            <a:pPr lvl="0"/>
            <a:r>
              <a:rPr lang="en-US" noProof="0" dirty="0"/>
              <a:t>KEY WORD</a:t>
            </a:r>
          </a:p>
        </p:txBody>
      </p:sp>
      <p:sp>
        <p:nvSpPr>
          <p:cNvPr id="27" name="Text Placeholder 2"/>
          <p:cNvSpPr>
            <a:spLocks noGrp="1"/>
          </p:cNvSpPr>
          <p:nvPr>
            <p:ph type="body" sz="quarter" idx="48" hasCustomPrompt="1"/>
          </p:nvPr>
        </p:nvSpPr>
        <p:spPr>
          <a:xfrm>
            <a:off x="1" y="203"/>
            <a:ext cx="1370669" cy="252239"/>
          </a:xfrm>
          <a:prstGeom prst="rect">
            <a:avLst/>
          </a:prstGeom>
          <a:solidFill>
            <a:srgbClr val="DA3132"/>
          </a:solidFill>
          <a:ln>
            <a:noFill/>
          </a:ln>
        </p:spPr>
        <p:txBody>
          <a:bodyPr wrap="none" lIns="108000" tIns="54000" rIns="108000" bIns="18000" anchor="ctr" anchorCtr="0">
            <a:spAutoFit/>
          </a:bodyPr>
          <a:lstStyle>
            <a:lvl1pPr marL="0" indent="0" algn="l">
              <a:lnSpc>
                <a:spcPts val="1400"/>
              </a:lnSpc>
              <a:spcBef>
                <a:spcPts val="0"/>
              </a:spcBef>
              <a:buNone/>
              <a:defRPr sz="1100" baseline="0">
                <a:solidFill>
                  <a:schemeClr val="bg1"/>
                </a:solidFill>
                <a:latin typeface="Roboto" panose="02000000000000000000" pitchFamily="2" charset="0"/>
                <a:ea typeface="Roboto" panose="02000000000000000000" pitchFamily="2" charset="0"/>
              </a:defRPr>
            </a:lvl1pPr>
            <a:lvl2pPr indent="0">
              <a:spcBef>
                <a:spcPts val="0"/>
              </a:spcBef>
              <a:defRPr sz="2200">
                <a:latin typeface="Roboto Light" panose="02000000000000000000" pitchFamily="2" charset="0"/>
                <a:ea typeface="Roboto Light" panose="02000000000000000000" pitchFamily="2" charset="0"/>
              </a:defRPr>
            </a:lvl2pPr>
            <a:lvl3pPr indent="0">
              <a:spcBef>
                <a:spcPts val="0"/>
              </a:spcBef>
              <a:defRPr sz="2200">
                <a:latin typeface="Roboto Light" panose="02000000000000000000" pitchFamily="2" charset="0"/>
                <a:ea typeface="Roboto Light" panose="02000000000000000000" pitchFamily="2" charset="0"/>
              </a:defRPr>
            </a:lvl3pPr>
            <a:lvl4pPr indent="0">
              <a:spcBef>
                <a:spcPts val="0"/>
              </a:spcBef>
              <a:defRPr sz="2200">
                <a:latin typeface="Roboto Light" panose="02000000000000000000" pitchFamily="2" charset="0"/>
                <a:ea typeface="Roboto Light" panose="02000000000000000000" pitchFamily="2" charset="0"/>
              </a:defRPr>
            </a:lvl4pPr>
            <a:lvl5pPr indent="0">
              <a:spcBef>
                <a:spcPts val="0"/>
              </a:spcBef>
              <a:defRPr sz="2200">
                <a:latin typeface="Roboto Light" panose="02000000000000000000" pitchFamily="2" charset="0"/>
                <a:ea typeface="Roboto Light" panose="02000000000000000000" pitchFamily="2" charset="0"/>
              </a:defRPr>
            </a:lvl5pPr>
          </a:lstStyle>
          <a:p>
            <a:pPr lvl="0"/>
            <a:r>
              <a:rPr lang="en-US" noProof="0" dirty="0"/>
              <a:t>INSERT CHAPTER</a:t>
            </a:r>
          </a:p>
        </p:txBody>
      </p:sp>
      <p:sp>
        <p:nvSpPr>
          <p:cNvPr id="30" name="Oval 29"/>
          <p:cNvSpPr/>
          <p:nvPr userDrawn="1"/>
        </p:nvSpPr>
        <p:spPr>
          <a:xfrm>
            <a:off x="11702374" y="144000"/>
            <a:ext cx="288000" cy="288000"/>
          </a:xfrm>
          <a:prstGeom prst="ellipse">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18000" bIns="0" rtlCol="0" anchor="ctr"/>
          <a:lstStyle/>
          <a:p>
            <a:pPr algn="ctr"/>
            <a:fld id="{EBF3DFEC-8144-4647-995E-005DB59943E4}" type="slidenum">
              <a:rPr lang="en-US" sz="1000" spc="-100" smtClean="0">
                <a:solidFill>
                  <a:schemeClr val="bg1"/>
                </a:solidFill>
                <a:latin typeface="Roboto Light" panose="02000000000000000000" pitchFamily="2" charset="0"/>
                <a:ea typeface="Roboto Light" panose="02000000000000000000" pitchFamily="2" charset="0"/>
              </a:rPr>
              <a:t>‹#›</a:t>
            </a:fld>
            <a:endParaRPr lang="en-US" sz="1000" spc="-100" dirty="0">
              <a:solidFill>
                <a:schemeClr val="bg1"/>
              </a:solidFill>
              <a:latin typeface="Roboto Light" panose="02000000000000000000" pitchFamily="2" charset="0"/>
              <a:ea typeface="Roboto Light" panose="02000000000000000000" pitchFamily="2" charset="0"/>
            </a:endParaRPr>
          </a:p>
        </p:txBody>
      </p:sp>
      <p:cxnSp>
        <p:nvCxnSpPr>
          <p:cNvPr id="28" name="Straight Connector 27"/>
          <p:cNvCxnSpPr/>
          <p:nvPr userDrawn="1"/>
        </p:nvCxnSpPr>
        <p:spPr>
          <a:xfrm>
            <a:off x="480829" y="1057987"/>
            <a:ext cx="1200000" cy="0"/>
          </a:xfrm>
          <a:prstGeom prst="line">
            <a:avLst/>
          </a:prstGeom>
          <a:ln w="36000">
            <a:solidFill>
              <a:srgbClr val="DA3132"/>
            </a:solidFill>
          </a:ln>
        </p:spPr>
        <p:style>
          <a:lnRef idx="1">
            <a:schemeClr val="accent1"/>
          </a:lnRef>
          <a:fillRef idx="0">
            <a:schemeClr val="accent1"/>
          </a:fillRef>
          <a:effectRef idx="0">
            <a:schemeClr val="accent1"/>
          </a:effectRef>
          <a:fontRef idx="minor">
            <a:schemeClr val="tx1"/>
          </a:fontRef>
        </p:style>
      </p:cxnSp>
      <p:sp>
        <p:nvSpPr>
          <p:cNvPr id="29" name="Text Placeholder 6"/>
          <p:cNvSpPr>
            <a:spLocks noGrp="1"/>
          </p:cNvSpPr>
          <p:nvPr>
            <p:ph type="body" sz="quarter" idx="16" hasCustomPrompt="1"/>
          </p:nvPr>
        </p:nvSpPr>
        <p:spPr>
          <a:xfrm>
            <a:off x="720000" y="434466"/>
            <a:ext cx="10656000" cy="504000"/>
          </a:xfrm>
          <a:prstGeom prst="rect">
            <a:avLst/>
          </a:prstGeom>
        </p:spPr>
        <p:txBody>
          <a:bodyPr lIns="0" tIns="0" rIns="0" bIns="0"/>
          <a:lstStyle>
            <a:lvl1pPr marL="0" indent="0">
              <a:lnSpc>
                <a:spcPts val="4300"/>
              </a:lnSpc>
              <a:spcBef>
                <a:spcPts val="0"/>
              </a:spcBef>
              <a:buNone/>
              <a:defRPr sz="4000" b="0">
                <a:solidFill>
                  <a:schemeClr val="bg1"/>
                </a:solidFill>
                <a:latin typeface="Roboto Condensed" panose="02000000000000000000" pitchFamily="2" charset="0"/>
                <a:ea typeface="Roboto Condensed" panose="02000000000000000000" pitchFamily="2" charset="0"/>
                <a:cs typeface="Arial" pitchFamily="34" charset="0"/>
              </a:defRPr>
            </a:lvl1pPr>
          </a:lstStyle>
          <a:p>
            <a:pPr lvl="0"/>
            <a:r>
              <a:rPr lang="en-US" noProof="0" dirty="0"/>
              <a:t>Click to insert title</a:t>
            </a:r>
          </a:p>
        </p:txBody>
      </p:sp>
      <p:sp>
        <p:nvSpPr>
          <p:cNvPr id="39" name="TextBox 38"/>
          <p:cNvSpPr txBox="1"/>
          <p:nvPr userDrawn="1"/>
        </p:nvSpPr>
        <p:spPr>
          <a:xfrm>
            <a:off x="0" y="6599203"/>
            <a:ext cx="12192000" cy="261610"/>
          </a:xfrm>
          <a:prstGeom prst="rect">
            <a:avLst/>
          </a:prstGeom>
          <a:noFill/>
        </p:spPr>
        <p:txBody>
          <a:bodyPr wrap="square" rtlCol="0">
            <a:spAutoFit/>
          </a:bodyPr>
          <a:lstStyle/>
          <a:p>
            <a:pPr algn="ctr"/>
            <a:r>
              <a:rPr lang="fr-BE" sz="1100" dirty="0">
                <a:solidFill>
                  <a:srgbClr val="9EA3B5"/>
                </a:solidFill>
                <a:latin typeface="Roboto" panose="02000000000000000000" pitchFamily="2" charset="0"/>
                <a:ea typeface="Roboto" panose="02000000000000000000" pitchFamily="2" charset="0"/>
              </a:rPr>
              <a:t>www.lambda-x.com </a:t>
            </a:r>
            <a:r>
              <a:rPr lang="fr-BE" sz="1100" dirty="0">
                <a:solidFill>
                  <a:srgbClr val="DA3132"/>
                </a:solidFill>
                <a:latin typeface="Roboto" panose="02000000000000000000" pitchFamily="2" charset="0"/>
                <a:ea typeface="Roboto" panose="02000000000000000000" pitchFamily="2" charset="0"/>
              </a:rPr>
              <a:t>ǀ</a:t>
            </a:r>
            <a:r>
              <a:rPr lang="fr-BE" sz="1100" dirty="0">
                <a:solidFill>
                  <a:srgbClr val="9EA3B5"/>
                </a:solidFill>
                <a:latin typeface="Roboto" panose="02000000000000000000" pitchFamily="2" charset="0"/>
                <a:ea typeface="Roboto" panose="02000000000000000000" pitchFamily="2" charset="0"/>
              </a:rPr>
              <a:t> info@lambda-x.com</a:t>
            </a:r>
          </a:p>
        </p:txBody>
      </p:sp>
      <p:pic>
        <p:nvPicPr>
          <p:cNvPr id="2" name="Picture 1" descr="A picture containing text, clipart&#10;&#10;Description automatically generated">
            <a:extLst>
              <a:ext uri="{FF2B5EF4-FFF2-40B4-BE49-F238E27FC236}">
                <a16:creationId xmlns:a16="http://schemas.microsoft.com/office/drawing/2014/main" id="{73D9C10D-5AC1-4604-E24A-B2C253797075}"/>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6096" t="26716" r="6036" b="27501"/>
          <a:stretch/>
        </p:blipFill>
        <p:spPr>
          <a:xfrm>
            <a:off x="8467968" y="144000"/>
            <a:ext cx="3133969" cy="310181"/>
          </a:xfrm>
          <a:prstGeom prst="rect">
            <a:avLst/>
          </a:prstGeom>
        </p:spPr>
      </p:pic>
      <p:sp>
        <p:nvSpPr>
          <p:cNvPr id="3" name="TextBox 2">
            <a:extLst>
              <a:ext uri="{FF2B5EF4-FFF2-40B4-BE49-F238E27FC236}">
                <a16:creationId xmlns:a16="http://schemas.microsoft.com/office/drawing/2014/main" id="{9ECB4378-CE2C-28A6-8B28-E75899223A00}"/>
              </a:ext>
            </a:extLst>
          </p:cNvPr>
          <p:cNvSpPr txBox="1"/>
          <p:nvPr userDrawn="1"/>
        </p:nvSpPr>
        <p:spPr>
          <a:xfrm>
            <a:off x="10183117" y="6642556"/>
            <a:ext cx="2013693" cy="215444"/>
          </a:xfrm>
          <a:prstGeom prst="rect">
            <a:avLst/>
          </a:prstGeom>
          <a:noFill/>
        </p:spPr>
        <p:txBody>
          <a:bodyPr wrap="none" rtlCol="0">
            <a:spAutoFit/>
          </a:bodyPr>
          <a:lstStyle/>
          <a:p>
            <a:r>
              <a:rPr lang="en-US" sz="800" dirty="0"/>
              <a:t>QADE-HO-LX-01 – Issue C – 04/10/2022</a:t>
            </a:r>
            <a:endParaRPr lang="en-BE" sz="800" dirty="0"/>
          </a:p>
        </p:txBody>
      </p:sp>
    </p:spTree>
    <p:extLst>
      <p:ext uri="{BB962C8B-B14F-4D97-AF65-F5344CB8AC3E}">
        <p14:creationId xmlns:p14="http://schemas.microsoft.com/office/powerpoint/2010/main" val="14196379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X - Grid 4x2 (Text+Picture)">
    <p:spTree>
      <p:nvGrpSpPr>
        <p:cNvPr id="1" name=""/>
        <p:cNvGrpSpPr/>
        <p:nvPr/>
      </p:nvGrpSpPr>
      <p:grpSpPr>
        <a:xfrm>
          <a:off x="0" y="0"/>
          <a:ext cx="0" cy="0"/>
          <a:chOff x="0" y="0"/>
          <a:chExt cx="0" cy="0"/>
        </a:xfrm>
      </p:grpSpPr>
      <p:sp>
        <p:nvSpPr>
          <p:cNvPr id="73" name="Picture Placeholder 2"/>
          <p:cNvSpPr>
            <a:spLocks noGrp="1"/>
          </p:cNvSpPr>
          <p:nvPr>
            <p:ph type="pic" sz="quarter" idx="71" hasCustomPrompt="1"/>
          </p:nvPr>
        </p:nvSpPr>
        <p:spPr>
          <a:xfrm>
            <a:off x="3316151" y="3932237"/>
            <a:ext cx="2755200" cy="1152000"/>
          </a:xfrm>
          <a:prstGeom prst="rect">
            <a:avLst/>
          </a:prstGeom>
        </p:spPr>
        <p:txBody>
          <a:bodyPr anchor="ctr" anchorCtr="0"/>
          <a:lstStyle>
            <a:lvl1pPr marL="0" indent="0" algn="ctr">
              <a:buNone/>
              <a:defRPr sz="1400">
                <a:latin typeface="Roboto" panose="02000000000000000000" pitchFamily="2" charset="0"/>
                <a:ea typeface="Roboto" panose="02000000000000000000" pitchFamily="2" charset="0"/>
              </a:defRPr>
            </a:lvl1pPr>
          </a:lstStyle>
          <a:p>
            <a:r>
              <a:rPr lang="nl-BE" dirty="0"/>
              <a:t>PICTURE</a:t>
            </a:r>
            <a:endParaRPr lang="en-US" dirty="0"/>
          </a:p>
        </p:txBody>
      </p:sp>
      <p:sp>
        <p:nvSpPr>
          <p:cNvPr id="74" name="Text Placeholder 6"/>
          <p:cNvSpPr>
            <a:spLocks noGrp="1"/>
          </p:cNvSpPr>
          <p:nvPr>
            <p:ph type="body" sz="quarter" idx="72" hasCustomPrompt="1"/>
          </p:nvPr>
        </p:nvSpPr>
        <p:spPr>
          <a:xfrm>
            <a:off x="3304926" y="5057325"/>
            <a:ext cx="2769600" cy="1152000"/>
          </a:xfrm>
          <a:prstGeom prst="rect">
            <a:avLst/>
          </a:prstGeom>
          <a:solidFill>
            <a:schemeClr val="bg1"/>
          </a:solidFill>
        </p:spPr>
        <p:txBody>
          <a:bodyPr lIns="324000" tIns="108000" rIns="0" bIns="0"/>
          <a:lstStyle>
            <a:lvl1pPr marL="108000" indent="-108000">
              <a:lnSpc>
                <a:spcPts val="1300"/>
              </a:lnSpc>
              <a:spcBef>
                <a:spcPts val="0"/>
              </a:spcBef>
              <a:buFont typeface="Arial" panose="020B0604020202020204" pitchFamily="34" charset="0"/>
              <a:buChar char="•"/>
              <a:defRPr sz="1000" b="0">
                <a:solidFill>
                  <a:srgbClr val="002339"/>
                </a:solidFill>
                <a:latin typeface="Roboto Light" panose="02000000000000000000" pitchFamily="2" charset="0"/>
                <a:ea typeface="Roboto Light" panose="02000000000000000000" pitchFamily="2" charset="0"/>
                <a:cs typeface="Arial" pitchFamily="34" charset="0"/>
              </a:defRPr>
            </a:lvl1pPr>
          </a:lstStyle>
          <a:p>
            <a:pPr lvl="0"/>
            <a:r>
              <a:rPr lang="en-US" noProof="0" dirty="0"/>
              <a:t>Click to insert text</a:t>
            </a:r>
          </a:p>
        </p:txBody>
      </p:sp>
      <p:sp>
        <p:nvSpPr>
          <p:cNvPr id="71" name="Picture Placeholder 2"/>
          <p:cNvSpPr>
            <a:spLocks noGrp="1"/>
          </p:cNvSpPr>
          <p:nvPr>
            <p:ph type="pic" sz="quarter" idx="69" hasCustomPrompt="1"/>
          </p:nvPr>
        </p:nvSpPr>
        <p:spPr>
          <a:xfrm>
            <a:off x="6134470" y="3932237"/>
            <a:ext cx="2755200" cy="1152000"/>
          </a:xfrm>
          <a:prstGeom prst="rect">
            <a:avLst/>
          </a:prstGeom>
        </p:spPr>
        <p:txBody>
          <a:bodyPr anchor="ctr" anchorCtr="0"/>
          <a:lstStyle>
            <a:lvl1pPr marL="0" indent="0" algn="ctr">
              <a:buNone/>
              <a:defRPr sz="1400">
                <a:latin typeface="Roboto" panose="02000000000000000000" pitchFamily="2" charset="0"/>
                <a:ea typeface="Roboto" panose="02000000000000000000" pitchFamily="2" charset="0"/>
              </a:defRPr>
            </a:lvl1pPr>
          </a:lstStyle>
          <a:p>
            <a:r>
              <a:rPr lang="nl-BE" dirty="0"/>
              <a:t>PICTURE</a:t>
            </a:r>
            <a:endParaRPr lang="en-US" dirty="0"/>
          </a:p>
        </p:txBody>
      </p:sp>
      <p:sp>
        <p:nvSpPr>
          <p:cNvPr id="72" name="Text Placeholder 6"/>
          <p:cNvSpPr>
            <a:spLocks noGrp="1"/>
          </p:cNvSpPr>
          <p:nvPr>
            <p:ph type="body" sz="quarter" idx="70" hasCustomPrompt="1"/>
          </p:nvPr>
        </p:nvSpPr>
        <p:spPr>
          <a:xfrm>
            <a:off x="6123245" y="5057325"/>
            <a:ext cx="2769600" cy="1152000"/>
          </a:xfrm>
          <a:prstGeom prst="rect">
            <a:avLst/>
          </a:prstGeom>
          <a:solidFill>
            <a:schemeClr val="bg1"/>
          </a:solidFill>
        </p:spPr>
        <p:txBody>
          <a:bodyPr lIns="324000" tIns="108000" rIns="0" bIns="0"/>
          <a:lstStyle>
            <a:lvl1pPr marL="108000" indent="-108000">
              <a:lnSpc>
                <a:spcPts val="1300"/>
              </a:lnSpc>
              <a:spcBef>
                <a:spcPts val="0"/>
              </a:spcBef>
              <a:buFont typeface="Arial" panose="020B0604020202020204" pitchFamily="34" charset="0"/>
              <a:buChar char="•"/>
              <a:defRPr sz="1000" b="0">
                <a:solidFill>
                  <a:srgbClr val="002339"/>
                </a:solidFill>
                <a:latin typeface="Roboto Light" panose="02000000000000000000" pitchFamily="2" charset="0"/>
                <a:ea typeface="Roboto Light" panose="02000000000000000000" pitchFamily="2" charset="0"/>
                <a:cs typeface="Arial" pitchFamily="34" charset="0"/>
              </a:defRPr>
            </a:lvl1pPr>
          </a:lstStyle>
          <a:p>
            <a:pPr lvl="0"/>
            <a:r>
              <a:rPr lang="en-US" noProof="0" dirty="0"/>
              <a:t>Click to insert text</a:t>
            </a:r>
          </a:p>
        </p:txBody>
      </p:sp>
      <p:sp>
        <p:nvSpPr>
          <p:cNvPr id="69" name="Picture Placeholder 2"/>
          <p:cNvSpPr>
            <a:spLocks noGrp="1"/>
          </p:cNvSpPr>
          <p:nvPr>
            <p:ph type="pic" sz="quarter" idx="67" hasCustomPrompt="1"/>
          </p:nvPr>
        </p:nvSpPr>
        <p:spPr>
          <a:xfrm>
            <a:off x="8956454" y="3932237"/>
            <a:ext cx="2755200" cy="1152000"/>
          </a:xfrm>
          <a:prstGeom prst="rect">
            <a:avLst/>
          </a:prstGeom>
        </p:spPr>
        <p:txBody>
          <a:bodyPr anchor="ctr" anchorCtr="0"/>
          <a:lstStyle>
            <a:lvl1pPr marL="0" indent="0" algn="ctr">
              <a:buNone/>
              <a:defRPr sz="1400">
                <a:latin typeface="Roboto" panose="02000000000000000000" pitchFamily="2" charset="0"/>
                <a:ea typeface="Roboto" panose="02000000000000000000" pitchFamily="2" charset="0"/>
              </a:defRPr>
            </a:lvl1pPr>
          </a:lstStyle>
          <a:p>
            <a:r>
              <a:rPr lang="nl-BE" dirty="0"/>
              <a:t>PICTURE</a:t>
            </a:r>
            <a:endParaRPr lang="en-US" dirty="0"/>
          </a:p>
        </p:txBody>
      </p:sp>
      <p:sp>
        <p:nvSpPr>
          <p:cNvPr id="70" name="Text Placeholder 6"/>
          <p:cNvSpPr>
            <a:spLocks noGrp="1"/>
          </p:cNvSpPr>
          <p:nvPr>
            <p:ph type="body" sz="quarter" idx="68" hasCustomPrompt="1"/>
          </p:nvPr>
        </p:nvSpPr>
        <p:spPr>
          <a:xfrm>
            <a:off x="8945229" y="5057325"/>
            <a:ext cx="2769600" cy="1152000"/>
          </a:xfrm>
          <a:prstGeom prst="rect">
            <a:avLst/>
          </a:prstGeom>
          <a:solidFill>
            <a:schemeClr val="bg1"/>
          </a:solidFill>
        </p:spPr>
        <p:txBody>
          <a:bodyPr lIns="324000" tIns="108000" rIns="0" bIns="0"/>
          <a:lstStyle>
            <a:lvl1pPr marL="108000" indent="-108000">
              <a:lnSpc>
                <a:spcPts val="1300"/>
              </a:lnSpc>
              <a:spcBef>
                <a:spcPts val="0"/>
              </a:spcBef>
              <a:buFont typeface="Arial" panose="020B0604020202020204" pitchFamily="34" charset="0"/>
              <a:buChar char="•"/>
              <a:defRPr sz="1000" b="0">
                <a:solidFill>
                  <a:srgbClr val="002339"/>
                </a:solidFill>
                <a:latin typeface="Roboto Light" panose="02000000000000000000" pitchFamily="2" charset="0"/>
                <a:ea typeface="Roboto Light" panose="02000000000000000000" pitchFamily="2" charset="0"/>
                <a:cs typeface="Arial" pitchFamily="34" charset="0"/>
              </a:defRPr>
            </a:lvl1pPr>
          </a:lstStyle>
          <a:p>
            <a:pPr lvl="0"/>
            <a:r>
              <a:rPr lang="en-US" noProof="0" dirty="0"/>
              <a:t>Click to insert text</a:t>
            </a:r>
          </a:p>
        </p:txBody>
      </p:sp>
      <p:sp>
        <p:nvSpPr>
          <p:cNvPr id="67" name="Picture Placeholder 2"/>
          <p:cNvSpPr>
            <a:spLocks noGrp="1"/>
          </p:cNvSpPr>
          <p:nvPr>
            <p:ph type="pic" sz="quarter" idx="65" hasCustomPrompt="1"/>
          </p:nvPr>
        </p:nvSpPr>
        <p:spPr>
          <a:xfrm>
            <a:off x="3307926" y="1609007"/>
            <a:ext cx="2755200" cy="1152000"/>
          </a:xfrm>
          <a:prstGeom prst="rect">
            <a:avLst/>
          </a:prstGeom>
        </p:spPr>
        <p:txBody>
          <a:bodyPr anchor="ctr" anchorCtr="0"/>
          <a:lstStyle>
            <a:lvl1pPr marL="0" indent="0" algn="ctr">
              <a:buNone/>
              <a:defRPr sz="1400">
                <a:latin typeface="Roboto" panose="02000000000000000000" pitchFamily="2" charset="0"/>
                <a:ea typeface="Roboto" panose="02000000000000000000" pitchFamily="2" charset="0"/>
              </a:defRPr>
            </a:lvl1pPr>
          </a:lstStyle>
          <a:p>
            <a:r>
              <a:rPr lang="nl-BE" dirty="0"/>
              <a:t>PICTURE</a:t>
            </a:r>
            <a:endParaRPr lang="en-US" dirty="0"/>
          </a:p>
        </p:txBody>
      </p:sp>
      <p:sp>
        <p:nvSpPr>
          <p:cNvPr id="68" name="Text Placeholder 6"/>
          <p:cNvSpPr>
            <a:spLocks noGrp="1"/>
          </p:cNvSpPr>
          <p:nvPr>
            <p:ph type="body" sz="quarter" idx="66" hasCustomPrompt="1"/>
          </p:nvPr>
        </p:nvSpPr>
        <p:spPr>
          <a:xfrm>
            <a:off x="3296701" y="2734095"/>
            <a:ext cx="2769600" cy="1152000"/>
          </a:xfrm>
          <a:prstGeom prst="rect">
            <a:avLst/>
          </a:prstGeom>
          <a:solidFill>
            <a:schemeClr val="bg1"/>
          </a:solidFill>
        </p:spPr>
        <p:txBody>
          <a:bodyPr lIns="324000" tIns="108000" rIns="0" bIns="0"/>
          <a:lstStyle>
            <a:lvl1pPr marL="108000" indent="-108000">
              <a:lnSpc>
                <a:spcPts val="1300"/>
              </a:lnSpc>
              <a:spcBef>
                <a:spcPts val="0"/>
              </a:spcBef>
              <a:buFont typeface="Arial" panose="020B0604020202020204" pitchFamily="34" charset="0"/>
              <a:buChar char="•"/>
              <a:defRPr sz="1000" b="0">
                <a:solidFill>
                  <a:srgbClr val="002339"/>
                </a:solidFill>
                <a:latin typeface="Roboto Light" panose="02000000000000000000" pitchFamily="2" charset="0"/>
                <a:ea typeface="Roboto Light" panose="02000000000000000000" pitchFamily="2" charset="0"/>
                <a:cs typeface="Arial" pitchFamily="34" charset="0"/>
              </a:defRPr>
            </a:lvl1pPr>
          </a:lstStyle>
          <a:p>
            <a:pPr lvl="0"/>
            <a:r>
              <a:rPr lang="en-US" noProof="0" dirty="0"/>
              <a:t>Click to insert text</a:t>
            </a:r>
          </a:p>
        </p:txBody>
      </p:sp>
      <p:sp>
        <p:nvSpPr>
          <p:cNvPr id="65" name="Picture Placeholder 2"/>
          <p:cNvSpPr>
            <a:spLocks noGrp="1"/>
          </p:cNvSpPr>
          <p:nvPr>
            <p:ph type="pic" sz="quarter" idx="63" hasCustomPrompt="1"/>
          </p:nvPr>
        </p:nvSpPr>
        <p:spPr>
          <a:xfrm>
            <a:off x="6133676" y="1609657"/>
            <a:ext cx="2755200" cy="1152000"/>
          </a:xfrm>
          <a:prstGeom prst="rect">
            <a:avLst/>
          </a:prstGeom>
        </p:spPr>
        <p:txBody>
          <a:bodyPr anchor="ctr" anchorCtr="0"/>
          <a:lstStyle>
            <a:lvl1pPr marL="0" indent="0" algn="ctr">
              <a:buNone/>
              <a:defRPr sz="1400">
                <a:latin typeface="Roboto" panose="02000000000000000000" pitchFamily="2" charset="0"/>
                <a:ea typeface="Roboto" panose="02000000000000000000" pitchFamily="2" charset="0"/>
              </a:defRPr>
            </a:lvl1pPr>
          </a:lstStyle>
          <a:p>
            <a:r>
              <a:rPr lang="nl-BE" dirty="0"/>
              <a:t>PICTURE</a:t>
            </a:r>
            <a:endParaRPr lang="en-US" dirty="0"/>
          </a:p>
        </p:txBody>
      </p:sp>
      <p:sp>
        <p:nvSpPr>
          <p:cNvPr id="66" name="Text Placeholder 6"/>
          <p:cNvSpPr>
            <a:spLocks noGrp="1"/>
          </p:cNvSpPr>
          <p:nvPr>
            <p:ph type="body" sz="quarter" idx="64" hasCustomPrompt="1"/>
          </p:nvPr>
        </p:nvSpPr>
        <p:spPr>
          <a:xfrm>
            <a:off x="6122451" y="2734745"/>
            <a:ext cx="2769600" cy="1152000"/>
          </a:xfrm>
          <a:prstGeom prst="rect">
            <a:avLst/>
          </a:prstGeom>
          <a:solidFill>
            <a:schemeClr val="bg1"/>
          </a:solidFill>
        </p:spPr>
        <p:txBody>
          <a:bodyPr lIns="324000" tIns="108000" rIns="0" bIns="0"/>
          <a:lstStyle>
            <a:lvl1pPr marL="108000" indent="-108000">
              <a:lnSpc>
                <a:spcPts val="1300"/>
              </a:lnSpc>
              <a:spcBef>
                <a:spcPts val="0"/>
              </a:spcBef>
              <a:buFont typeface="Arial" panose="020B0604020202020204" pitchFamily="34" charset="0"/>
              <a:buChar char="•"/>
              <a:defRPr sz="1000" b="0">
                <a:solidFill>
                  <a:srgbClr val="002339"/>
                </a:solidFill>
                <a:latin typeface="Roboto Light" panose="02000000000000000000" pitchFamily="2" charset="0"/>
                <a:ea typeface="Roboto Light" panose="02000000000000000000" pitchFamily="2" charset="0"/>
                <a:cs typeface="Arial" pitchFamily="34" charset="0"/>
              </a:defRPr>
            </a:lvl1pPr>
          </a:lstStyle>
          <a:p>
            <a:pPr lvl="0"/>
            <a:r>
              <a:rPr lang="en-US" noProof="0" dirty="0"/>
              <a:t>Click to insert text</a:t>
            </a:r>
          </a:p>
        </p:txBody>
      </p:sp>
      <p:sp>
        <p:nvSpPr>
          <p:cNvPr id="63" name="Picture Placeholder 2"/>
          <p:cNvSpPr>
            <a:spLocks noGrp="1"/>
          </p:cNvSpPr>
          <p:nvPr>
            <p:ph type="pic" sz="quarter" idx="61" hasCustomPrompt="1"/>
          </p:nvPr>
        </p:nvSpPr>
        <p:spPr>
          <a:xfrm>
            <a:off x="8957751" y="1609007"/>
            <a:ext cx="2755200" cy="1152000"/>
          </a:xfrm>
          <a:prstGeom prst="rect">
            <a:avLst/>
          </a:prstGeom>
        </p:spPr>
        <p:txBody>
          <a:bodyPr anchor="ctr" anchorCtr="0"/>
          <a:lstStyle>
            <a:lvl1pPr marL="0" indent="0" algn="ctr">
              <a:buNone/>
              <a:defRPr sz="1400">
                <a:latin typeface="Roboto" panose="02000000000000000000" pitchFamily="2" charset="0"/>
                <a:ea typeface="Roboto" panose="02000000000000000000" pitchFamily="2" charset="0"/>
              </a:defRPr>
            </a:lvl1pPr>
          </a:lstStyle>
          <a:p>
            <a:r>
              <a:rPr lang="nl-BE" dirty="0"/>
              <a:t>PICTURE</a:t>
            </a:r>
            <a:endParaRPr lang="en-US" dirty="0"/>
          </a:p>
        </p:txBody>
      </p:sp>
      <p:sp>
        <p:nvSpPr>
          <p:cNvPr id="64" name="Text Placeholder 6"/>
          <p:cNvSpPr>
            <a:spLocks noGrp="1"/>
          </p:cNvSpPr>
          <p:nvPr>
            <p:ph type="body" sz="quarter" idx="62" hasCustomPrompt="1"/>
          </p:nvPr>
        </p:nvSpPr>
        <p:spPr>
          <a:xfrm>
            <a:off x="8946526" y="2734095"/>
            <a:ext cx="2769600" cy="1152000"/>
          </a:xfrm>
          <a:prstGeom prst="rect">
            <a:avLst/>
          </a:prstGeom>
          <a:solidFill>
            <a:schemeClr val="bg1"/>
          </a:solidFill>
        </p:spPr>
        <p:txBody>
          <a:bodyPr lIns="324000" tIns="108000" rIns="0" bIns="0"/>
          <a:lstStyle>
            <a:lvl1pPr marL="108000" indent="-108000">
              <a:lnSpc>
                <a:spcPts val="1300"/>
              </a:lnSpc>
              <a:spcBef>
                <a:spcPts val="0"/>
              </a:spcBef>
              <a:buFont typeface="Arial" panose="020B0604020202020204" pitchFamily="34" charset="0"/>
              <a:buChar char="•"/>
              <a:defRPr sz="1000" b="0">
                <a:solidFill>
                  <a:srgbClr val="002339"/>
                </a:solidFill>
                <a:latin typeface="Roboto Light" panose="02000000000000000000" pitchFamily="2" charset="0"/>
                <a:ea typeface="Roboto Light" panose="02000000000000000000" pitchFamily="2" charset="0"/>
                <a:cs typeface="Arial" pitchFamily="34" charset="0"/>
              </a:defRPr>
            </a:lvl1pPr>
          </a:lstStyle>
          <a:p>
            <a:pPr lvl="0"/>
            <a:r>
              <a:rPr lang="en-US" noProof="0" dirty="0"/>
              <a:t>Click to insert text</a:t>
            </a:r>
          </a:p>
        </p:txBody>
      </p:sp>
      <p:sp>
        <p:nvSpPr>
          <p:cNvPr id="10" name="Picture Placeholder 2"/>
          <p:cNvSpPr>
            <a:spLocks noGrp="1"/>
          </p:cNvSpPr>
          <p:nvPr>
            <p:ph type="pic" sz="quarter" idx="57" hasCustomPrompt="1"/>
          </p:nvPr>
        </p:nvSpPr>
        <p:spPr>
          <a:xfrm>
            <a:off x="482176" y="1609657"/>
            <a:ext cx="2755200" cy="1152000"/>
          </a:xfrm>
          <a:prstGeom prst="rect">
            <a:avLst/>
          </a:prstGeom>
        </p:spPr>
        <p:txBody>
          <a:bodyPr anchor="ctr" anchorCtr="0"/>
          <a:lstStyle>
            <a:lvl1pPr marL="0" indent="0" algn="ctr">
              <a:buNone/>
              <a:defRPr sz="1400">
                <a:latin typeface="Roboto" panose="02000000000000000000" pitchFamily="2" charset="0"/>
                <a:ea typeface="Roboto" panose="02000000000000000000" pitchFamily="2" charset="0"/>
              </a:defRPr>
            </a:lvl1pPr>
          </a:lstStyle>
          <a:p>
            <a:r>
              <a:rPr lang="nl-BE" dirty="0"/>
              <a:t>PICTURE</a:t>
            </a:r>
            <a:endParaRPr lang="en-US" dirty="0"/>
          </a:p>
        </p:txBody>
      </p:sp>
      <p:sp>
        <p:nvSpPr>
          <p:cNvPr id="11" name="Text Placeholder 6"/>
          <p:cNvSpPr>
            <a:spLocks noGrp="1"/>
          </p:cNvSpPr>
          <p:nvPr>
            <p:ph type="body" sz="quarter" idx="58" hasCustomPrompt="1"/>
          </p:nvPr>
        </p:nvSpPr>
        <p:spPr>
          <a:xfrm>
            <a:off x="470951" y="2734745"/>
            <a:ext cx="2769600" cy="1152000"/>
          </a:xfrm>
          <a:prstGeom prst="rect">
            <a:avLst/>
          </a:prstGeom>
          <a:solidFill>
            <a:schemeClr val="bg1"/>
          </a:solidFill>
        </p:spPr>
        <p:txBody>
          <a:bodyPr lIns="324000" tIns="108000" rIns="0" bIns="0"/>
          <a:lstStyle>
            <a:lvl1pPr marL="108000" indent="-108000">
              <a:lnSpc>
                <a:spcPts val="1300"/>
              </a:lnSpc>
              <a:spcBef>
                <a:spcPts val="0"/>
              </a:spcBef>
              <a:buFont typeface="Arial" panose="020B0604020202020204" pitchFamily="34" charset="0"/>
              <a:buChar char="•"/>
              <a:defRPr sz="1000" b="0">
                <a:solidFill>
                  <a:srgbClr val="002339"/>
                </a:solidFill>
                <a:latin typeface="Roboto Light" panose="02000000000000000000" pitchFamily="2" charset="0"/>
                <a:ea typeface="Roboto Light" panose="02000000000000000000" pitchFamily="2" charset="0"/>
                <a:cs typeface="Arial" pitchFamily="34" charset="0"/>
              </a:defRPr>
            </a:lvl1pPr>
          </a:lstStyle>
          <a:p>
            <a:pPr lvl="0"/>
            <a:r>
              <a:rPr lang="en-US" noProof="0" dirty="0"/>
              <a:t>Click to insert text</a:t>
            </a:r>
          </a:p>
        </p:txBody>
      </p:sp>
      <p:sp>
        <p:nvSpPr>
          <p:cNvPr id="61" name="Picture Placeholder 2"/>
          <p:cNvSpPr>
            <a:spLocks noGrp="1"/>
          </p:cNvSpPr>
          <p:nvPr>
            <p:ph type="pic" sz="quarter" idx="59" hasCustomPrompt="1"/>
          </p:nvPr>
        </p:nvSpPr>
        <p:spPr>
          <a:xfrm>
            <a:off x="491226" y="3932237"/>
            <a:ext cx="2755200" cy="1152000"/>
          </a:xfrm>
          <a:prstGeom prst="rect">
            <a:avLst/>
          </a:prstGeom>
        </p:spPr>
        <p:txBody>
          <a:bodyPr anchor="ctr" anchorCtr="0"/>
          <a:lstStyle>
            <a:lvl1pPr marL="0" indent="0" algn="ctr">
              <a:buNone/>
              <a:defRPr sz="1400">
                <a:latin typeface="Roboto" panose="02000000000000000000" pitchFamily="2" charset="0"/>
                <a:ea typeface="Roboto" panose="02000000000000000000" pitchFamily="2" charset="0"/>
              </a:defRPr>
            </a:lvl1pPr>
          </a:lstStyle>
          <a:p>
            <a:r>
              <a:rPr lang="nl-BE" dirty="0"/>
              <a:t>PICTURE</a:t>
            </a:r>
            <a:endParaRPr lang="en-US" dirty="0"/>
          </a:p>
        </p:txBody>
      </p:sp>
      <p:sp>
        <p:nvSpPr>
          <p:cNvPr id="62" name="Text Placeholder 6"/>
          <p:cNvSpPr>
            <a:spLocks noGrp="1"/>
          </p:cNvSpPr>
          <p:nvPr>
            <p:ph type="body" sz="quarter" idx="60" hasCustomPrompt="1"/>
          </p:nvPr>
        </p:nvSpPr>
        <p:spPr>
          <a:xfrm>
            <a:off x="480001" y="5057325"/>
            <a:ext cx="2769600" cy="1152000"/>
          </a:xfrm>
          <a:prstGeom prst="rect">
            <a:avLst/>
          </a:prstGeom>
          <a:solidFill>
            <a:schemeClr val="bg1"/>
          </a:solidFill>
        </p:spPr>
        <p:txBody>
          <a:bodyPr lIns="324000" tIns="108000" rIns="0" bIns="0"/>
          <a:lstStyle>
            <a:lvl1pPr marL="108000" indent="-108000">
              <a:lnSpc>
                <a:spcPts val="1300"/>
              </a:lnSpc>
              <a:spcBef>
                <a:spcPts val="0"/>
              </a:spcBef>
              <a:buFont typeface="Arial" panose="020B0604020202020204" pitchFamily="34" charset="0"/>
              <a:buChar char="•"/>
              <a:defRPr sz="1000" b="0">
                <a:solidFill>
                  <a:srgbClr val="002339"/>
                </a:solidFill>
                <a:latin typeface="Roboto Light" panose="02000000000000000000" pitchFamily="2" charset="0"/>
                <a:ea typeface="Roboto Light" panose="02000000000000000000" pitchFamily="2" charset="0"/>
                <a:cs typeface="Arial" pitchFamily="34" charset="0"/>
              </a:defRPr>
            </a:lvl1pPr>
          </a:lstStyle>
          <a:p>
            <a:pPr lvl="0"/>
            <a:r>
              <a:rPr lang="en-US" noProof="0" dirty="0"/>
              <a:t>Click to insert text</a:t>
            </a:r>
          </a:p>
        </p:txBody>
      </p:sp>
      <p:sp>
        <p:nvSpPr>
          <p:cNvPr id="26" name="Rectangle 25"/>
          <p:cNvSpPr/>
          <p:nvPr userDrawn="1"/>
        </p:nvSpPr>
        <p:spPr>
          <a:xfrm>
            <a:off x="1" y="-1"/>
            <a:ext cx="12190833" cy="1296000"/>
          </a:xfrm>
          <a:prstGeom prst="rect">
            <a:avLst/>
          </a:prstGeom>
          <a:solidFill>
            <a:srgbClr val="002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0" name="Rectangle 29"/>
          <p:cNvSpPr/>
          <p:nvPr userDrawn="1"/>
        </p:nvSpPr>
        <p:spPr>
          <a:xfrm>
            <a:off x="480828" y="1618095"/>
            <a:ext cx="2764800" cy="2268000"/>
          </a:xfrm>
          <a:prstGeom prst="rect">
            <a:avLst/>
          </a:prstGeom>
          <a:noFill/>
          <a:ln w="9525">
            <a:solidFill>
              <a:srgbClr val="002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1" name="Rectangle 30"/>
          <p:cNvSpPr/>
          <p:nvPr userDrawn="1"/>
        </p:nvSpPr>
        <p:spPr>
          <a:xfrm>
            <a:off x="3302400" y="1618095"/>
            <a:ext cx="2764800" cy="2268000"/>
          </a:xfrm>
          <a:prstGeom prst="rect">
            <a:avLst/>
          </a:prstGeom>
          <a:noFill/>
          <a:ln w="9525">
            <a:solidFill>
              <a:srgbClr val="002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2" name="Rectangle 31"/>
          <p:cNvSpPr/>
          <p:nvPr userDrawn="1"/>
        </p:nvSpPr>
        <p:spPr>
          <a:xfrm>
            <a:off x="6124800" y="1618095"/>
            <a:ext cx="2764800" cy="2268000"/>
          </a:xfrm>
          <a:prstGeom prst="rect">
            <a:avLst/>
          </a:prstGeom>
          <a:noFill/>
          <a:ln w="9525">
            <a:solidFill>
              <a:srgbClr val="002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3" name="Rectangle 32"/>
          <p:cNvSpPr/>
          <p:nvPr userDrawn="1"/>
        </p:nvSpPr>
        <p:spPr>
          <a:xfrm>
            <a:off x="8947200" y="1618095"/>
            <a:ext cx="2764800" cy="2268000"/>
          </a:xfrm>
          <a:prstGeom prst="rect">
            <a:avLst/>
          </a:prstGeom>
          <a:noFill/>
          <a:ln w="9525">
            <a:solidFill>
              <a:srgbClr val="002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4" name="Rectangle 33"/>
          <p:cNvSpPr/>
          <p:nvPr userDrawn="1"/>
        </p:nvSpPr>
        <p:spPr>
          <a:xfrm>
            <a:off x="480828" y="3941325"/>
            <a:ext cx="2764800" cy="2268000"/>
          </a:xfrm>
          <a:prstGeom prst="rect">
            <a:avLst/>
          </a:prstGeom>
          <a:noFill/>
          <a:ln w="9525">
            <a:solidFill>
              <a:srgbClr val="002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5" name="Rectangle 34"/>
          <p:cNvSpPr/>
          <p:nvPr userDrawn="1"/>
        </p:nvSpPr>
        <p:spPr>
          <a:xfrm>
            <a:off x="3302400" y="3941325"/>
            <a:ext cx="2764800" cy="2268000"/>
          </a:xfrm>
          <a:prstGeom prst="rect">
            <a:avLst/>
          </a:prstGeom>
          <a:noFill/>
          <a:ln w="9525">
            <a:solidFill>
              <a:srgbClr val="002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6" name="Rectangle 35"/>
          <p:cNvSpPr/>
          <p:nvPr userDrawn="1"/>
        </p:nvSpPr>
        <p:spPr>
          <a:xfrm>
            <a:off x="6124800" y="3941325"/>
            <a:ext cx="2764800" cy="2268000"/>
          </a:xfrm>
          <a:prstGeom prst="rect">
            <a:avLst/>
          </a:prstGeom>
          <a:noFill/>
          <a:ln w="9525">
            <a:solidFill>
              <a:srgbClr val="002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7" name="Rectangle 36"/>
          <p:cNvSpPr/>
          <p:nvPr userDrawn="1"/>
        </p:nvSpPr>
        <p:spPr>
          <a:xfrm>
            <a:off x="8947200" y="3941325"/>
            <a:ext cx="2764800" cy="2268000"/>
          </a:xfrm>
          <a:prstGeom prst="rect">
            <a:avLst/>
          </a:prstGeom>
          <a:noFill/>
          <a:ln w="9525">
            <a:solidFill>
              <a:srgbClr val="002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8" name="Text Placeholder 2"/>
          <p:cNvSpPr>
            <a:spLocks noGrp="1"/>
          </p:cNvSpPr>
          <p:nvPr>
            <p:ph type="body" sz="quarter" idx="49" hasCustomPrompt="1"/>
          </p:nvPr>
        </p:nvSpPr>
        <p:spPr>
          <a:xfrm>
            <a:off x="480001" y="1609657"/>
            <a:ext cx="920225" cy="252239"/>
          </a:xfrm>
          <a:prstGeom prst="rect">
            <a:avLst/>
          </a:prstGeom>
          <a:solidFill>
            <a:srgbClr val="002339"/>
          </a:solidFill>
          <a:ln>
            <a:noFill/>
          </a:ln>
        </p:spPr>
        <p:txBody>
          <a:bodyPr wrap="none" lIns="108000" tIns="54000" rIns="108000" bIns="18000" anchor="ctr" anchorCtr="0">
            <a:spAutoFit/>
          </a:bodyPr>
          <a:lstStyle>
            <a:lvl1pPr marL="0" indent="0" algn="l">
              <a:lnSpc>
                <a:spcPts val="1400"/>
              </a:lnSpc>
              <a:spcBef>
                <a:spcPts val="0"/>
              </a:spcBef>
              <a:buNone/>
              <a:defRPr sz="1100" baseline="0">
                <a:solidFill>
                  <a:schemeClr val="bg1"/>
                </a:solidFill>
                <a:latin typeface="Roboto" panose="02000000000000000000" pitchFamily="2" charset="0"/>
                <a:ea typeface="Roboto" panose="02000000000000000000" pitchFamily="2" charset="0"/>
              </a:defRPr>
            </a:lvl1pPr>
            <a:lvl2pPr indent="0">
              <a:spcBef>
                <a:spcPts val="0"/>
              </a:spcBef>
              <a:defRPr sz="2200">
                <a:latin typeface="Roboto Light" panose="02000000000000000000" pitchFamily="2" charset="0"/>
                <a:ea typeface="Roboto Light" panose="02000000000000000000" pitchFamily="2" charset="0"/>
              </a:defRPr>
            </a:lvl2pPr>
            <a:lvl3pPr indent="0">
              <a:spcBef>
                <a:spcPts val="0"/>
              </a:spcBef>
              <a:defRPr sz="2200">
                <a:latin typeface="Roboto Light" panose="02000000000000000000" pitchFamily="2" charset="0"/>
                <a:ea typeface="Roboto Light" panose="02000000000000000000" pitchFamily="2" charset="0"/>
              </a:defRPr>
            </a:lvl3pPr>
            <a:lvl4pPr indent="0">
              <a:spcBef>
                <a:spcPts val="0"/>
              </a:spcBef>
              <a:defRPr sz="2200">
                <a:latin typeface="Roboto Light" panose="02000000000000000000" pitchFamily="2" charset="0"/>
                <a:ea typeface="Roboto Light" panose="02000000000000000000" pitchFamily="2" charset="0"/>
              </a:defRPr>
            </a:lvl4pPr>
            <a:lvl5pPr indent="0">
              <a:spcBef>
                <a:spcPts val="0"/>
              </a:spcBef>
              <a:defRPr sz="2200">
                <a:latin typeface="Roboto Light" panose="02000000000000000000" pitchFamily="2" charset="0"/>
                <a:ea typeface="Roboto Light" panose="02000000000000000000" pitchFamily="2" charset="0"/>
              </a:defRPr>
            </a:lvl5pPr>
          </a:lstStyle>
          <a:p>
            <a:pPr lvl="0"/>
            <a:r>
              <a:rPr lang="en-US" noProof="0" dirty="0"/>
              <a:t>KEY WORD</a:t>
            </a:r>
          </a:p>
        </p:txBody>
      </p:sp>
      <p:sp>
        <p:nvSpPr>
          <p:cNvPr id="39" name="Text Placeholder 2"/>
          <p:cNvSpPr>
            <a:spLocks noGrp="1"/>
          </p:cNvSpPr>
          <p:nvPr>
            <p:ph type="body" sz="quarter" idx="50" hasCustomPrompt="1"/>
          </p:nvPr>
        </p:nvSpPr>
        <p:spPr>
          <a:xfrm>
            <a:off x="3301986" y="1609657"/>
            <a:ext cx="920225" cy="252239"/>
          </a:xfrm>
          <a:prstGeom prst="rect">
            <a:avLst/>
          </a:prstGeom>
          <a:solidFill>
            <a:srgbClr val="002339"/>
          </a:solidFill>
          <a:ln>
            <a:noFill/>
          </a:ln>
        </p:spPr>
        <p:txBody>
          <a:bodyPr wrap="none" lIns="108000" tIns="54000" rIns="108000" bIns="18000" anchor="ctr" anchorCtr="0">
            <a:spAutoFit/>
          </a:bodyPr>
          <a:lstStyle>
            <a:lvl1pPr marL="0" indent="0" algn="l">
              <a:lnSpc>
                <a:spcPts val="1400"/>
              </a:lnSpc>
              <a:spcBef>
                <a:spcPts val="0"/>
              </a:spcBef>
              <a:buNone/>
              <a:defRPr sz="1100" baseline="0">
                <a:solidFill>
                  <a:schemeClr val="bg1"/>
                </a:solidFill>
                <a:latin typeface="Roboto" panose="02000000000000000000" pitchFamily="2" charset="0"/>
                <a:ea typeface="Roboto" panose="02000000000000000000" pitchFamily="2" charset="0"/>
              </a:defRPr>
            </a:lvl1pPr>
            <a:lvl2pPr indent="0">
              <a:spcBef>
                <a:spcPts val="0"/>
              </a:spcBef>
              <a:defRPr sz="2200">
                <a:latin typeface="Roboto Light" panose="02000000000000000000" pitchFamily="2" charset="0"/>
                <a:ea typeface="Roboto Light" panose="02000000000000000000" pitchFamily="2" charset="0"/>
              </a:defRPr>
            </a:lvl2pPr>
            <a:lvl3pPr indent="0">
              <a:spcBef>
                <a:spcPts val="0"/>
              </a:spcBef>
              <a:defRPr sz="2200">
                <a:latin typeface="Roboto Light" panose="02000000000000000000" pitchFamily="2" charset="0"/>
                <a:ea typeface="Roboto Light" panose="02000000000000000000" pitchFamily="2" charset="0"/>
              </a:defRPr>
            </a:lvl3pPr>
            <a:lvl4pPr indent="0">
              <a:spcBef>
                <a:spcPts val="0"/>
              </a:spcBef>
              <a:defRPr sz="2200">
                <a:latin typeface="Roboto Light" panose="02000000000000000000" pitchFamily="2" charset="0"/>
                <a:ea typeface="Roboto Light" panose="02000000000000000000" pitchFamily="2" charset="0"/>
              </a:defRPr>
            </a:lvl4pPr>
            <a:lvl5pPr indent="0">
              <a:spcBef>
                <a:spcPts val="0"/>
              </a:spcBef>
              <a:defRPr sz="2200">
                <a:latin typeface="Roboto Light" panose="02000000000000000000" pitchFamily="2" charset="0"/>
                <a:ea typeface="Roboto Light" panose="02000000000000000000" pitchFamily="2" charset="0"/>
              </a:defRPr>
            </a:lvl5pPr>
          </a:lstStyle>
          <a:p>
            <a:pPr lvl="0"/>
            <a:r>
              <a:rPr lang="en-US" noProof="0" dirty="0"/>
              <a:t>KEY WORD</a:t>
            </a:r>
          </a:p>
        </p:txBody>
      </p:sp>
      <p:sp>
        <p:nvSpPr>
          <p:cNvPr id="40" name="Text Placeholder 2"/>
          <p:cNvSpPr>
            <a:spLocks noGrp="1"/>
          </p:cNvSpPr>
          <p:nvPr>
            <p:ph type="body" sz="quarter" idx="51" hasCustomPrompt="1"/>
          </p:nvPr>
        </p:nvSpPr>
        <p:spPr>
          <a:xfrm>
            <a:off x="6123971" y="1609657"/>
            <a:ext cx="920225" cy="252239"/>
          </a:xfrm>
          <a:prstGeom prst="rect">
            <a:avLst/>
          </a:prstGeom>
          <a:solidFill>
            <a:srgbClr val="002339"/>
          </a:solidFill>
          <a:ln>
            <a:noFill/>
          </a:ln>
        </p:spPr>
        <p:txBody>
          <a:bodyPr wrap="none" lIns="108000" tIns="54000" rIns="108000" bIns="18000" anchor="ctr" anchorCtr="0">
            <a:spAutoFit/>
          </a:bodyPr>
          <a:lstStyle>
            <a:lvl1pPr marL="0" indent="0" algn="l">
              <a:lnSpc>
                <a:spcPts val="1400"/>
              </a:lnSpc>
              <a:spcBef>
                <a:spcPts val="0"/>
              </a:spcBef>
              <a:buNone/>
              <a:defRPr sz="1100" baseline="0">
                <a:solidFill>
                  <a:schemeClr val="bg1"/>
                </a:solidFill>
                <a:latin typeface="Roboto" panose="02000000000000000000" pitchFamily="2" charset="0"/>
                <a:ea typeface="Roboto" panose="02000000000000000000" pitchFamily="2" charset="0"/>
              </a:defRPr>
            </a:lvl1pPr>
            <a:lvl2pPr indent="0">
              <a:spcBef>
                <a:spcPts val="0"/>
              </a:spcBef>
              <a:defRPr sz="2200">
                <a:latin typeface="Roboto Light" panose="02000000000000000000" pitchFamily="2" charset="0"/>
                <a:ea typeface="Roboto Light" panose="02000000000000000000" pitchFamily="2" charset="0"/>
              </a:defRPr>
            </a:lvl2pPr>
            <a:lvl3pPr indent="0">
              <a:spcBef>
                <a:spcPts val="0"/>
              </a:spcBef>
              <a:defRPr sz="2200">
                <a:latin typeface="Roboto Light" panose="02000000000000000000" pitchFamily="2" charset="0"/>
                <a:ea typeface="Roboto Light" panose="02000000000000000000" pitchFamily="2" charset="0"/>
              </a:defRPr>
            </a:lvl3pPr>
            <a:lvl4pPr indent="0">
              <a:spcBef>
                <a:spcPts val="0"/>
              </a:spcBef>
              <a:defRPr sz="2200">
                <a:latin typeface="Roboto Light" panose="02000000000000000000" pitchFamily="2" charset="0"/>
                <a:ea typeface="Roboto Light" panose="02000000000000000000" pitchFamily="2" charset="0"/>
              </a:defRPr>
            </a:lvl4pPr>
            <a:lvl5pPr indent="0">
              <a:spcBef>
                <a:spcPts val="0"/>
              </a:spcBef>
              <a:defRPr sz="2200">
                <a:latin typeface="Roboto Light" panose="02000000000000000000" pitchFamily="2" charset="0"/>
                <a:ea typeface="Roboto Light" panose="02000000000000000000" pitchFamily="2" charset="0"/>
              </a:defRPr>
            </a:lvl5pPr>
          </a:lstStyle>
          <a:p>
            <a:pPr lvl="0"/>
            <a:r>
              <a:rPr lang="en-US" noProof="0" dirty="0"/>
              <a:t>KEY WORD</a:t>
            </a:r>
          </a:p>
        </p:txBody>
      </p:sp>
      <p:sp>
        <p:nvSpPr>
          <p:cNvPr id="41" name="Text Placeholder 2"/>
          <p:cNvSpPr>
            <a:spLocks noGrp="1"/>
          </p:cNvSpPr>
          <p:nvPr>
            <p:ph type="body" sz="quarter" idx="52" hasCustomPrompt="1"/>
          </p:nvPr>
        </p:nvSpPr>
        <p:spPr>
          <a:xfrm>
            <a:off x="8947201" y="1609657"/>
            <a:ext cx="920225" cy="252239"/>
          </a:xfrm>
          <a:prstGeom prst="rect">
            <a:avLst/>
          </a:prstGeom>
          <a:solidFill>
            <a:srgbClr val="002339"/>
          </a:solidFill>
          <a:ln>
            <a:noFill/>
          </a:ln>
        </p:spPr>
        <p:txBody>
          <a:bodyPr wrap="none" lIns="108000" tIns="54000" rIns="108000" bIns="18000" anchor="ctr" anchorCtr="0">
            <a:spAutoFit/>
          </a:bodyPr>
          <a:lstStyle>
            <a:lvl1pPr marL="0" indent="0" algn="l">
              <a:lnSpc>
                <a:spcPts val="1400"/>
              </a:lnSpc>
              <a:spcBef>
                <a:spcPts val="0"/>
              </a:spcBef>
              <a:buNone/>
              <a:defRPr sz="1100" baseline="0">
                <a:solidFill>
                  <a:schemeClr val="bg1"/>
                </a:solidFill>
                <a:latin typeface="Roboto" panose="02000000000000000000" pitchFamily="2" charset="0"/>
                <a:ea typeface="Roboto" panose="02000000000000000000" pitchFamily="2" charset="0"/>
              </a:defRPr>
            </a:lvl1pPr>
            <a:lvl2pPr indent="0">
              <a:spcBef>
                <a:spcPts val="0"/>
              </a:spcBef>
              <a:defRPr sz="2200">
                <a:latin typeface="Roboto Light" panose="02000000000000000000" pitchFamily="2" charset="0"/>
                <a:ea typeface="Roboto Light" panose="02000000000000000000" pitchFamily="2" charset="0"/>
              </a:defRPr>
            </a:lvl2pPr>
            <a:lvl3pPr indent="0">
              <a:spcBef>
                <a:spcPts val="0"/>
              </a:spcBef>
              <a:defRPr sz="2200">
                <a:latin typeface="Roboto Light" panose="02000000000000000000" pitchFamily="2" charset="0"/>
                <a:ea typeface="Roboto Light" panose="02000000000000000000" pitchFamily="2" charset="0"/>
              </a:defRPr>
            </a:lvl3pPr>
            <a:lvl4pPr indent="0">
              <a:spcBef>
                <a:spcPts val="0"/>
              </a:spcBef>
              <a:defRPr sz="2200">
                <a:latin typeface="Roboto Light" panose="02000000000000000000" pitchFamily="2" charset="0"/>
                <a:ea typeface="Roboto Light" panose="02000000000000000000" pitchFamily="2" charset="0"/>
              </a:defRPr>
            </a:lvl4pPr>
            <a:lvl5pPr indent="0">
              <a:spcBef>
                <a:spcPts val="0"/>
              </a:spcBef>
              <a:defRPr sz="2200">
                <a:latin typeface="Roboto Light" panose="02000000000000000000" pitchFamily="2" charset="0"/>
                <a:ea typeface="Roboto Light" panose="02000000000000000000" pitchFamily="2" charset="0"/>
              </a:defRPr>
            </a:lvl5pPr>
          </a:lstStyle>
          <a:p>
            <a:pPr lvl="0"/>
            <a:r>
              <a:rPr lang="en-US" noProof="0" dirty="0"/>
              <a:t>KEY WORD</a:t>
            </a:r>
          </a:p>
        </p:txBody>
      </p:sp>
      <p:sp>
        <p:nvSpPr>
          <p:cNvPr id="42" name="Text Placeholder 2"/>
          <p:cNvSpPr>
            <a:spLocks noGrp="1"/>
          </p:cNvSpPr>
          <p:nvPr>
            <p:ph type="body" sz="quarter" idx="53" hasCustomPrompt="1"/>
          </p:nvPr>
        </p:nvSpPr>
        <p:spPr>
          <a:xfrm>
            <a:off x="480001" y="3941529"/>
            <a:ext cx="920225" cy="252239"/>
          </a:xfrm>
          <a:prstGeom prst="rect">
            <a:avLst/>
          </a:prstGeom>
          <a:solidFill>
            <a:srgbClr val="002339"/>
          </a:solidFill>
          <a:ln>
            <a:noFill/>
          </a:ln>
        </p:spPr>
        <p:txBody>
          <a:bodyPr wrap="none" lIns="108000" tIns="54000" rIns="108000" bIns="18000" anchor="ctr" anchorCtr="0">
            <a:spAutoFit/>
          </a:bodyPr>
          <a:lstStyle>
            <a:lvl1pPr marL="0" indent="0" algn="l">
              <a:lnSpc>
                <a:spcPts val="1400"/>
              </a:lnSpc>
              <a:spcBef>
                <a:spcPts val="0"/>
              </a:spcBef>
              <a:buNone/>
              <a:defRPr sz="1100" baseline="0">
                <a:solidFill>
                  <a:schemeClr val="bg1"/>
                </a:solidFill>
                <a:latin typeface="Roboto" panose="02000000000000000000" pitchFamily="2" charset="0"/>
                <a:ea typeface="Roboto" panose="02000000000000000000" pitchFamily="2" charset="0"/>
              </a:defRPr>
            </a:lvl1pPr>
            <a:lvl2pPr indent="0">
              <a:spcBef>
                <a:spcPts val="0"/>
              </a:spcBef>
              <a:defRPr sz="2200">
                <a:latin typeface="Roboto Light" panose="02000000000000000000" pitchFamily="2" charset="0"/>
                <a:ea typeface="Roboto Light" panose="02000000000000000000" pitchFamily="2" charset="0"/>
              </a:defRPr>
            </a:lvl2pPr>
            <a:lvl3pPr indent="0">
              <a:spcBef>
                <a:spcPts val="0"/>
              </a:spcBef>
              <a:defRPr sz="2200">
                <a:latin typeface="Roboto Light" panose="02000000000000000000" pitchFamily="2" charset="0"/>
                <a:ea typeface="Roboto Light" panose="02000000000000000000" pitchFamily="2" charset="0"/>
              </a:defRPr>
            </a:lvl3pPr>
            <a:lvl4pPr indent="0">
              <a:spcBef>
                <a:spcPts val="0"/>
              </a:spcBef>
              <a:defRPr sz="2200">
                <a:latin typeface="Roboto Light" panose="02000000000000000000" pitchFamily="2" charset="0"/>
                <a:ea typeface="Roboto Light" panose="02000000000000000000" pitchFamily="2" charset="0"/>
              </a:defRPr>
            </a:lvl4pPr>
            <a:lvl5pPr indent="0">
              <a:spcBef>
                <a:spcPts val="0"/>
              </a:spcBef>
              <a:defRPr sz="2200">
                <a:latin typeface="Roboto Light" panose="02000000000000000000" pitchFamily="2" charset="0"/>
                <a:ea typeface="Roboto Light" panose="02000000000000000000" pitchFamily="2" charset="0"/>
              </a:defRPr>
            </a:lvl5pPr>
          </a:lstStyle>
          <a:p>
            <a:pPr lvl="0"/>
            <a:r>
              <a:rPr lang="en-US" noProof="0" dirty="0"/>
              <a:t>KEY WORD</a:t>
            </a:r>
          </a:p>
        </p:txBody>
      </p:sp>
      <p:sp>
        <p:nvSpPr>
          <p:cNvPr id="43" name="Text Placeholder 2"/>
          <p:cNvSpPr>
            <a:spLocks noGrp="1"/>
          </p:cNvSpPr>
          <p:nvPr>
            <p:ph type="body" sz="quarter" idx="54" hasCustomPrompt="1"/>
          </p:nvPr>
        </p:nvSpPr>
        <p:spPr>
          <a:xfrm>
            <a:off x="3301986" y="3941529"/>
            <a:ext cx="920225" cy="252239"/>
          </a:xfrm>
          <a:prstGeom prst="rect">
            <a:avLst/>
          </a:prstGeom>
          <a:solidFill>
            <a:srgbClr val="002339"/>
          </a:solidFill>
          <a:ln>
            <a:noFill/>
          </a:ln>
        </p:spPr>
        <p:txBody>
          <a:bodyPr wrap="none" lIns="108000" tIns="54000" rIns="108000" bIns="18000" anchor="ctr" anchorCtr="0">
            <a:spAutoFit/>
          </a:bodyPr>
          <a:lstStyle>
            <a:lvl1pPr marL="0" indent="0" algn="l">
              <a:lnSpc>
                <a:spcPts val="1400"/>
              </a:lnSpc>
              <a:spcBef>
                <a:spcPts val="0"/>
              </a:spcBef>
              <a:buNone/>
              <a:defRPr sz="1100" baseline="0">
                <a:solidFill>
                  <a:schemeClr val="bg1"/>
                </a:solidFill>
                <a:latin typeface="Roboto" panose="02000000000000000000" pitchFamily="2" charset="0"/>
                <a:ea typeface="Roboto" panose="02000000000000000000" pitchFamily="2" charset="0"/>
              </a:defRPr>
            </a:lvl1pPr>
            <a:lvl2pPr indent="0">
              <a:spcBef>
                <a:spcPts val="0"/>
              </a:spcBef>
              <a:defRPr sz="2200">
                <a:latin typeface="Roboto Light" panose="02000000000000000000" pitchFamily="2" charset="0"/>
                <a:ea typeface="Roboto Light" panose="02000000000000000000" pitchFamily="2" charset="0"/>
              </a:defRPr>
            </a:lvl2pPr>
            <a:lvl3pPr indent="0">
              <a:spcBef>
                <a:spcPts val="0"/>
              </a:spcBef>
              <a:defRPr sz="2200">
                <a:latin typeface="Roboto Light" panose="02000000000000000000" pitchFamily="2" charset="0"/>
                <a:ea typeface="Roboto Light" panose="02000000000000000000" pitchFamily="2" charset="0"/>
              </a:defRPr>
            </a:lvl3pPr>
            <a:lvl4pPr indent="0">
              <a:spcBef>
                <a:spcPts val="0"/>
              </a:spcBef>
              <a:defRPr sz="2200">
                <a:latin typeface="Roboto Light" panose="02000000000000000000" pitchFamily="2" charset="0"/>
                <a:ea typeface="Roboto Light" panose="02000000000000000000" pitchFamily="2" charset="0"/>
              </a:defRPr>
            </a:lvl4pPr>
            <a:lvl5pPr indent="0">
              <a:spcBef>
                <a:spcPts val="0"/>
              </a:spcBef>
              <a:defRPr sz="2200">
                <a:latin typeface="Roboto Light" panose="02000000000000000000" pitchFamily="2" charset="0"/>
                <a:ea typeface="Roboto Light" panose="02000000000000000000" pitchFamily="2" charset="0"/>
              </a:defRPr>
            </a:lvl5pPr>
          </a:lstStyle>
          <a:p>
            <a:pPr lvl="0"/>
            <a:r>
              <a:rPr lang="en-US" noProof="0" dirty="0"/>
              <a:t>KEY WORD</a:t>
            </a:r>
          </a:p>
        </p:txBody>
      </p:sp>
      <p:sp>
        <p:nvSpPr>
          <p:cNvPr id="44" name="Text Placeholder 2"/>
          <p:cNvSpPr>
            <a:spLocks noGrp="1"/>
          </p:cNvSpPr>
          <p:nvPr>
            <p:ph type="body" sz="quarter" idx="55" hasCustomPrompt="1"/>
          </p:nvPr>
        </p:nvSpPr>
        <p:spPr>
          <a:xfrm>
            <a:off x="6123971" y="3941529"/>
            <a:ext cx="920225" cy="252239"/>
          </a:xfrm>
          <a:prstGeom prst="rect">
            <a:avLst/>
          </a:prstGeom>
          <a:solidFill>
            <a:srgbClr val="002339"/>
          </a:solidFill>
          <a:ln>
            <a:noFill/>
          </a:ln>
        </p:spPr>
        <p:txBody>
          <a:bodyPr wrap="none" lIns="108000" tIns="54000" rIns="108000" bIns="18000" anchor="ctr" anchorCtr="0">
            <a:spAutoFit/>
          </a:bodyPr>
          <a:lstStyle>
            <a:lvl1pPr marL="0" indent="0" algn="l">
              <a:lnSpc>
                <a:spcPts val="1400"/>
              </a:lnSpc>
              <a:spcBef>
                <a:spcPts val="0"/>
              </a:spcBef>
              <a:buNone/>
              <a:defRPr sz="1100" baseline="0">
                <a:solidFill>
                  <a:schemeClr val="bg1"/>
                </a:solidFill>
                <a:latin typeface="Roboto" panose="02000000000000000000" pitchFamily="2" charset="0"/>
                <a:ea typeface="Roboto" panose="02000000000000000000" pitchFamily="2" charset="0"/>
              </a:defRPr>
            </a:lvl1pPr>
            <a:lvl2pPr indent="0">
              <a:spcBef>
                <a:spcPts val="0"/>
              </a:spcBef>
              <a:defRPr sz="2200">
                <a:latin typeface="Roboto Light" panose="02000000000000000000" pitchFamily="2" charset="0"/>
                <a:ea typeface="Roboto Light" panose="02000000000000000000" pitchFamily="2" charset="0"/>
              </a:defRPr>
            </a:lvl2pPr>
            <a:lvl3pPr indent="0">
              <a:spcBef>
                <a:spcPts val="0"/>
              </a:spcBef>
              <a:defRPr sz="2200">
                <a:latin typeface="Roboto Light" panose="02000000000000000000" pitchFamily="2" charset="0"/>
                <a:ea typeface="Roboto Light" panose="02000000000000000000" pitchFamily="2" charset="0"/>
              </a:defRPr>
            </a:lvl3pPr>
            <a:lvl4pPr indent="0">
              <a:spcBef>
                <a:spcPts val="0"/>
              </a:spcBef>
              <a:defRPr sz="2200">
                <a:latin typeface="Roboto Light" panose="02000000000000000000" pitchFamily="2" charset="0"/>
                <a:ea typeface="Roboto Light" panose="02000000000000000000" pitchFamily="2" charset="0"/>
              </a:defRPr>
            </a:lvl4pPr>
            <a:lvl5pPr indent="0">
              <a:spcBef>
                <a:spcPts val="0"/>
              </a:spcBef>
              <a:defRPr sz="2200">
                <a:latin typeface="Roboto Light" panose="02000000000000000000" pitchFamily="2" charset="0"/>
                <a:ea typeface="Roboto Light" panose="02000000000000000000" pitchFamily="2" charset="0"/>
              </a:defRPr>
            </a:lvl5pPr>
          </a:lstStyle>
          <a:p>
            <a:pPr lvl="0"/>
            <a:r>
              <a:rPr lang="en-US" noProof="0" dirty="0"/>
              <a:t>KEY WORD</a:t>
            </a:r>
          </a:p>
        </p:txBody>
      </p:sp>
      <p:sp>
        <p:nvSpPr>
          <p:cNvPr id="45" name="Text Placeholder 2"/>
          <p:cNvSpPr>
            <a:spLocks noGrp="1"/>
          </p:cNvSpPr>
          <p:nvPr>
            <p:ph type="body" sz="quarter" idx="56" hasCustomPrompt="1"/>
          </p:nvPr>
        </p:nvSpPr>
        <p:spPr>
          <a:xfrm>
            <a:off x="8947201" y="3941529"/>
            <a:ext cx="920225" cy="252239"/>
          </a:xfrm>
          <a:prstGeom prst="rect">
            <a:avLst/>
          </a:prstGeom>
          <a:solidFill>
            <a:srgbClr val="002339"/>
          </a:solidFill>
          <a:ln>
            <a:noFill/>
          </a:ln>
        </p:spPr>
        <p:txBody>
          <a:bodyPr wrap="none" lIns="108000" tIns="54000" rIns="108000" bIns="18000" anchor="ctr" anchorCtr="0">
            <a:spAutoFit/>
          </a:bodyPr>
          <a:lstStyle>
            <a:lvl1pPr marL="0" indent="0" algn="l">
              <a:lnSpc>
                <a:spcPts val="1400"/>
              </a:lnSpc>
              <a:spcBef>
                <a:spcPts val="0"/>
              </a:spcBef>
              <a:buNone/>
              <a:defRPr sz="1100" baseline="0">
                <a:solidFill>
                  <a:schemeClr val="bg1"/>
                </a:solidFill>
                <a:latin typeface="Roboto" panose="02000000000000000000" pitchFamily="2" charset="0"/>
                <a:ea typeface="Roboto" panose="02000000000000000000" pitchFamily="2" charset="0"/>
              </a:defRPr>
            </a:lvl1pPr>
            <a:lvl2pPr indent="0">
              <a:spcBef>
                <a:spcPts val="0"/>
              </a:spcBef>
              <a:defRPr sz="2200">
                <a:latin typeface="Roboto Light" panose="02000000000000000000" pitchFamily="2" charset="0"/>
                <a:ea typeface="Roboto Light" panose="02000000000000000000" pitchFamily="2" charset="0"/>
              </a:defRPr>
            </a:lvl2pPr>
            <a:lvl3pPr indent="0">
              <a:spcBef>
                <a:spcPts val="0"/>
              </a:spcBef>
              <a:defRPr sz="2200">
                <a:latin typeface="Roboto Light" panose="02000000000000000000" pitchFamily="2" charset="0"/>
                <a:ea typeface="Roboto Light" panose="02000000000000000000" pitchFamily="2" charset="0"/>
              </a:defRPr>
            </a:lvl3pPr>
            <a:lvl4pPr indent="0">
              <a:spcBef>
                <a:spcPts val="0"/>
              </a:spcBef>
              <a:defRPr sz="2200">
                <a:latin typeface="Roboto Light" panose="02000000000000000000" pitchFamily="2" charset="0"/>
                <a:ea typeface="Roboto Light" panose="02000000000000000000" pitchFamily="2" charset="0"/>
              </a:defRPr>
            </a:lvl4pPr>
            <a:lvl5pPr indent="0">
              <a:spcBef>
                <a:spcPts val="0"/>
              </a:spcBef>
              <a:defRPr sz="2200">
                <a:latin typeface="Roboto Light" panose="02000000000000000000" pitchFamily="2" charset="0"/>
                <a:ea typeface="Roboto Light" panose="02000000000000000000" pitchFamily="2" charset="0"/>
              </a:defRPr>
            </a:lvl5pPr>
          </a:lstStyle>
          <a:p>
            <a:pPr lvl="0"/>
            <a:r>
              <a:rPr lang="en-US" noProof="0" dirty="0"/>
              <a:t>KEY WORD</a:t>
            </a:r>
          </a:p>
        </p:txBody>
      </p:sp>
      <p:sp>
        <p:nvSpPr>
          <p:cNvPr id="48" name="Text Placeholder 2"/>
          <p:cNvSpPr>
            <a:spLocks noGrp="1"/>
          </p:cNvSpPr>
          <p:nvPr>
            <p:ph type="body" sz="quarter" idx="48" hasCustomPrompt="1"/>
          </p:nvPr>
        </p:nvSpPr>
        <p:spPr>
          <a:xfrm>
            <a:off x="1" y="203"/>
            <a:ext cx="1370669" cy="252239"/>
          </a:xfrm>
          <a:prstGeom prst="rect">
            <a:avLst/>
          </a:prstGeom>
          <a:solidFill>
            <a:srgbClr val="DA3132"/>
          </a:solidFill>
          <a:ln>
            <a:noFill/>
          </a:ln>
        </p:spPr>
        <p:txBody>
          <a:bodyPr wrap="none" lIns="108000" tIns="54000" rIns="108000" bIns="18000" anchor="ctr" anchorCtr="0">
            <a:spAutoFit/>
          </a:bodyPr>
          <a:lstStyle>
            <a:lvl1pPr marL="0" indent="0" algn="l">
              <a:lnSpc>
                <a:spcPts val="1400"/>
              </a:lnSpc>
              <a:spcBef>
                <a:spcPts val="0"/>
              </a:spcBef>
              <a:buNone/>
              <a:defRPr sz="1100" baseline="0">
                <a:solidFill>
                  <a:schemeClr val="bg1"/>
                </a:solidFill>
                <a:latin typeface="Roboto" panose="02000000000000000000" pitchFamily="2" charset="0"/>
                <a:ea typeface="Roboto" panose="02000000000000000000" pitchFamily="2" charset="0"/>
              </a:defRPr>
            </a:lvl1pPr>
            <a:lvl2pPr indent="0">
              <a:spcBef>
                <a:spcPts val="0"/>
              </a:spcBef>
              <a:defRPr sz="2200">
                <a:latin typeface="Roboto Light" panose="02000000000000000000" pitchFamily="2" charset="0"/>
                <a:ea typeface="Roboto Light" panose="02000000000000000000" pitchFamily="2" charset="0"/>
              </a:defRPr>
            </a:lvl2pPr>
            <a:lvl3pPr indent="0">
              <a:spcBef>
                <a:spcPts val="0"/>
              </a:spcBef>
              <a:defRPr sz="2200">
                <a:latin typeface="Roboto Light" panose="02000000000000000000" pitchFamily="2" charset="0"/>
                <a:ea typeface="Roboto Light" panose="02000000000000000000" pitchFamily="2" charset="0"/>
              </a:defRPr>
            </a:lvl3pPr>
            <a:lvl4pPr indent="0">
              <a:spcBef>
                <a:spcPts val="0"/>
              </a:spcBef>
              <a:defRPr sz="2200">
                <a:latin typeface="Roboto Light" panose="02000000000000000000" pitchFamily="2" charset="0"/>
                <a:ea typeface="Roboto Light" panose="02000000000000000000" pitchFamily="2" charset="0"/>
              </a:defRPr>
            </a:lvl4pPr>
            <a:lvl5pPr indent="0">
              <a:spcBef>
                <a:spcPts val="0"/>
              </a:spcBef>
              <a:defRPr sz="2200">
                <a:latin typeface="Roboto Light" panose="02000000000000000000" pitchFamily="2" charset="0"/>
                <a:ea typeface="Roboto Light" panose="02000000000000000000" pitchFamily="2" charset="0"/>
              </a:defRPr>
            </a:lvl5pPr>
          </a:lstStyle>
          <a:p>
            <a:pPr lvl="0"/>
            <a:r>
              <a:rPr lang="en-US" noProof="0" dirty="0"/>
              <a:t>INSERT CHAPTER</a:t>
            </a:r>
          </a:p>
        </p:txBody>
      </p:sp>
      <p:sp>
        <p:nvSpPr>
          <p:cNvPr id="51" name="Oval 50"/>
          <p:cNvSpPr/>
          <p:nvPr userDrawn="1"/>
        </p:nvSpPr>
        <p:spPr>
          <a:xfrm>
            <a:off x="11702374" y="144000"/>
            <a:ext cx="288000" cy="288000"/>
          </a:xfrm>
          <a:prstGeom prst="ellipse">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18000" bIns="0" rtlCol="0" anchor="ctr"/>
          <a:lstStyle/>
          <a:p>
            <a:pPr algn="ctr"/>
            <a:fld id="{EBF3DFEC-8144-4647-995E-005DB59943E4}" type="slidenum">
              <a:rPr lang="en-US" sz="1000" spc="-100" smtClean="0">
                <a:solidFill>
                  <a:schemeClr val="bg1"/>
                </a:solidFill>
                <a:latin typeface="Roboto Light" panose="02000000000000000000" pitchFamily="2" charset="0"/>
                <a:ea typeface="Roboto Light" panose="02000000000000000000" pitchFamily="2" charset="0"/>
              </a:rPr>
              <a:t>‹#›</a:t>
            </a:fld>
            <a:endParaRPr lang="en-US" sz="1000" spc="-100" dirty="0">
              <a:solidFill>
                <a:schemeClr val="bg1"/>
              </a:solidFill>
              <a:latin typeface="Roboto Light" panose="02000000000000000000" pitchFamily="2" charset="0"/>
              <a:ea typeface="Roboto Light" panose="02000000000000000000" pitchFamily="2" charset="0"/>
            </a:endParaRPr>
          </a:p>
        </p:txBody>
      </p:sp>
      <p:cxnSp>
        <p:nvCxnSpPr>
          <p:cNvPr id="49" name="Straight Connector 48"/>
          <p:cNvCxnSpPr/>
          <p:nvPr userDrawn="1"/>
        </p:nvCxnSpPr>
        <p:spPr>
          <a:xfrm>
            <a:off x="480829" y="1057987"/>
            <a:ext cx="1200000" cy="0"/>
          </a:xfrm>
          <a:prstGeom prst="line">
            <a:avLst/>
          </a:prstGeom>
          <a:ln w="36000">
            <a:solidFill>
              <a:srgbClr val="DA3132"/>
            </a:solidFill>
          </a:ln>
        </p:spPr>
        <p:style>
          <a:lnRef idx="1">
            <a:schemeClr val="accent1"/>
          </a:lnRef>
          <a:fillRef idx="0">
            <a:schemeClr val="accent1"/>
          </a:fillRef>
          <a:effectRef idx="0">
            <a:schemeClr val="accent1"/>
          </a:effectRef>
          <a:fontRef idx="minor">
            <a:schemeClr val="tx1"/>
          </a:fontRef>
        </p:style>
      </p:cxnSp>
      <p:sp>
        <p:nvSpPr>
          <p:cNvPr id="50" name="Text Placeholder 6"/>
          <p:cNvSpPr>
            <a:spLocks noGrp="1"/>
          </p:cNvSpPr>
          <p:nvPr>
            <p:ph type="body" sz="quarter" idx="16" hasCustomPrompt="1"/>
          </p:nvPr>
        </p:nvSpPr>
        <p:spPr>
          <a:xfrm>
            <a:off x="720000" y="434466"/>
            <a:ext cx="10656000" cy="504000"/>
          </a:xfrm>
          <a:prstGeom prst="rect">
            <a:avLst/>
          </a:prstGeom>
        </p:spPr>
        <p:txBody>
          <a:bodyPr lIns="0" tIns="0" rIns="0" bIns="0"/>
          <a:lstStyle>
            <a:lvl1pPr marL="0" indent="0">
              <a:lnSpc>
                <a:spcPts val="4300"/>
              </a:lnSpc>
              <a:spcBef>
                <a:spcPts val="0"/>
              </a:spcBef>
              <a:buNone/>
              <a:defRPr sz="4000" b="0">
                <a:solidFill>
                  <a:schemeClr val="bg1"/>
                </a:solidFill>
                <a:latin typeface="Roboto Condensed" panose="02000000000000000000" pitchFamily="2" charset="0"/>
                <a:ea typeface="Roboto Condensed" panose="02000000000000000000" pitchFamily="2" charset="0"/>
                <a:cs typeface="Arial" pitchFamily="34" charset="0"/>
              </a:defRPr>
            </a:lvl1pPr>
          </a:lstStyle>
          <a:p>
            <a:pPr lvl="0"/>
            <a:r>
              <a:rPr lang="en-US" noProof="0" dirty="0"/>
              <a:t>Click to insert title</a:t>
            </a:r>
          </a:p>
        </p:txBody>
      </p:sp>
      <p:sp>
        <p:nvSpPr>
          <p:cNvPr id="75" name="TextBox 74"/>
          <p:cNvSpPr txBox="1"/>
          <p:nvPr userDrawn="1"/>
        </p:nvSpPr>
        <p:spPr>
          <a:xfrm>
            <a:off x="0" y="6599203"/>
            <a:ext cx="12192000" cy="261610"/>
          </a:xfrm>
          <a:prstGeom prst="rect">
            <a:avLst/>
          </a:prstGeom>
          <a:noFill/>
        </p:spPr>
        <p:txBody>
          <a:bodyPr wrap="square" rtlCol="0">
            <a:spAutoFit/>
          </a:bodyPr>
          <a:lstStyle/>
          <a:p>
            <a:pPr algn="ctr"/>
            <a:r>
              <a:rPr lang="fr-BE" sz="1100" dirty="0">
                <a:solidFill>
                  <a:srgbClr val="9EA3B5"/>
                </a:solidFill>
                <a:latin typeface="Roboto" panose="02000000000000000000" pitchFamily="2" charset="0"/>
                <a:ea typeface="Roboto" panose="02000000000000000000" pitchFamily="2" charset="0"/>
              </a:rPr>
              <a:t>www.lambda-x.com </a:t>
            </a:r>
            <a:r>
              <a:rPr lang="fr-BE" sz="1100" dirty="0">
                <a:solidFill>
                  <a:srgbClr val="DA3132"/>
                </a:solidFill>
                <a:latin typeface="Roboto" panose="02000000000000000000" pitchFamily="2" charset="0"/>
                <a:ea typeface="Roboto" panose="02000000000000000000" pitchFamily="2" charset="0"/>
              </a:rPr>
              <a:t>ǀ</a:t>
            </a:r>
            <a:r>
              <a:rPr lang="fr-BE" sz="1100" dirty="0">
                <a:solidFill>
                  <a:srgbClr val="9EA3B5"/>
                </a:solidFill>
                <a:latin typeface="Roboto" panose="02000000000000000000" pitchFamily="2" charset="0"/>
                <a:ea typeface="Roboto" panose="02000000000000000000" pitchFamily="2" charset="0"/>
              </a:rPr>
              <a:t> info@lambda-x.com</a:t>
            </a:r>
          </a:p>
        </p:txBody>
      </p:sp>
      <p:pic>
        <p:nvPicPr>
          <p:cNvPr id="2" name="Picture 1" descr="A picture containing text, clipart&#10;&#10;Description automatically generated">
            <a:extLst>
              <a:ext uri="{FF2B5EF4-FFF2-40B4-BE49-F238E27FC236}">
                <a16:creationId xmlns:a16="http://schemas.microsoft.com/office/drawing/2014/main" id="{7E7C35EF-3AE1-7E05-985E-EE9B3BB688DB}"/>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6096" t="26716" r="6036" b="27501"/>
          <a:stretch/>
        </p:blipFill>
        <p:spPr>
          <a:xfrm>
            <a:off x="8467968" y="144000"/>
            <a:ext cx="3133969" cy="310181"/>
          </a:xfrm>
          <a:prstGeom prst="rect">
            <a:avLst/>
          </a:prstGeom>
        </p:spPr>
      </p:pic>
      <p:sp>
        <p:nvSpPr>
          <p:cNvPr id="3" name="TextBox 2">
            <a:extLst>
              <a:ext uri="{FF2B5EF4-FFF2-40B4-BE49-F238E27FC236}">
                <a16:creationId xmlns:a16="http://schemas.microsoft.com/office/drawing/2014/main" id="{EFF044FB-C8DE-A5D3-CDAD-8280836667F5}"/>
              </a:ext>
            </a:extLst>
          </p:cNvPr>
          <p:cNvSpPr txBox="1"/>
          <p:nvPr userDrawn="1"/>
        </p:nvSpPr>
        <p:spPr>
          <a:xfrm>
            <a:off x="10183117" y="6642556"/>
            <a:ext cx="2013693" cy="215444"/>
          </a:xfrm>
          <a:prstGeom prst="rect">
            <a:avLst/>
          </a:prstGeom>
          <a:noFill/>
        </p:spPr>
        <p:txBody>
          <a:bodyPr wrap="none" rtlCol="0">
            <a:spAutoFit/>
          </a:bodyPr>
          <a:lstStyle/>
          <a:p>
            <a:r>
              <a:rPr lang="en-US" sz="800" dirty="0"/>
              <a:t>QADE-HO-LX-01 – Issue C – 04/10/2022</a:t>
            </a:r>
            <a:endParaRPr lang="en-BE" sz="800" dirty="0"/>
          </a:p>
        </p:txBody>
      </p:sp>
    </p:spTree>
    <p:extLst>
      <p:ext uri="{BB962C8B-B14F-4D97-AF65-F5344CB8AC3E}">
        <p14:creationId xmlns:p14="http://schemas.microsoft.com/office/powerpoint/2010/main" val="39635075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X - Grid 3x2 + 1 column">
    <p:spTree>
      <p:nvGrpSpPr>
        <p:cNvPr id="1" name=""/>
        <p:cNvGrpSpPr/>
        <p:nvPr/>
      </p:nvGrpSpPr>
      <p:grpSpPr>
        <a:xfrm>
          <a:off x="0" y="0"/>
          <a:ext cx="0" cy="0"/>
          <a:chOff x="0" y="0"/>
          <a:chExt cx="0" cy="0"/>
        </a:xfrm>
      </p:grpSpPr>
      <p:sp>
        <p:nvSpPr>
          <p:cNvPr id="6" name="Rectangle 5"/>
          <p:cNvSpPr/>
          <p:nvPr userDrawn="1"/>
        </p:nvSpPr>
        <p:spPr>
          <a:xfrm>
            <a:off x="1" y="-1"/>
            <a:ext cx="12190833" cy="1296000"/>
          </a:xfrm>
          <a:prstGeom prst="rect">
            <a:avLst/>
          </a:prstGeom>
          <a:solidFill>
            <a:srgbClr val="002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480828" y="1611236"/>
            <a:ext cx="2764800" cy="2304000"/>
          </a:xfrm>
          <a:prstGeom prst="rect">
            <a:avLst/>
          </a:prstGeom>
          <a:solidFill>
            <a:schemeClr val="bg1"/>
          </a:solidFill>
          <a:ln w="9525">
            <a:solidFill>
              <a:srgbClr val="002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p:cNvSpPr/>
          <p:nvPr userDrawn="1"/>
        </p:nvSpPr>
        <p:spPr>
          <a:xfrm>
            <a:off x="3302400" y="1611236"/>
            <a:ext cx="2764800" cy="2304000"/>
          </a:xfrm>
          <a:prstGeom prst="rect">
            <a:avLst/>
          </a:prstGeom>
          <a:solidFill>
            <a:schemeClr val="bg1"/>
          </a:solidFill>
          <a:ln w="9525">
            <a:solidFill>
              <a:srgbClr val="002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Rectangle 14"/>
          <p:cNvSpPr/>
          <p:nvPr userDrawn="1"/>
        </p:nvSpPr>
        <p:spPr>
          <a:xfrm>
            <a:off x="6124800" y="1611236"/>
            <a:ext cx="2764800" cy="2304000"/>
          </a:xfrm>
          <a:prstGeom prst="rect">
            <a:avLst/>
          </a:prstGeom>
          <a:solidFill>
            <a:schemeClr val="bg1"/>
          </a:solidFill>
          <a:ln w="9525">
            <a:solidFill>
              <a:srgbClr val="002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p:cNvSpPr/>
          <p:nvPr userDrawn="1"/>
        </p:nvSpPr>
        <p:spPr>
          <a:xfrm>
            <a:off x="8947200" y="1611236"/>
            <a:ext cx="2764800" cy="4666600"/>
          </a:xfrm>
          <a:prstGeom prst="rect">
            <a:avLst/>
          </a:prstGeom>
          <a:solidFill>
            <a:schemeClr val="bg1"/>
          </a:solidFill>
          <a:ln w="9525">
            <a:solidFill>
              <a:srgbClr val="002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Rectangle 16"/>
          <p:cNvSpPr/>
          <p:nvPr userDrawn="1"/>
        </p:nvSpPr>
        <p:spPr>
          <a:xfrm>
            <a:off x="480828" y="3973836"/>
            <a:ext cx="2764800" cy="2304000"/>
          </a:xfrm>
          <a:prstGeom prst="rect">
            <a:avLst/>
          </a:prstGeom>
          <a:solidFill>
            <a:schemeClr val="bg1"/>
          </a:solidFill>
          <a:ln w="9525">
            <a:solidFill>
              <a:srgbClr val="002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Rectangle 17"/>
          <p:cNvSpPr/>
          <p:nvPr userDrawn="1"/>
        </p:nvSpPr>
        <p:spPr>
          <a:xfrm>
            <a:off x="3302400" y="3973836"/>
            <a:ext cx="2764800" cy="2304000"/>
          </a:xfrm>
          <a:prstGeom prst="rect">
            <a:avLst/>
          </a:prstGeom>
          <a:solidFill>
            <a:schemeClr val="bg1"/>
          </a:solidFill>
          <a:ln w="9525">
            <a:solidFill>
              <a:srgbClr val="002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Rectangle 18"/>
          <p:cNvSpPr/>
          <p:nvPr userDrawn="1"/>
        </p:nvSpPr>
        <p:spPr>
          <a:xfrm>
            <a:off x="6124800" y="3973836"/>
            <a:ext cx="2764800" cy="2304000"/>
          </a:xfrm>
          <a:prstGeom prst="rect">
            <a:avLst/>
          </a:prstGeom>
          <a:solidFill>
            <a:schemeClr val="bg1"/>
          </a:solidFill>
          <a:ln w="9525">
            <a:solidFill>
              <a:srgbClr val="002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Text Placeholder 2"/>
          <p:cNvSpPr>
            <a:spLocks noGrp="1"/>
          </p:cNvSpPr>
          <p:nvPr>
            <p:ph type="body" sz="quarter" idx="49" hasCustomPrompt="1"/>
          </p:nvPr>
        </p:nvSpPr>
        <p:spPr>
          <a:xfrm>
            <a:off x="480001" y="1610417"/>
            <a:ext cx="920225" cy="252239"/>
          </a:xfrm>
          <a:prstGeom prst="rect">
            <a:avLst/>
          </a:prstGeom>
          <a:solidFill>
            <a:srgbClr val="002339"/>
          </a:solidFill>
          <a:ln>
            <a:noFill/>
          </a:ln>
        </p:spPr>
        <p:txBody>
          <a:bodyPr wrap="none" lIns="108000" tIns="54000" rIns="108000" bIns="18000" anchor="ctr" anchorCtr="0">
            <a:spAutoFit/>
          </a:bodyPr>
          <a:lstStyle>
            <a:lvl1pPr marL="0" indent="0" algn="l">
              <a:lnSpc>
                <a:spcPts val="1400"/>
              </a:lnSpc>
              <a:spcBef>
                <a:spcPts val="0"/>
              </a:spcBef>
              <a:buNone/>
              <a:defRPr sz="1100" baseline="0">
                <a:solidFill>
                  <a:schemeClr val="bg1"/>
                </a:solidFill>
                <a:latin typeface="Roboto" panose="02000000000000000000" pitchFamily="2" charset="0"/>
                <a:ea typeface="Roboto" panose="02000000000000000000" pitchFamily="2" charset="0"/>
              </a:defRPr>
            </a:lvl1pPr>
            <a:lvl2pPr indent="0">
              <a:spcBef>
                <a:spcPts val="0"/>
              </a:spcBef>
              <a:defRPr sz="2200">
                <a:latin typeface="Roboto Light" panose="02000000000000000000" pitchFamily="2" charset="0"/>
                <a:ea typeface="Roboto Light" panose="02000000000000000000" pitchFamily="2" charset="0"/>
              </a:defRPr>
            </a:lvl2pPr>
            <a:lvl3pPr indent="0">
              <a:spcBef>
                <a:spcPts val="0"/>
              </a:spcBef>
              <a:defRPr sz="2200">
                <a:latin typeface="Roboto Light" panose="02000000000000000000" pitchFamily="2" charset="0"/>
                <a:ea typeface="Roboto Light" panose="02000000000000000000" pitchFamily="2" charset="0"/>
              </a:defRPr>
            </a:lvl3pPr>
            <a:lvl4pPr indent="0">
              <a:spcBef>
                <a:spcPts val="0"/>
              </a:spcBef>
              <a:defRPr sz="2200">
                <a:latin typeface="Roboto Light" panose="02000000000000000000" pitchFamily="2" charset="0"/>
                <a:ea typeface="Roboto Light" panose="02000000000000000000" pitchFamily="2" charset="0"/>
              </a:defRPr>
            </a:lvl4pPr>
            <a:lvl5pPr indent="0">
              <a:spcBef>
                <a:spcPts val="0"/>
              </a:spcBef>
              <a:defRPr sz="2200">
                <a:latin typeface="Roboto Light" panose="02000000000000000000" pitchFamily="2" charset="0"/>
                <a:ea typeface="Roboto Light" panose="02000000000000000000" pitchFamily="2" charset="0"/>
              </a:defRPr>
            </a:lvl5pPr>
          </a:lstStyle>
          <a:p>
            <a:pPr lvl="0"/>
            <a:r>
              <a:rPr lang="en-US" noProof="0" dirty="0"/>
              <a:t>KEY WORD</a:t>
            </a:r>
          </a:p>
        </p:txBody>
      </p:sp>
      <p:sp>
        <p:nvSpPr>
          <p:cNvPr id="23" name="Text Placeholder 2"/>
          <p:cNvSpPr>
            <a:spLocks noGrp="1"/>
          </p:cNvSpPr>
          <p:nvPr>
            <p:ph type="body" sz="quarter" idx="50" hasCustomPrompt="1"/>
          </p:nvPr>
        </p:nvSpPr>
        <p:spPr>
          <a:xfrm>
            <a:off x="3301986" y="1610418"/>
            <a:ext cx="920225" cy="252239"/>
          </a:xfrm>
          <a:prstGeom prst="rect">
            <a:avLst/>
          </a:prstGeom>
          <a:solidFill>
            <a:srgbClr val="002339"/>
          </a:solidFill>
          <a:ln>
            <a:noFill/>
          </a:ln>
        </p:spPr>
        <p:txBody>
          <a:bodyPr wrap="none" lIns="108000" tIns="54000" rIns="108000" bIns="18000" anchor="ctr" anchorCtr="0">
            <a:spAutoFit/>
          </a:bodyPr>
          <a:lstStyle>
            <a:lvl1pPr marL="0" indent="0" algn="l">
              <a:lnSpc>
                <a:spcPts val="1400"/>
              </a:lnSpc>
              <a:spcBef>
                <a:spcPts val="0"/>
              </a:spcBef>
              <a:buNone/>
              <a:defRPr sz="1100" baseline="0">
                <a:solidFill>
                  <a:schemeClr val="bg1"/>
                </a:solidFill>
                <a:latin typeface="Roboto" panose="02000000000000000000" pitchFamily="2" charset="0"/>
                <a:ea typeface="Roboto" panose="02000000000000000000" pitchFamily="2" charset="0"/>
              </a:defRPr>
            </a:lvl1pPr>
            <a:lvl2pPr indent="0">
              <a:spcBef>
                <a:spcPts val="0"/>
              </a:spcBef>
              <a:defRPr sz="2200">
                <a:latin typeface="Roboto Light" panose="02000000000000000000" pitchFamily="2" charset="0"/>
                <a:ea typeface="Roboto Light" panose="02000000000000000000" pitchFamily="2" charset="0"/>
              </a:defRPr>
            </a:lvl2pPr>
            <a:lvl3pPr indent="0">
              <a:spcBef>
                <a:spcPts val="0"/>
              </a:spcBef>
              <a:defRPr sz="2200">
                <a:latin typeface="Roboto Light" panose="02000000000000000000" pitchFamily="2" charset="0"/>
                <a:ea typeface="Roboto Light" panose="02000000000000000000" pitchFamily="2" charset="0"/>
              </a:defRPr>
            </a:lvl3pPr>
            <a:lvl4pPr indent="0">
              <a:spcBef>
                <a:spcPts val="0"/>
              </a:spcBef>
              <a:defRPr sz="2200">
                <a:latin typeface="Roboto Light" panose="02000000000000000000" pitchFamily="2" charset="0"/>
                <a:ea typeface="Roboto Light" panose="02000000000000000000" pitchFamily="2" charset="0"/>
              </a:defRPr>
            </a:lvl4pPr>
            <a:lvl5pPr indent="0">
              <a:spcBef>
                <a:spcPts val="0"/>
              </a:spcBef>
              <a:defRPr sz="2200">
                <a:latin typeface="Roboto Light" panose="02000000000000000000" pitchFamily="2" charset="0"/>
                <a:ea typeface="Roboto Light" panose="02000000000000000000" pitchFamily="2" charset="0"/>
              </a:defRPr>
            </a:lvl5pPr>
          </a:lstStyle>
          <a:p>
            <a:pPr lvl="0"/>
            <a:r>
              <a:rPr lang="en-US" noProof="0" dirty="0"/>
              <a:t>KEY WORD</a:t>
            </a:r>
          </a:p>
        </p:txBody>
      </p:sp>
      <p:sp>
        <p:nvSpPr>
          <p:cNvPr id="24" name="Text Placeholder 2"/>
          <p:cNvSpPr>
            <a:spLocks noGrp="1"/>
          </p:cNvSpPr>
          <p:nvPr>
            <p:ph type="body" sz="quarter" idx="51" hasCustomPrompt="1"/>
          </p:nvPr>
        </p:nvSpPr>
        <p:spPr>
          <a:xfrm>
            <a:off x="6123971" y="1610418"/>
            <a:ext cx="920225" cy="252239"/>
          </a:xfrm>
          <a:prstGeom prst="rect">
            <a:avLst/>
          </a:prstGeom>
          <a:solidFill>
            <a:srgbClr val="002339"/>
          </a:solidFill>
          <a:ln>
            <a:noFill/>
          </a:ln>
        </p:spPr>
        <p:txBody>
          <a:bodyPr wrap="none" lIns="108000" tIns="54000" rIns="108000" bIns="18000" anchor="ctr" anchorCtr="0">
            <a:spAutoFit/>
          </a:bodyPr>
          <a:lstStyle>
            <a:lvl1pPr marL="0" indent="0" algn="l">
              <a:lnSpc>
                <a:spcPts val="1400"/>
              </a:lnSpc>
              <a:spcBef>
                <a:spcPts val="0"/>
              </a:spcBef>
              <a:buNone/>
              <a:defRPr sz="1100" baseline="0">
                <a:solidFill>
                  <a:schemeClr val="bg1"/>
                </a:solidFill>
                <a:latin typeface="Roboto" panose="02000000000000000000" pitchFamily="2" charset="0"/>
                <a:ea typeface="Roboto" panose="02000000000000000000" pitchFamily="2" charset="0"/>
              </a:defRPr>
            </a:lvl1pPr>
            <a:lvl2pPr indent="0">
              <a:spcBef>
                <a:spcPts val="0"/>
              </a:spcBef>
              <a:defRPr sz="2200">
                <a:latin typeface="Roboto Light" panose="02000000000000000000" pitchFamily="2" charset="0"/>
                <a:ea typeface="Roboto Light" panose="02000000000000000000" pitchFamily="2" charset="0"/>
              </a:defRPr>
            </a:lvl2pPr>
            <a:lvl3pPr indent="0">
              <a:spcBef>
                <a:spcPts val="0"/>
              </a:spcBef>
              <a:defRPr sz="2200">
                <a:latin typeface="Roboto Light" panose="02000000000000000000" pitchFamily="2" charset="0"/>
                <a:ea typeface="Roboto Light" panose="02000000000000000000" pitchFamily="2" charset="0"/>
              </a:defRPr>
            </a:lvl3pPr>
            <a:lvl4pPr indent="0">
              <a:spcBef>
                <a:spcPts val="0"/>
              </a:spcBef>
              <a:defRPr sz="2200">
                <a:latin typeface="Roboto Light" panose="02000000000000000000" pitchFamily="2" charset="0"/>
                <a:ea typeface="Roboto Light" panose="02000000000000000000" pitchFamily="2" charset="0"/>
              </a:defRPr>
            </a:lvl4pPr>
            <a:lvl5pPr indent="0">
              <a:spcBef>
                <a:spcPts val="0"/>
              </a:spcBef>
              <a:defRPr sz="2200">
                <a:latin typeface="Roboto Light" panose="02000000000000000000" pitchFamily="2" charset="0"/>
                <a:ea typeface="Roboto Light" panose="02000000000000000000" pitchFamily="2" charset="0"/>
              </a:defRPr>
            </a:lvl5pPr>
          </a:lstStyle>
          <a:p>
            <a:pPr lvl="0"/>
            <a:r>
              <a:rPr lang="en-US" noProof="0" dirty="0"/>
              <a:t>KEY WORD</a:t>
            </a:r>
          </a:p>
        </p:txBody>
      </p:sp>
      <p:sp>
        <p:nvSpPr>
          <p:cNvPr id="25" name="Text Placeholder 2"/>
          <p:cNvSpPr>
            <a:spLocks noGrp="1"/>
          </p:cNvSpPr>
          <p:nvPr>
            <p:ph type="body" sz="quarter" idx="52" hasCustomPrompt="1"/>
          </p:nvPr>
        </p:nvSpPr>
        <p:spPr>
          <a:xfrm>
            <a:off x="8947201" y="1610418"/>
            <a:ext cx="920225" cy="252239"/>
          </a:xfrm>
          <a:prstGeom prst="rect">
            <a:avLst/>
          </a:prstGeom>
          <a:solidFill>
            <a:srgbClr val="002339"/>
          </a:solidFill>
          <a:ln>
            <a:noFill/>
          </a:ln>
        </p:spPr>
        <p:txBody>
          <a:bodyPr wrap="none" lIns="108000" tIns="54000" rIns="108000" bIns="18000" anchor="ctr" anchorCtr="0">
            <a:spAutoFit/>
          </a:bodyPr>
          <a:lstStyle>
            <a:lvl1pPr marL="0" indent="0" algn="l">
              <a:lnSpc>
                <a:spcPts val="1400"/>
              </a:lnSpc>
              <a:spcBef>
                <a:spcPts val="0"/>
              </a:spcBef>
              <a:buNone/>
              <a:defRPr sz="1100" baseline="0">
                <a:solidFill>
                  <a:schemeClr val="bg1"/>
                </a:solidFill>
                <a:latin typeface="Roboto" panose="02000000000000000000" pitchFamily="2" charset="0"/>
                <a:ea typeface="Roboto" panose="02000000000000000000" pitchFamily="2" charset="0"/>
              </a:defRPr>
            </a:lvl1pPr>
            <a:lvl2pPr indent="0">
              <a:spcBef>
                <a:spcPts val="0"/>
              </a:spcBef>
              <a:defRPr sz="2200">
                <a:latin typeface="Roboto Light" panose="02000000000000000000" pitchFamily="2" charset="0"/>
                <a:ea typeface="Roboto Light" panose="02000000000000000000" pitchFamily="2" charset="0"/>
              </a:defRPr>
            </a:lvl2pPr>
            <a:lvl3pPr indent="0">
              <a:spcBef>
                <a:spcPts val="0"/>
              </a:spcBef>
              <a:defRPr sz="2200">
                <a:latin typeface="Roboto Light" panose="02000000000000000000" pitchFamily="2" charset="0"/>
                <a:ea typeface="Roboto Light" panose="02000000000000000000" pitchFamily="2" charset="0"/>
              </a:defRPr>
            </a:lvl3pPr>
            <a:lvl4pPr indent="0">
              <a:spcBef>
                <a:spcPts val="0"/>
              </a:spcBef>
              <a:defRPr sz="2200">
                <a:latin typeface="Roboto Light" panose="02000000000000000000" pitchFamily="2" charset="0"/>
                <a:ea typeface="Roboto Light" panose="02000000000000000000" pitchFamily="2" charset="0"/>
              </a:defRPr>
            </a:lvl4pPr>
            <a:lvl5pPr indent="0">
              <a:spcBef>
                <a:spcPts val="0"/>
              </a:spcBef>
              <a:defRPr sz="2200">
                <a:latin typeface="Roboto Light" panose="02000000000000000000" pitchFamily="2" charset="0"/>
                <a:ea typeface="Roboto Light" panose="02000000000000000000" pitchFamily="2" charset="0"/>
              </a:defRPr>
            </a:lvl5pPr>
          </a:lstStyle>
          <a:p>
            <a:pPr lvl="0"/>
            <a:r>
              <a:rPr lang="en-US" noProof="0" dirty="0"/>
              <a:t>KEY WORD</a:t>
            </a:r>
          </a:p>
        </p:txBody>
      </p:sp>
      <p:sp>
        <p:nvSpPr>
          <p:cNvPr id="26" name="Text Placeholder 2"/>
          <p:cNvSpPr>
            <a:spLocks noGrp="1"/>
          </p:cNvSpPr>
          <p:nvPr>
            <p:ph type="body" sz="quarter" idx="53" hasCustomPrompt="1"/>
          </p:nvPr>
        </p:nvSpPr>
        <p:spPr>
          <a:xfrm>
            <a:off x="480001" y="3974040"/>
            <a:ext cx="920225" cy="252239"/>
          </a:xfrm>
          <a:prstGeom prst="rect">
            <a:avLst/>
          </a:prstGeom>
          <a:solidFill>
            <a:srgbClr val="002339"/>
          </a:solidFill>
          <a:ln>
            <a:noFill/>
          </a:ln>
        </p:spPr>
        <p:txBody>
          <a:bodyPr wrap="none" lIns="108000" tIns="54000" rIns="108000" bIns="18000" anchor="ctr" anchorCtr="0">
            <a:spAutoFit/>
          </a:bodyPr>
          <a:lstStyle>
            <a:lvl1pPr marL="0" indent="0" algn="l">
              <a:lnSpc>
                <a:spcPts val="1400"/>
              </a:lnSpc>
              <a:spcBef>
                <a:spcPts val="0"/>
              </a:spcBef>
              <a:buNone/>
              <a:defRPr sz="1100" baseline="0">
                <a:solidFill>
                  <a:schemeClr val="bg1"/>
                </a:solidFill>
                <a:latin typeface="Roboto" panose="02000000000000000000" pitchFamily="2" charset="0"/>
                <a:ea typeface="Roboto" panose="02000000000000000000" pitchFamily="2" charset="0"/>
              </a:defRPr>
            </a:lvl1pPr>
            <a:lvl2pPr indent="0">
              <a:spcBef>
                <a:spcPts val="0"/>
              </a:spcBef>
              <a:defRPr sz="2200">
                <a:latin typeface="Roboto Light" panose="02000000000000000000" pitchFamily="2" charset="0"/>
                <a:ea typeface="Roboto Light" panose="02000000000000000000" pitchFamily="2" charset="0"/>
              </a:defRPr>
            </a:lvl2pPr>
            <a:lvl3pPr indent="0">
              <a:spcBef>
                <a:spcPts val="0"/>
              </a:spcBef>
              <a:defRPr sz="2200">
                <a:latin typeface="Roboto Light" panose="02000000000000000000" pitchFamily="2" charset="0"/>
                <a:ea typeface="Roboto Light" panose="02000000000000000000" pitchFamily="2" charset="0"/>
              </a:defRPr>
            </a:lvl3pPr>
            <a:lvl4pPr indent="0">
              <a:spcBef>
                <a:spcPts val="0"/>
              </a:spcBef>
              <a:defRPr sz="2200">
                <a:latin typeface="Roboto Light" panose="02000000000000000000" pitchFamily="2" charset="0"/>
                <a:ea typeface="Roboto Light" panose="02000000000000000000" pitchFamily="2" charset="0"/>
              </a:defRPr>
            </a:lvl4pPr>
            <a:lvl5pPr indent="0">
              <a:spcBef>
                <a:spcPts val="0"/>
              </a:spcBef>
              <a:defRPr sz="2200">
                <a:latin typeface="Roboto Light" panose="02000000000000000000" pitchFamily="2" charset="0"/>
                <a:ea typeface="Roboto Light" panose="02000000000000000000" pitchFamily="2" charset="0"/>
              </a:defRPr>
            </a:lvl5pPr>
          </a:lstStyle>
          <a:p>
            <a:pPr lvl="0"/>
            <a:r>
              <a:rPr lang="en-US" noProof="0" dirty="0"/>
              <a:t>KEY WORD</a:t>
            </a:r>
          </a:p>
        </p:txBody>
      </p:sp>
      <p:sp>
        <p:nvSpPr>
          <p:cNvPr id="27" name="Text Placeholder 2"/>
          <p:cNvSpPr>
            <a:spLocks noGrp="1"/>
          </p:cNvSpPr>
          <p:nvPr>
            <p:ph type="body" sz="quarter" idx="54" hasCustomPrompt="1"/>
          </p:nvPr>
        </p:nvSpPr>
        <p:spPr>
          <a:xfrm>
            <a:off x="3301986" y="3974040"/>
            <a:ext cx="920225" cy="252239"/>
          </a:xfrm>
          <a:prstGeom prst="rect">
            <a:avLst/>
          </a:prstGeom>
          <a:solidFill>
            <a:srgbClr val="002339"/>
          </a:solidFill>
          <a:ln>
            <a:noFill/>
          </a:ln>
        </p:spPr>
        <p:txBody>
          <a:bodyPr wrap="none" lIns="108000" tIns="54000" rIns="108000" bIns="18000" anchor="ctr" anchorCtr="0">
            <a:spAutoFit/>
          </a:bodyPr>
          <a:lstStyle>
            <a:lvl1pPr marL="0" indent="0" algn="l">
              <a:lnSpc>
                <a:spcPts val="1400"/>
              </a:lnSpc>
              <a:spcBef>
                <a:spcPts val="0"/>
              </a:spcBef>
              <a:buNone/>
              <a:defRPr sz="1100" baseline="0">
                <a:solidFill>
                  <a:schemeClr val="bg1"/>
                </a:solidFill>
                <a:latin typeface="Roboto" panose="02000000000000000000" pitchFamily="2" charset="0"/>
                <a:ea typeface="Roboto" panose="02000000000000000000" pitchFamily="2" charset="0"/>
              </a:defRPr>
            </a:lvl1pPr>
            <a:lvl2pPr indent="0">
              <a:spcBef>
                <a:spcPts val="0"/>
              </a:spcBef>
              <a:defRPr sz="2200">
                <a:latin typeface="Roboto Light" panose="02000000000000000000" pitchFamily="2" charset="0"/>
                <a:ea typeface="Roboto Light" panose="02000000000000000000" pitchFamily="2" charset="0"/>
              </a:defRPr>
            </a:lvl2pPr>
            <a:lvl3pPr indent="0">
              <a:spcBef>
                <a:spcPts val="0"/>
              </a:spcBef>
              <a:defRPr sz="2200">
                <a:latin typeface="Roboto Light" panose="02000000000000000000" pitchFamily="2" charset="0"/>
                <a:ea typeface="Roboto Light" panose="02000000000000000000" pitchFamily="2" charset="0"/>
              </a:defRPr>
            </a:lvl3pPr>
            <a:lvl4pPr indent="0">
              <a:spcBef>
                <a:spcPts val="0"/>
              </a:spcBef>
              <a:defRPr sz="2200">
                <a:latin typeface="Roboto Light" panose="02000000000000000000" pitchFamily="2" charset="0"/>
                <a:ea typeface="Roboto Light" panose="02000000000000000000" pitchFamily="2" charset="0"/>
              </a:defRPr>
            </a:lvl4pPr>
            <a:lvl5pPr indent="0">
              <a:spcBef>
                <a:spcPts val="0"/>
              </a:spcBef>
              <a:defRPr sz="2200">
                <a:latin typeface="Roboto Light" panose="02000000000000000000" pitchFamily="2" charset="0"/>
                <a:ea typeface="Roboto Light" panose="02000000000000000000" pitchFamily="2" charset="0"/>
              </a:defRPr>
            </a:lvl5pPr>
          </a:lstStyle>
          <a:p>
            <a:pPr lvl="0"/>
            <a:r>
              <a:rPr lang="en-US" noProof="0" dirty="0"/>
              <a:t>KEY WORD</a:t>
            </a:r>
          </a:p>
        </p:txBody>
      </p:sp>
      <p:sp>
        <p:nvSpPr>
          <p:cNvPr id="28" name="Text Placeholder 2"/>
          <p:cNvSpPr>
            <a:spLocks noGrp="1"/>
          </p:cNvSpPr>
          <p:nvPr>
            <p:ph type="body" sz="quarter" idx="55" hasCustomPrompt="1"/>
          </p:nvPr>
        </p:nvSpPr>
        <p:spPr>
          <a:xfrm>
            <a:off x="6123971" y="3974040"/>
            <a:ext cx="920225" cy="252239"/>
          </a:xfrm>
          <a:prstGeom prst="rect">
            <a:avLst/>
          </a:prstGeom>
          <a:solidFill>
            <a:srgbClr val="002339"/>
          </a:solidFill>
          <a:ln>
            <a:noFill/>
          </a:ln>
        </p:spPr>
        <p:txBody>
          <a:bodyPr wrap="none" lIns="108000" tIns="54000" rIns="108000" bIns="18000" anchor="ctr" anchorCtr="0">
            <a:spAutoFit/>
          </a:bodyPr>
          <a:lstStyle>
            <a:lvl1pPr marL="0" indent="0" algn="l">
              <a:lnSpc>
                <a:spcPts val="1400"/>
              </a:lnSpc>
              <a:spcBef>
                <a:spcPts val="0"/>
              </a:spcBef>
              <a:buNone/>
              <a:defRPr sz="1100" baseline="0">
                <a:solidFill>
                  <a:schemeClr val="bg1"/>
                </a:solidFill>
                <a:latin typeface="Roboto" panose="02000000000000000000" pitchFamily="2" charset="0"/>
                <a:ea typeface="Roboto" panose="02000000000000000000" pitchFamily="2" charset="0"/>
              </a:defRPr>
            </a:lvl1pPr>
            <a:lvl2pPr indent="0">
              <a:spcBef>
                <a:spcPts val="0"/>
              </a:spcBef>
              <a:defRPr sz="2200">
                <a:latin typeface="Roboto Light" panose="02000000000000000000" pitchFamily="2" charset="0"/>
                <a:ea typeface="Roboto Light" panose="02000000000000000000" pitchFamily="2" charset="0"/>
              </a:defRPr>
            </a:lvl2pPr>
            <a:lvl3pPr indent="0">
              <a:spcBef>
                <a:spcPts val="0"/>
              </a:spcBef>
              <a:defRPr sz="2200">
                <a:latin typeface="Roboto Light" panose="02000000000000000000" pitchFamily="2" charset="0"/>
                <a:ea typeface="Roboto Light" panose="02000000000000000000" pitchFamily="2" charset="0"/>
              </a:defRPr>
            </a:lvl3pPr>
            <a:lvl4pPr indent="0">
              <a:spcBef>
                <a:spcPts val="0"/>
              </a:spcBef>
              <a:defRPr sz="2200">
                <a:latin typeface="Roboto Light" panose="02000000000000000000" pitchFamily="2" charset="0"/>
                <a:ea typeface="Roboto Light" panose="02000000000000000000" pitchFamily="2" charset="0"/>
              </a:defRPr>
            </a:lvl4pPr>
            <a:lvl5pPr indent="0">
              <a:spcBef>
                <a:spcPts val="0"/>
              </a:spcBef>
              <a:defRPr sz="2200">
                <a:latin typeface="Roboto Light" panose="02000000000000000000" pitchFamily="2" charset="0"/>
                <a:ea typeface="Roboto Light" panose="02000000000000000000" pitchFamily="2" charset="0"/>
              </a:defRPr>
            </a:lvl5pPr>
          </a:lstStyle>
          <a:p>
            <a:pPr lvl="0"/>
            <a:r>
              <a:rPr lang="en-US" noProof="0" dirty="0"/>
              <a:t>KEY WORD</a:t>
            </a:r>
          </a:p>
        </p:txBody>
      </p:sp>
      <p:sp>
        <p:nvSpPr>
          <p:cNvPr id="29" name="Text Placeholder 2"/>
          <p:cNvSpPr>
            <a:spLocks noGrp="1"/>
          </p:cNvSpPr>
          <p:nvPr>
            <p:ph type="body" sz="quarter" idx="48" hasCustomPrompt="1"/>
          </p:nvPr>
        </p:nvSpPr>
        <p:spPr>
          <a:xfrm>
            <a:off x="1" y="203"/>
            <a:ext cx="1370669" cy="252239"/>
          </a:xfrm>
          <a:prstGeom prst="rect">
            <a:avLst/>
          </a:prstGeom>
          <a:solidFill>
            <a:srgbClr val="DA3132"/>
          </a:solidFill>
          <a:ln>
            <a:noFill/>
          </a:ln>
        </p:spPr>
        <p:txBody>
          <a:bodyPr wrap="none" lIns="108000" tIns="54000" rIns="108000" bIns="18000" anchor="ctr" anchorCtr="0">
            <a:spAutoFit/>
          </a:bodyPr>
          <a:lstStyle>
            <a:lvl1pPr marL="0" indent="0" algn="l">
              <a:lnSpc>
                <a:spcPts val="1400"/>
              </a:lnSpc>
              <a:spcBef>
                <a:spcPts val="0"/>
              </a:spcBef>
              <a:buNone/>
              <a:defRPr sz="1100" baseline="0">
                <a:solidFill>
                  <a:schemeClr val="bg1"/>
                </a:solidFill>
                <a:latin typeface="Roboto" panose="02000000000000000000" pitchFamily="2" charset="0"/>
                <a:ea typeface="Roboto" panose="02000000000000000000" pitchFamily="2" charset="0"/>
              </a:defRPr>
            </a:lvl1pPr>
            <a:lvl2pPr indent="0">
              <a:spcBef>
                <a:spcPts val="0"/>
              </a:spcBef>
              <a:defRPr sz="2200">
                <a:latin typeface="Roboto Light" panose="02000000000000000000" pitchFamily="2" charset="0"/>
                <a:ea typeface="Roboto Light" panose="02000000000000000000" pitchFamily="2" charset="0"/>
              </a:defRPr>
            </a:lvl2pPr>
            <a:lvl3pPr indent="0">
              <a:spcBef>
                <a:spcPts val="0"/>
              </a:spcBef>
              <a:defRPr sz="2200">
                <a:latin typeface="Roboto Light" panose="02000000000000000000" pitchFamily="2" charset="0"/>
                <a:ea typeface="Roboto Light" panose="02000000000000000000" pitchFamily="2" charset="0"/>
              </a:defRPr>
            </a:lvl3pPr>
            <a:lvl4pPr indent="0">
              <a:spcBef>
                <a:spcPts val="0"/>
              </a:spcBef>
              <a:defRPr sz="2200">
                <a:latin typeface="Roboto Light" panose="02000000000000000000" pitchFamily="2" charset="0"/>
                <a:ea typeface="Roboto Light" panose="02000000000000000000" pitchFamily="2" charset="0"/>
              </a:defRPr>
            </a:lvl4pPr>
            <a:lvl5pPr indent="0">
              <a:spcBef>
                <a:spcPts val="0"/>
              </a:spcBef>
              <a:defRPr sz="2200">
                <a:latin typeface="Roboto Light" panose="02000000000000000000" pitchFamily="2" charset="0"/>
                <a:ea typeface="Roboto Light" panose="02000000000000000000" pitchFamily="2" charset="0"/>
              </a:defRPr>
            </a:lvl5pPr>
          </a:lstStyle>
          <a:p>
            <a:pPr lvl="0"/>
            <a:r>
              <a:rPr lang="en-US" noProof="0" dirty="0"/>
              <a:t>INSERT CHAPTER</a:t>
            </a:r>
          </a:p>
        </p:txBody>
      </p:sp>
      <p:sp>
        <p:nvSpPr>
          <p:cNvPr id="32" name="Oval 31"/>
          <p:cNvSpPr/>
          <p:nvPr userDrawn="1"/>
        </p:nvSpPr>
        <p:spPr>
          <a:xfrm>
            <a:off x="11702374" y="144000"/>
            <a:ext cx="288000" cy="288000"/>
          </a:xfrm>
          <a:prstGeom prst="ellipse">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18000" bIns="0" rtlCol="0" anchor="ctr"/>
          <a:lstStyle/>
          <a:p>
            <a:pPr algn="ctr"/>
            <a:fld id="{EBF3DFEC-8144-4647-995E-005DB59943E4}" type="slidenum">
              <a:rPr lang="en-US" sz="1000" spc="-100" smtClean="0">
                <a:solidFill>
                  <a:schemeClr val="bg1"/>
                </a:solidFill>
                <a:latin typeface="Roboto Light" panose="02000000000000000000" pitchFamily="2" charset="0"/>
                <a:ea typeface="Roboto Light" panose="02000000000000000000" pitchFamily="2" charset="0"/>
              </a:rPr>
              <a:t>‹#›</a:t>
            </a:fld>
            <a:endParaRPr lang="en-US" sz="1000" spc="-100" dirty="0">
              <a:solidFill>
                <a:schemeClr val="bg1"/>
              </a:solidFill>
              <a:latin typeface="Roboto Light" panose="02000000000000000000" pitchFamily="2" charset="0"/>
              <a:ea typeface="Roboto Light" panose="02000000000000000000" pitchFamily="2" charset="0"/>
            </a:endParaRPr>
          </a:p>
        </p:txBody>
      </p:sp>
      <p:cxnSp>
        <p:nvCxnSpPr>
          <p:cNvPr id="30" name="Straight Connector 29"/>
          <p:cNvCxnSpPr/>
          <p:nvPr userDrawn="1"/>
        </p:nvCxnSpPr>
        <p:spPr>
          <a:xfrm>
            <a:off x="480829" y="1057987"/>
            <a:ext cx="1200000" cy="0"/>
          </a:xfrm>
          <a:prstGeom prst="line">
            <a:avLst/>
          </a:prstGeom>
          <a:ln w="36000">
            <a:solidFill>
              <a:srgbClr val="DA3132"/>
            </a:solidFill>
          </a:ln>
        </p:spPr>
        <p:style>
          <a:lnRef idx="1">
            <a:schemeClr val="accent1"/>
          </a:lnRef>
          <a:fillRef idx="0">
            <a:schemeClr val="accent1"/>
          </a:fillRef>
          <a:effectRef idx="0">
            <a:schemeClr val="accent1"/>
          </a:effectRef>
          <a:fontRef idx="minor">
            <a:schemeClr val="tx1"/>
          </a:fontRef>
        </p:style>
      </p:cxnSp>
      <p:sp>
        <p:nvSpPr>
          <p:cNvPr id="31" name="Text Placeholder 6"/>
          <p:cNvSpPr>
            <a:spLocks noGrp="1"/>
          </p:cNvSpPr>
          <p:nvPr>
            <p:ph type="body" sz="quarter" idx="16" hasCustomPrompt="1"/>
          </p:nvPr>
        </p:nvSpPr>
        <p:spPr>
          <a:xfrm>
            <a:off x="720000" y="434466"/>
            <a:ext cx="10656000" cy="504000"/>
          </a:xfrm>
          <a:prstGeom prst="rect">
            <a:avLst/>
          </a:prstGeom>
        </p:spPr>
        <p:txBody>
          <a:bodyPr lIns="0" tIns="0" rIns="0" bIns="0"/>
          <a:lstStyle>
            <a:lvl1pPr marL="0" indent="0">
              <a:lnSpc>
                <a:spcPts val="4300"/>
              </a:lnSpc>
              <a:spcBef>
                <a:spcPts val="0"/>
              </a:spcBef>
              <a:buNone/>
              <a:defRPr sz="4000" b="0">
                <a:solidFill>
                  <a:schemeClr val="bg1"/>
                </a:solidFill>
                <a:latin typeface="Roboto Condensed" panose="02000000000000000000" pitchFamily="2" charset="0"/>
                <a:ea typeface="Roboto Condensed" panose="02000000000000000000" pitchFamily="2" charset="0"/>
                <a:cs typeface="Arial" pitchFamily="34" charset="0"/>
              </a:defRPr>
            </a:lvl1pPr>
          </a:lstStyle>
          <a:p>
            <a:pPr lvl="0"/>
            <a:r>
              <a:rPr lang="en-US" noProof="0" dirty="0"/>
              <a:t>Click to insert title</a:t>
            </a:r>
          </a:p>
        </p:txBody>
      </p:sp>
      <p:sp>
        <p:nvSpPr>
          <p:cNvPr id="49" name="TextBox 48"/>
          <p:cNvSpPr txBox="1"/>
          <p:nvPr userDrawn="1"/>
        </p:nvSpPr>
        <p:spPr>
          <a:xfrm>
            <a:off x="0" y="6599203"/>
            <a:ext cx="12192000" cy="261610"/>
          </a:xfrm>
          <a:prstGeom prst="rect">
            <a:avLst/>
          </a:prstGeom>
          <a:noFill/>
        </p:spPr>
        <p:txBody>
          <a:bodyPr wrap="square" rtlCol="0">
            <a:spAutoFit/>
          </a:bodyPr>
          <a:lstStyle/>
          <a:p>
            <a:pPr algn="ctr"/>
            <a:r>
              <a:rPr lang="fr-BE" sz="1100" dirty="0">
                <a:solidFill>
                  <a:srgbClr val="9EA3B5"/>
                </a:solidFill>
                <a:latin typeface="Roboto" panose="02000000000000000000" pitchFamily="2" charset="0"/>
                <a:ea typeface="Roboto" panose="02000000000000000000" pitchFamily="2" charset="0"/>
              </a:rPr>
              <a:t>www.lambda-x.com </a:t>
            </a:r>
            <a:r>
              <a:rPr lang="fr-BE" sz="1100" dirty="0">
                <a:solidFill>
                  <a:srgbClr val="DA3132"/>
                </a:solidFill>
                <a:latin typeface="Roboto" panose="02000000000000000000" pitchFamily="2" charset="0"/>
                <a:ea typeface="Roboto" panose="02000000000000000000" pitchFamily="2" charset="0"/>
              </a:rPr>
              <a:t>ǀ</a:t>
            </a:r>
            <a:r>
              <a:rPr lang="fr-BE" sz="1100" dirty="0">
                <a:solidFill>
                  <a:srgbClr val="9EA3B5"/>
                </a:solidFill>
                <a:latin typeface="Roboto" panose="02000000000000000000" pitchFamily="2" charset="0"/>
                <a:ea typeface="Roboto" panose="02000000000000000000" pitchFamily="2" charset="0"/>
              </a:rPr>
              <a:t> info@lambda-x.com</a:t>
            </a:r>
          </a:p>
        </p:txBody>
      </p:sp>
      <p:pic>
        <p:nvPicPr>
          <p:cNvPr id="2" name="Picture 1" descr="A picture containing text, clipart&#10;&#10;Description automatically generated">
            <a:extLst>
              <a:ext uri="{FF2B5EF4-FFF2-40B4-BE49-F238E27FC236}">
                <a16:creationId xmlns:a16="http://schemas.microsoft.com/office/drawing/2014/main" id="{07359936-E735-0E67-E88A-50F185ED2747}"/>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6096" t="26716" r="6036" b="27501"/>
          <a:stretch/>
        </p:blipFill>
        <p:spPr>
          <a:xfrm>
            <a:off x="8467968" y="144000"/>
            <a:ext cx="3133969" cy="310181"/>
          </a:xfrm>
          <a:prstGeom prst="rect">
            <a:avLst/>
          </a:prstGeom>
        </p:spPr>
      </p:pic>
      <p:sp>
        <p:nvSpPr>
          <p:cNvPr id="3" name="TextBox 2">
            <a:extLst>
              <a:ext uri="{FF2B5EF4-FFF2-40B4-BE49-F238E27FC236}">
                <a16:creationId xmlns:a16="http://schemas.microsoft.com/office/drawing/2014/main" id="{4A989E6B-E85E-C39D-C1AA-841927BA8271}"/>
              </a:ext>
            </a:extLst>
          </p:cNvPr>
          <p:cNvSpPr txBox="1"/>
          <p:nvPr userDrawn="1"/>
        </p:nvSpPr>
        <p:spPr>
          <a:xfrm>
            <a:off x="10183117" y="6642556"/>
            <a:ext cx="2013693" cy="215444"/>
          </a:xfrm>
          <a:prstGeom prst="rect">
            <a:avLst/>
          </a:prstGeom>
          <a:noFill/>
        </p:spPr>
        <p:txBody>
          <a:bodyPr wrap="none" rtlCol="0">
            <a:spAutoFit/>
          </a:bodyPr>
          <a:lstStyle/>
          <a:p>
            <a:r>
              <a:rPr lang="en-US" sz="800" dirty="0"/>
              <a:t>QADE-HO-LX-01 – Issue C – 04/10/2022</a:t>
            </a:r>
            <a:endParaRPr lang="en-BE" sz="800" dirty="0"/>
          </a:p>
        </p:txBody>
      </p:sp>
    </p:spTree>
    <p:extLst>
      <p:ext uri="{BB962C8B-B14F-4D97-AF65-F5344CB8AC3E}">
        <p14:creationId xmlns:p14="http://schemas.microsoft.com/office/powerpoint/2010/main" val="226547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LX - Projects v2">
    <p:spTree>
      <p:nvGrpSpPr>
        <p:cNvPr id="1" name=""/>
        <p:cNvGrpSpPr/>
        <p:nvPr/>
      </p:nvGrpSpPr>
      <p:grpSpPr>
        <a:xfrm>
          <a:off x="0" y="0"/>
          <a:ext cx="0" cy="0"/>
          <a:chOff x="0" y="0"/>
          <a:chExt cx="0" cy="0"/>
        </a:xfrm>
      </p:grpSpPr>
      <p:sp>
        <p:nvSpPr>
          <p:cNvPr id="10" name="Rectangle 9"/>
          <p:cNvSpPr/>
          <p:nvPr userDrawn="1"/>
        </p:nvSpPr>
        <p:spPr>
          <a:xfrm>
            <a:off x="1" y="-1"/>
            <a:ext cx="12190833" cy="1296000"/>
          </a:xfrm>
          <a:prstGeom prst="rect">
            <a:avLst/>
          </a:prstGeom>
          <a:solidFill>
            <a:srgbClr val="002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ext Placeholder 2"/>
          <p:cNvSpPr>
            <a:spLocks noGrp="1"/>
          </p:cNvSpPr>
          <p:nvPr>
            <p:ph type="body" sz="quarter" idx="48" hasCustomPrompt="1"/>
          </p:nvPr>
        </p:nvSpPr>
        <p:spPr>
          <a:xfrm>
            <a:off x="1" y="203"/>
            <a:ext cx="1370669" cy="252239"/>
          </a:xfrm>
          <a:prstGeom prst="rect">
            <a:avLst/>
          </a:prstGeom>
          <a:solidFill>
            <a:srgbClr val="DA3132"/>
          </a:solidFill>
          <a:ln>
            <a:noFill/>
          </a:ln>
        </p:spPr>
        <p:txBody>
          <a:bodyPr wrap="none" lIns="108000" tIns="54000" rIns="108000" bIns="18000" anchor="ctr" anchorCtr="0">
            <a:spAutoFit/>
          </a:bodyPr>
          <a:lstStyle>
            <a:lvl1pPr marL="0" indent="0" algn="l">
              <a:lnSpc>
                <a:spcPts val="1400"/>
              </a:lnSpc>
              <a:spcBef>
                <a:spcPts val="0"/>
              </a:spcBef>
              <a:buNone/>
              <a:defRPr sz="1100" baseline="0">
                <a:solidFill>
                  <a:schemeClr val="bg1"/>
                </a:solidFill>
                <a:latin typeface="Roboto" panose="02000000000000000000" pitchFamily="2" charset="0"/>
                <a:ea typeface="Roboto" panose="02000000000000000000" pitchFamily="2" charset="0"/>
              </a:defRPr>
            </a:lvl1pPr>
            <a:lvl2pPr indent="0">
              <a:spcBef>
                <a:spcPts val="0"/>
              </a:spcBef>
              <a:defRPr sz="2200">
                <a:latin typeface="Roboto Light" panose="02000000000000000000" pitchFamily="2" charset="0"/>
                <a:ea typeface="Roboto Light" panose="02000000000000000000" pitchFamily="2" charset="0"/>
              </a:defRPr>
            </a:lvl2pPr>
            <a:lvl3pPr indent="0">
              <a:spcBef>
                <a:spcPts val="0"/>
              </a:spcBef>
              <a:defRPr sz="2200">
                <a:latin typeface="Roboto Light" panose="02000000000000000000" pitchFamily="2" charset="0"/>
                <a:ea typeface="Roboto Light" panose="02000000000000000000" pitchFamily="2" charset="0"/>
              </a:defRPr>
            </a:lvl3pPr>
            <a:lvl4pPr indent="0">
              <a:spcBef>
                <a:spcPts val="0"/>
              </a:spcBef>
              <a:defRPr sz="2200">
                <a:latin typeface="Roboto Light" panose="02000000000000000000" pitchFamily="2" charset="0"/>
                <a:ea typeface="Roboto Light" panose="02000000000000000000" pitchFamily="2" charset="0"/>
              </a:defRPr>
            </a:lvl4pPr>
            <a:lvl5pPr indent="0">
              <a:spcBef>
                <a:spcPts val="0"/>
              </a:spcBef>
              <a:defRPr sz="2200">
                <a:latin typeface="Roboto Light" panose="02000000000000000000" pitchFamily="2" charset="0"/>
                <a:ea typeface="Roboto Light" panose="02000000000000000000" pitchFamily="2" charset="0"/>
              </a:defRPr>
            </a:lvl5pPr>
          </a:lstStyle>
          <a:p>
            <a:pPr lvl="0"/>
            <a:r>
              <a:rPr lang="en-US" noProof="0" dirty="0"/>
              <a:t>INSERT CHAPTER</a:t>
            </a:r>
          </a:p>
        </p:txBody>
      </p:sp>
      <p:sp>
        <p:nvSpPr>
          <p:cNvPr id="34" name="Oval 33"/>
          <p:cNvSpPr/>
          <p:nvPr userDrawn="1"/>
        </p:nvSpPr>
        <p:spPr>
          <a:xfrm>
            <a:off x="11702374" y="144000"/>
            <a:ext cx="288000" cy="288000"/>
          </a:xfrm>
          <a:prstGeom prst="ellipse">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18000" bIns="0" rtlCol="0" anchor="ctr"/>
          <a:lstStyle/>
          <a:p>
            <a:pPr algn="ctr"/>
            <a:fld id="{EBF3DFEC-8144-4647-995E-005DB59943E4}" type="slidenum">
              <a:rPr lang="en-US" sz="1000" spc="-100" smtClean="0">
                <a:solidFill>
                  <a:schemeClr val="bg1"/>
                </a:solidFill>
                <a:latin typeface="Roboto Light" panose="02000000000000000000" pitchFamily="2" charset="0"/>
                <a:ea typeface="Roboto Light" panose="02000000000000000000" pitchFamily="2" charset="0"/>
              </a:rPr>
              <a:t>‹#›</a:t>
            </a:fld>
            <a:endParaRPr lang="en-US" sz="1000" spc="-100" dirty="0">
              <a:solidFill>
                <a:schemeClr val="bg1"/>
              </a:solidFill>
              <a:latin typeface="Roboto Light" panose="02000000000000000000" pitchFamily="2" charset="0"/>
              <a:ea typeface="Roboto Light" panose="02000000000000000000" pitchFamily="2" charset="0"/>
            </a:endParaRPr>
          </a:p>
        </p:txBody>
      </p:sp>
      <p:cxnSp>
        <p:nvCxnSpPr>
          <p:cNvPr id="32" name="Straight Connector 31"/>
          <p:cNvCxnSpPr/>
          <p:nvPr userDrawn="1"/>
        </p:nvCxnSpPr>
        <p:spPr>
          <a:xfrm>
            <a:off x="480829" y="1057987"/>
            <a:ext cx="1200000" cy="0"/>
          </a:xfrm>
          <a:prstGeom prst="line">
            <a:avLst/>
          </a:prstGeom>
          <a:ln w="36000">
            <a:solidFill>
              <a:srgbClr val="DA3132"/>
            </a:solidFill>
          </a:ln>
        </p:spPr>
        <p:style>
          <a:lnRef idx="1">
            <a:schemeClr val="accent1"/>
          </a:lnRef>
          <a:fillRef idx="0">
            <a:schemeClr val="accent1"/>
          </a:fillRef>
          <a:effectRef idx="0">
            <a:schemeClr val="accent1"/>
          </a:effectRef>
          <a:fontRef idx="minor">
            <a:schemeClr val="tx1"/>
          </a:fontRef>
        </p:style>
      </p:cxnSp>
      <p:sp>
        <p:nvSpPr>
          <p:cNvPr id="33" name="Text Placeholder 6"/>
          <p:cNvSpPr>
            <a:spLocks noGrp="1"/>
          </p:cNvSpPr>
          <p:nvPr>
            <p:ph type="body" sz="quarter" idx="16" hasCustomPrompt="1"/>
          </p:nvPr>
        </p:nvSpPr>
        <p:spPr>
          <a:xfrm>
            <a:off x="720000" y="434466"/>
            <a:ext cx="10656000" cy="504000"/>
          </a:xfrm>
          <a:prstGeom prst="rect">
            <a:avLst/>
          </a:prstGeom>
        </p:spPr>
        <p:txBody>
          <a:bodyPr lIns="0" tIns="0" rIns="0" bIns="0"/>
          <a:lstStyle>
            <a:lvl1pPr marL="0" indent="0">
              <a:lnSpc>
                <a:spcPts val="4300"/>
              </a:lnSpc>
              <a:spcBef>
                <a:spcPts val="0"/>
              </a:spcBef>
              <a:buNone/>
              <a:defRPr sz="4000" b="0">
                <a:solidFill>
                  <a:schemeClr val="bg1"/>
                </a:solidFill>
                <a:latin typeface="Roboto Condensed" panose="02000000000000000000" pitchFamily="2" charset="0"/>
                <a:ea typeface="Roboto Condensed" panose="02000000000000000000" pitchFamily="2" charset="0"/>
                <a:cs typeface="Arial" pitchFamily="34" charset="0"/>
              </a:defRPr>
            </a:lvl1pPr>
          </a:lstStyle>
          <a:p>
            <a:pPr lvl="0"/>
            <a:r>
              <a:rPr lang="en-US" noProof="0" dirty="0"/>
              <a:t>Click to insert title</a:t>
            </a:r>
          </a:p>
        </p:txBody>
      </p:sp>
      <p:sp>
        <p:nvSpPr>
          <p:cNvPr id="37" name="Rectangle 36"/>
          <p:cNvSpPr/>
          <p:nvPr userDrawn="1"/>
        </p:nvSpPr>
        <p:spPr>
          <a:xfrm>
            <a:off x="480828" y="4820157"/>
            <a:ext cx="8400536" cy="1548000"/>
          </a:xfrm>
          <a:prstGeom prst="rect">
            <a:avLst/>
          </a:prstGeom>
          <a:solidFill>
            <a:schemeClr val="bg1"/>
          </a:solidFill>
          <a:ln w="9525">
            <a:solidFill>
              <a:srgbClr val="DA31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8" name="Rectangle 37"/>
          <p:cNvSpPr/>
          <p:nvPr userDrawn="1"/>
        </p:nvSpPr>
        <p:spPr>
          <a:xfrm>
            <a:off x="480000" y="3206404"/>
            <a:ext cx="2764800" cy="1548000"/>
          </a:xfrm>
          <a:prstGeom prst="rect">
            <a:avLst/>
          </a:prstGeom>
          <a:solidFill>
            <a:schemeClr val="bg1"/>
          </a:solidFill>
          <a:ln w="9525">
            <a:solidFill>
              <a:srgbClr val="002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9" name="Rectangle 38"/>
          <p:cNvSpPr/>
          <p:nvPr userDrawn="1"/>
        </p:nvSpPr>
        <p:spPr>
          <a:xfrm>
            <a:off x="480000" y="1610757"/>
            <a:ext cx="2764800" cy="1548000"/>
          </a:xfrm>
          <a:prstGeom prst="rect">
            <a:avLst/>
          </a:prstGeom>
          <a:solidFill>
            <a:schemeClr val="bg1"/>
          </a:solidFill>
          <a:ln w="9525">
            <a:solidFill>
              <a:srgbClr val="002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0" name="Rectangle 39"/>
          <p:cNvSpPr/>
          <p:nvPr userDrawn="1"/>
        </p:nvSpPr>
        <p:spPr>
          <a:xfrm>
            <a:off x="3302400" y="1610757"/>
            <a:ext cx="2764800" cy="1548000"/>
          </a:xfrm>
          <a:prstGeom prst="rect">
            <a:avLst/>
          </a:prstGeom>
          <a:solidFill>
            <a:schemeClr val="bg1"/>
          </a:solidFill>
          <a:ln w="9525">
            <a:solidFill>
              <a:srgbClr val="002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1" name="Rectangle 40"/>
          <p:cNvSpPr/>
          <p:nvPr userDrawn="1"/>
        </p:nvSpPr>
        <p:spPr>
          <a:xfrm>
            <a:off x="6124800" y="1610757"/>
            <a:ext cx="2764800" cy="1548000"/>
          </a:xfrm>
          <a:prstGeom prst="rect">
            <a:avLst/>
          </a:prstGeom>
          <a:solidFill>
            <a:schemeClr val="bg1"/>
          </a:solidFill>
          <a:ln w="9525">
            <a:solidFill>
              <a:srgbClr val="002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2" name="Rectangle 41"/>
          <p:cNvSpPr/>
          <p:nvPr userDrawn="1"/>
        </p:nvSpPr>
        <p:spPr>
          <a:xfrm>
            <a:off x="3302400" y="3206404"/>
            <a:ext cx="2764800" cy="1548000"/>
          </a:xfrm>
          <a:prstGeom prst="rect">
            <a:avLst/>
          </a:prstGeom>
          <a:solidFill>
            <a:schemeClr val="bg1"/>
          </a:solidFill>
          <a:ln w="9525">
            <a:solidFill>
              <a:srgbClr val="002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3" name="Rectangle 42"/>
          <p:cNvSpPr/>
          <p:nvPr userDrawn="1"/>
        </p:nvSpPr>
        <p:spPr>
          <a:xfrm>
            <a:off x="8947200" y="1610757"/>
            <a:ext cx="2764800" cy="4757400"/>
          </a:xfrm>
          <a:prstGeom prst="rect">
            <a:avLst/>
          </a:prstGeom>
          <a:solidFill>
            <a:schemeClr val="bg1"/>
          </a:solidFill>
          <a:ln w="9525">
            <a:solidFill>
              <a:srgbClr val="002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4" name="Text Placeholder 2"/>
          <p:cNvSpPr>
            <a:spLocks noGrp="1"/>
          </p:cNvSpPr>
          <p:nvPr>
            <p:ph type="body" sz="quarter" idx="52" hasCustomPrompt="1"/>
          </p:nvPr>
        </p:nvSpPr>
        <p:spPr>
          <a:xfrm>
            <a:off x="8947201" y="1609939"/>
            <a:ext cx="920225" cy="252239"/>
          </a:xfrm>
          <a:prstGeom prst="rect">
            <a:avLst/>
          </a:prstGeom>
          <a:solidFill>
            <a:srgbClr val="002339"/>
          </a:solidFill>
          <a:ln>
            <a:noFill/>
          </a:ln>
        </p:spPr>
        <p:txBody>
          <a:bodyPr wrap="none" lIns="108000" tIns="54000" rIns="108000" bIns="18000" anchor="ctr" anchorCtr="0">
            <a:spAutoFit/>
          </a:bodyPr>
          <a:lstStyle>
            <a:lvl1pPr marL="0" indent="0" algn="l">
              <a:lnSpc>
                <a:spcPts val="1400"/>
              </a:lnSpc>
              <a:spcBef>
                <a:spcPts val="0"/>
              </a:spcBef>
              <a:buNone/>
              <a:defRPr sz="1100" baseline="0">
                <a:solidFill>
                  <a:schemeClr val="bg1"/>
                </a:solidFill>
                <a:latin typeface="Roboto" panose="02000000000000000000" pitchFamily="2" charset="0"/>
                <a:ea typeface="Roboto" panose="02000000000000000000" pitchFamily="2" charset="0"/>
              </a:defRPr>
            </a:lvl1pPr>
            <a:lvl2pPr indent="0">
              <a:spcBef>
                <a:spcPts val="0"/>
              </a:spcBef>
              <a:defRPr sz="2200">
                <a:latin typeface="Roboto Light" panose="02000000000000000000" pitchFamily="2" charset="0"/>
                <a:ea typeface="Roboto Light" panose="02000000000000000000" pitchFamily="2" charset="0"/>
              </a:defRPr>
            </a:lvl2pPr>
            <a:lvl3pPr indent="0">
              <a:spcBef>
                <a:spcPts val="0"/>
              </a:spcBef>
              <a:defRPr sz="2200">
                <a:latin typeface="Roboto Light" panose="02000000000000000000" pitchFamily="2" charset="0"/>
                <a:ea typeface="Roboto Light" panose="02000000000000000000" pitchFamily="2" charset="0"/>
              </a:defRPr>
            </a:lvl3pPr>
            <a:lvl4pPr indent="0">
              <a:spcBef>
                <a:spcPts val="0"/>
              </a:spcBef>
              <a:defRPr sz="2200">
                <a:latin typeface="Roboto Light" panose="02000000000000000000" pitchFamily="2" charset="0"/>
                <a:ea typeface="Roboto Light" panose="02000000000000000000" pitchFamily="2" charset="0"/>
              </a:defRPr>
            </a:lvl4pPr>
            <a:lvl5pPr indent="0">
              <a:spcBef>
                <a:spcPts val="0"/>
              </a:spcBef>
              <a:defRPr sz="2200">
                <a:latin typeface="Roboto Light" panose="02000000000000000000" pitchFamily="2" charset="0"/>
                <a:ea typeface="Roboto Light" panose="02000000000000000000" pitchFamily="2" charset="0"/>
              </a:defRPr>
            </a:lvl5pPr>
          </a:lstStyle>
          <a:p>
            <a:pPr lvl="0"/>
            <a:r>
              <a:rPr lang="en-US" noProof="0" dirty="0"/>
              <a:t>KEY WORD</a:t>
            </a:r>
          </a:p>
        </p:txBody>
      </p:sp>
      <p:sp>
        <p:nvSpPr>
          <p:cNvPr id="45" name="Text Placeholder 2"/>
          <p:cNvSpPr>
            <a:spLocks noGrp="1"/>
          </p:cNvSpPr>
          <p:nvPr>
            <p:ph type="body" sz="quarter" idx="49" hasCustomPrompt="1"/>
          </p:nvPr>
        </p:nvSpPr>
        <p:spPr>
          <a:xfrm>
            <a:off x="480001" y="1609939"/>
            <a:ext cx="920225" cy="252239"/>
          </a:xfrm>
          <a:prstGeom prst="rect">
            <a:avLst/>
          </a:prstGeom>
          <a:solidFill>
            <a:srgbClr val="002339"/>
          </a:solidFill>
          <a:ln>
            <a:noFill/>
          </a:ln>
        </p:spPr>
        <p:txBody>
          <a:bodyPr wrap="none" lIns="108000" tIns="54000" rIns="108000" bIns="18000" anchor="ctr" anchorCtr="0">
            <a:spAutoFit/>
          </a:bodyPr>
          <a:lstStyle>
            <a:lvl1pPr marL="0" indent="0" algn="l">
              <a:lnSpc>
                <a:spcPts val="1400"/>
              </a:lnSpc>
              <a:spcBef>
                <a:spcPts val="0"/>
              </a:spcBef>
              <a:buNone/>
              <a:defRPr sz="1100" baseline="0">
                <a:solidFill>
                  <a:schemeClr val="bg1"/>
                </a:solidFill>
                <a:latin typeface="Roboto" panose="02000000000000000000" pitchFamily="2" charset="0"/>
                <a:ea typeface="Roboto" panose="02000000000000000000" pitchFamily="2" charset="0"/>
              </a:defRPr>
            </a:lvl1pPr>
            <a:lvl2pPr indent="0">
              <a:spcBef>
                <a:spcPts val="0"/>
              </a:spcBef>
              <a:defRPr sz="2200">
                <a:latin typeface="Roboto Light" panose="02000000000000000000" pitchFamily="2" charset="0"/>
                <a:ea typeface="Roboto Light" panose="02000000000000000000" pitchFamily="2" charset="0"/>
              </a:defRPr>
            </a:lvl2pPr>
            <a:lvl3pPr indent="0">
              <a:spcBef>
                <a:spcPts val="0"/>
              </a:spcBef>
              <a:defRPr sz="2200">
                <a:latin typeface="Roboto Light" panose="02000000000000000000" pitchFamily="2" charset="0"/>
                <a:ea typeface="Roboto Light" panose="02000000000000000000" pitchFamily="2" charset="0"/>
              </a:defRPr>
            </a:lvl3pPr>
            <a:lvl4pPr indent="0">
              <a:spcBef>
                <a:spcPts val="0"/>
              </a:spcBef>
              <a:defRPr sz="2200">
                <a:latin typeface="Roboto Light" panose="02000000000000000000" pitchFamily="2" charset="0"/>
                <a:ea typeface="Roboto Light" panose="02000000000000000000" pitchFamily="2" charset="0"/>
              </a:defRPr>
            </a:lvl4pPr>
            <a:lvl5pPr indent="0">
              <a:spcBef>
                <a:spcPts val="0"/>
              </a:spcBef>
              <a:defRPr sz="2200">
                <a:latin typeface="Roboto Light" panose="02000000000000000000" pitchFamily="2" charset="0"/>
                <a:ea typeface="Roboto Light" panose="02000000000000000000" pitchFamily="2" charset="0"/>
              </a:defRPr>
            </a:lvl5pPr>
          </a:lstStyle>
          <a:p>
            <a:pPr lvl="0"/>
            <a:r>
              <a:rPr lang="en-US" noProof="0" dirty="0"/>
              <a:t>KEY WORD</a:t>
            </a:r>
          </a:p>
        </p:txBody>
      </p:sp>
      <p:sp>
        <p:nvSpPr>
          <p:cNvPr id="46" name="Text Placeholder 2"/>
          <p:cNvSpPr>
            <a:spLocks noGrp="1"/>
          </p:cNvSpPr>
          <p:nvPr>
            <p:ph type="body" sz="quarter" idx="50" hasCustomPrompt="1"/>
          </p:nvPr>
        </p:nvSpPr>
        <p:spPr>
          <a:xfrm>
            <a:off x="3301986" y="1609939"/>
            <a:ext cx="920225" cy="252239"/>
          </a:xfrm>
          <a:prstGeom prst="rect">
            <a:avLst/>
          </a:prstGeom>
          <a:solidFill>
            <a:srgbClr val="002339"/>
          </a:solidFill>
          <a:ln>
            <a:noFill/>
          </a:ln>
        </p:spPr>
        <p:txBody>
          <a:bodyPr wrap="none" lIns="108000" tIns="54000" rIns="108000" bIns="18000" anchor="ctr" anchorCtr="0">
            <a:spAutoFit/>
          </a:bodyPr>
          <a:lstStyle>
            <a:lvl1pPr marL="0" indent="0" algn="l">
              <a:lnSpc>
                <a:spcPts val="1400"/>
              </a:lnSpc>
              <a:spcBef>
                <a:spcPts val="0"/>
              </a:spcBef>
              <a:buNone/>
              <a:defRPr sz="1100" baseline="0">
                <a:solidFill>
                  <a:schemeClr val="bg1"/>
                </a:solidFill>
                <a:latin typeface="Roboto" panose="02000000000000000000" pitchFamily="2" charset="0"/>
                <a:ea typeface="Roboto" panose="02000000000000000000" pitchFamily="2" charset="0"/>
              </a:defRPr>
            </a:lvl1pPr>
            <a:lvl2pPr indent="0">
              <a:spcBef>
                <a:spcPts val="0"/>
              </a:spcBef>
              <a:defRPr sz="2200">
                <a:latin typeface="Roboto Light" panose="02000000000000000000" pitchFamily="2" charset="0"/>
                <a:ea typeface="Roboto Light" panose="02000000000000000000" pitchFamily="2" charset="0"/>
              </a:defRPr>
            </a:lvl2pPr>
            <a:lvl3pPr indent="0">
              <a:spcBef>
                <a:spcPts val="0"/>
              </a:spcBef>
              <a:defRPr sz="2200">
                <a:latin typeface="Roboto Light" panose="02000000000000000000" pitchFamily="2" charset="0"/>
                <a:ea typeface="Roboto Light" panose="02000000000000000000" pitchFamily="2" charset="0"/>
              </a:defRPr>
            </a:lvl3pPr>
            <a:lvl4pPr indent="0">
              <a:spcBef>
                <a:spcPts val="0"/>
              </a:spcBef>
              <a:defRPr sz="2200">
                <a:latin typeface="Roboto Light" panose="02000000000000000000" pitchFamily="2" charset="0"/>
                <a:ea typeface="Roboto Light" panose="02000000000000000000" pitchFamily="2" charset="0"/>
              </a:defRPr>
            </a:lvl4pPr>
            <a:lvl5pPr indent="0">
              <a:spcBef>
                <a:spcPts val="0"/>
              </a:spcBef>
              <a:defRPr sz="2200">
                <a:latin typeface="Roboto Light" panose="02000000000000000000" pitchFamily="2" charset="0"/>
                <a:ea typeface="Roboto Light" panose="02000000000000000000" pitchFamily="2" charset="0"/>
              </a:defRPr>
            </a:lvl5pPr>
          </a:lstStyle>
          <a:p>
            <a:pPr lvl="0"/>
            <a:r>
              <a:rPr lang="en-US" noProof="0" dirty="0"/>
              <a:t>KEY WORD</a:t>
            </a:r>
          </a:p>
        </p:txBody>
      </p:sp>
      <p:sp>
        <p:nvSpPr>
          <p:cNvPr id="47" name="Text Placeholder 2"/>
          <p:cNvSpPr>
            <a:spLocks noGrp="1"/>
          </p:cNvSpPr>
          <p:nvPr>
            <p:ph type="body" sz="quarter" idx="51" hasCustomPrompt="1"/>
          </p:nvPr>
        </p:nvSpPr>
        <p:spPr>
          <a:xfrm>
            <a:off x="6123971" y="1609939"/>
            <a:ext cx="920225" cy="252239"/>
          </a:xfrm>
          <a:prstGeom prst="rect">
            <a:avLst/>
          </a:prstGeom>
          <a:solidFill>
            <a:srgbClr val="002339"/>
          </a:solidFill>
          <a:ln>
            <a:noFill/>
          </a:ln>
        </p:spPr>
        <p:txBody>
          <a:bodyPr wrap="none" lIns="108000" tIns="54000" rIns="108000" bIns="18000" anchor="ctr" anchorCtr="0">
            <a:spAutoFit/>
          </a:bodyPr>
          <a:lstStyle>
            <a:lvl1pPr marL="0" indent="0" algn="l">
              <a:lnSpc>
                <a:spcPts val="1400"/>
              </a:lnSpc>
              <a:spcBef>
                <a:spcPts val="0"/>
              </a:spcBef>
              <a:buNone/>
              <a:defRPr sz="1100" baseline="0">
                <a:solidFill>
                  <a:schemeClr val="bg1"/>
                </a:solidFill>
                <a:latin typeface="Roboto" panose="02000000000000000000" pitchFamily="2" charset="0"/>
                <a:ea typeface="Roboto" panose="02000000000000000000" pitchFamily="2" charset="0"/>
              </a:defRPr>
            </a:lvl1pPr>
            <a:lvl2pPr indent="0">
              <a:spcBef>
                <a:spcPts val="0"/>
              </a:spcBef>
              <a:defRPr sz="2200">
                <a:latin typeface="Roboto Light" panose="02000000000000000000" pitchFamily="2" charset="0"/>
                <a:ea typeface="Roboto Light" panose="02000000000000000000" pitchFamily="2" charset="0"/>
              </a:defRPr>
            </a:lvl2pPr>
            <a:lvl3pPr indent="0">
              <a:spcBef>
                <a:spcPts val="0"/>
              </a:spcBef>
              <a:defRPr sz="2200">
                <a:latin typeface="Roboto Light" panose="02000000000000000000" pitchFamily="2" charset="0"/>
                <a:ea typeface="Roboto Light" panose="02000000000000000000" pitchFamily="2" charset="0"/>
              </a:defRPr>
            </a:lvl3pPr>
            <a:lvl4pPr indent="0">
              <a:spcBef>
                <a:spcPts val="0"/>
              </a:spcBef>
              <a:defRPr sz="2200">
                <a:latin typeface="Roboto Light" panose="02000000000000000000" pitchFamily="2" charset="0"/>
                <a:ea typeface="Roboto Light" panose="02000000000000000000" pitchFamily="2" charset="0"/>
              </a:defRPr>
            </a:lvl4pPr>
            <a:lvl5pPr indent="0">
              <a:spcBef>
                <a:spcPts val="0"/>
              </a:spcBef>
              <a:defRPr sz="2200">
                <a:latin typeface="Roboto Light" panose="02000000000000000000" pitchFamily="2" charset="0"/>
                <a:ea typeface="Roboto Light" panose="02000000000000000000" pitchFamily="2" charset="0"/>
              </a:defRPr>
            </a:lvl5pPr>
          </a:lstStyle>
          <a:p>
            <a:pPr lvl="0"/>
            <a:r>
              <a:rPr lang="en-US" noProof="0" dirty="0"/>
              <a:t>KEY WORD</a:t>
            </a:r>
          </a:p>
        </p:txBody>
      </p:sp>
      <p:sp>
        <p:nvSpPr>
          <p:cNvPr id="48" name="Text Placeholder 2"/>
          <p:cNvSpPr>
            <a:spLocks noGrp="1"/>
          </p:cNvSpPr>
          <p:nvPr>
            <p:ph type="body" sz="quarter" idx="53" hasCustomPrompt="1"/>
          </p:nvPr>
        </p:nvSpPr>
        <p:spPr>
          <a:xfrm>
            <a:off x="480001" y="3206405"/>
            <a:ext cx="920225" cy="252239"/>
          </a:xfrm>
          <a:prstGeom prst="rect">
            <a:avLst/>
          </a:prstGeom>
          <a:solidFill>
            <a:srgbClr val="002339"/>
          </a:solidFill>
          <a:ln>
            <a:noFill/>
          </a:ln>
        </p:spPr>
        <p:txBody>
          <a:bodyPr wrap="none" lIns="108000" tIns="54000" rIns="108000" bIns="18000" anchor="ctr" anchorCtr="0">
            <a:spAutoFit/>
          </a:bodyPr>
          <a:lstStyle>
            <a:lvl1pPr marL="0" indent="0" algn="l">
              <a:lnSpc>
                <a:spcPts val="1400"/>
              </a:lnSpc>
              <a:spcBef>
                <a:spcPts val="0"/>
              </a:spcBef>
              <a:buNone/>
              <a:defRPr sz="1100" baseline="0">
                <a:solidFill>
                  <a:schemeClr val="bg1"/>
                </a:solidFill>
                <a:latin typeface="Roboto" panose="02000000000000000000" pitchFamily="2" charset="0"/>
                <a:ea typeface="Roboto" panose="02000000000000000000" pitchFamily="2" charset="0"/>
              </a:defRPr>
            </a:lvl1pPr>
            <a:lvl2pPr indent="0">
              <a:spcBef>
                <a:spcPts val="0"/>
              </a:spcBef>
              <a:defRPr sz="2200">
                <a:latin typeface="Roboto Light" panose="02000000000000000000" pitchFamily="2" charset="0"/>
                <a:ea typeface="Roboto Light" panose="02000000000000000000" pitchFamily="2" charset="0"/>
              </a:defRPr>
            </a:lvl2pPr>
            <a:lvl3pPr indent="0">
              <a:spcBef>
                <a:spcPts val="0"/>
              </a:spcBef>
              <a:defRPr sz="2200">
                <a:latin typeface="Roboto Light" panose="02000000000000000000" pitchFamily="2" charset="0"/>
                <a:ea typeface="Roboto Light" panose="02000000000000000000" pitchFamily="2" charset="0"/>
              </a:defRPr>
            </a:lvl3pPr>
            <a:lvl4pPr indent="0">
              <a:spcBef>
                <a:spcPts val="0"/>
              </a:spcBef>
              <a:defRPr sz="2200">
                <a:latin typeface="Roboto Light" panose="02000000000000000000" pitchFamily="2" charset="0"/>
                <a:ea typeface="Roboto Light" panose="02000000000000000000" pitchFamily="2" charset="0"/>
              </a:defRPr>
            </a:lvl4pPr>
            <a:lvl5pPr indent="0">
              <a:spcBef>
                <a:spcPts val="0"/>
              </a:spcBef>
              <a:defRPr sz="2200">
                <a:latin typeface="Roboto Light" panose="02000000000000000000" pitchFamily="2" charset="0"/>
                <a:ea typeface="Roboto Light" panose="02000000000000000000" pitchFamily="2" charset="0"/>
              </a:defRPr>
            </a:lvl5pPr>
          </a:lstStyle>
          <a:p>
            <a:pPr lvl="0"/>
            <a:r>
              <a:rPr lang="en-US" noProof="0" dirty="0"/>
              <a:t>KEY WORD</a:t>
            </a:r>
          </a:p>
        </p:txBody>
      </p:sp>
      <p:sp>
        <p:nvSpPr>
          <p:cNvPr id="49" name="Text Placeholder 2"/>
          <p:cNvSpPr>
            <a:spLocks noGrp="1"/>
          </p:cNvSpPr>
          <p:nvPr>
            <p:ph type="body" sz="quarter" idx="54" hasCustomPrompt="1"/>
          </p:nvPr>
        </p:nvSpPr>
        <p:spPr>
          <a:xfrm>
            <a:off x="3301986" y="3206405"/>
            <a:ext cx="920225" cy="252239"/>
          </a:xfrm>
          <a:prstGeom prst="rect">
            <a:avLst/>
          </a:prstGeom>
          <a:solidFill>
            <a:srgbClr val="002339"/>
          </a:solidFill>
          <a:ln>
            <a:noFill/>
          </a:ln>
        </p:spPr>
        <p:txBody>
          <a:bodyPr wrap="none" lIns="108000" tIns="54000" rIns="108000" bIns="18000" anchor="ctr" anchorCtr="0">
            <a:spAutoFit/>
          </a:bodyPr>
          <a:lstStyle>
            <a:lvl1pPr marL="0" indent="0" algn="l">
              <a:lnSpc>
                <a:spcPts val="1400"/>
              </a:lnSpc>
              <a:spcBef>
                <a:spcPts val="0"/>
              </a:spcBef>
              <a:buNone/>
              <a:defRPr sz="1100" baseline="0">
                <a:solidFill>
                  <a:schemeClr val="bg1"/>
                </a:solidFill>
                <a:latin typeface="Roboto" panose="02000000000000000000" pitchFamily="2" charset="0"/>
                <a:ea typeface="Roboto" panose="02000000000000000000" pitchFamily="2" charset="0"/>
              </a:defRPr>
            </a:lvl1pPr>
            <a:lvl2pPr indent="0">
              <a:spcBef>
                <a:spcPts val="0"/>
              </a:spcBef>
              <a:defRPr sz="2200">
                <a:latin typeface="Roboto Light" panose="02000000000000000000" pitchFamily="2" charset="0"/>
                <a:ea typeface="Roboto Light" panose="02000000000000000000" pitchFamily="2" charset="0"/>
              </a:defRPr>
            </a:lvl2pPr>
            <a:lvl3pPr indent="0">
              <a:spcBef>
                <a:spcPts val="0"/>
              </a:spcBef>
              <a:defRPr sz="2200">
                <a:latin typeface="Roboto Light" panose="02000000000000000000" pitchFamily="2" charset="0"/>
                <a:ea typeface="Roboto Light" panose="02000000000000000000" pitchFamily="2" charset="0"/>
              </a:defRPr>
            </a:lvl3pPr>
            <a:lvl4pPr indent="0">
              <a:spcBef>
                <a:spcPts val="0"/>
              </a:spcBef>
              <a:defRPr sz="2200">
                <a:latin typeface="Roboto Light" panose="02000000000000000000" pitchFamily="2" charset="0"/>
                <a:ea typeface="Roboto Light" panose="02000000000000000000" pitchFamily="2" charset="0"/>
              </a:defRPr>
            </a:lvl4pPr>
            <a:lvl5pPr indent="0">
              <a:spcBef>
                <a:spcPts val="0"/>
              </a:spcBef>
              <a:defRPr sz="2200">
                <a:latin typeface="Roboto Light" panose="02000000000000000000" pitchFamily="2" charset="0"/>
                <a:ea typeface="Roboto Light" panose="02000000000000000000" pitchFamily="2" charset="0"/>
              </a:defRPr>
            </a:lvl5pPr>
          </a:lstStyle>
          <a:p>
            <a:pPr lvl="0"/>
            <a:r>
              <a:rPr lang="en-US" noProof="0" dirty="0"/>
              <a:t>KEY WORD</a:t>
            </a:r>
          </a:p>
        </p:txBody>
      </p:sp>
      <p:sp>
        <p:nvSpPr>
          <p:cNvPr id="50" name="Text Placeholder 2"/>
          <p:cNvSpPr>
            <a:spLocks noGrp="1"/>
          </p:cNvSpPr>
          <p:nvPr>
            <p:ph type="body" sz="quarter" idx="56" hasCustomPrompt="1"/>
          </p:nvPr>
        </p:nvSpPr>
        <p:spPr>
          <a:xfrm>
            <a:off x="480001" y="4820158"/>
            <a:ext cx="920225" cy="252239"/>
          </a:xfrm>
          <a:prstGeom prst="rect">
            <a:avLst/>
          </a:prstGeom>
          <a:solidFill>
            <a:srgbClr val="DA3132"/>
          </a:solidFill>
          <a:ln>
            <a:noFill/>
          </a:ln>
        </p:spPr>
        <p:txBody>
          <a:bodyPr wrap="none" lIns="108000" tIns="54000" rIns="108000" bIns="18000" anchor="ctr" anchorCtr="0">
            <a:spAutoFit/>
          </a:bodyPr>
          <a:lstStyle>
            <a:lvl1pPr marL="0" indent="0" algn="l">
              <a:lnSpc>
                <a:spcPts val="1400"/>
              </a:lnSpc>
              <a:spcBef>
                <a:spcPts val="0"/>
              </a:spcBef>
              <a:buNone/>
              <a:defRPr sz="1100" baseline="0">
                <a:solidFill>
                  <a:schemeClr val="bg1"/>
                </a:solidFill>
                <a:latin typeface="Roboto" panose="02000000000000000000" pitchFamily="2" charset="0"/>
                <a:ea typeface="Roboto" panose="02000000000000000000" pitchFamily="2" charset="0"/>
              </a:defRPr>
            </a:lvl1pPr>
            <a:lvl2pPr indent="0">
              <a:spcBef>
                <a:spcPts val="0"/>
              </a:spcBef>
              <a:defRPr sz="2200">
                <a:latin typeface="Roboto Light" panose="02000000000000000000" pitchFamily="2" charset="0"/>
                <a:ea typeface="Roboto Light" panose="02000000000000000000" pitchFamily="2" charset="0"/>
              </a:defRPr>
            </a:lvl2pPr>
            <a:lvl3pPr indent="0">
              <a:spcBef>
                <a:spcPts val="0"/>
              </a:spcBef>
              <a:defRPr sz="2200">
                <a:latin typeface="Roboto Light" panose="02000000000000000000" pitchFamily="2" charset="0"/>
                <a:ea typeface="Roboto Light" panose="02000000000000000000" pitchFamily="2" charset="0"/>
              </a:defRPr>
            </a:lvl3pPr>
            <a:lvl4pPr indent="0">
              <a:spcBef>
                <a:spcPts val="0"/>
              </a:spcBef>
              <a:defRPr sz="2200">
                <a:latin typeface="Roboto Light" panose="02000000000000000000" pitchFamily="2" charset="0"/>
                <a:ea typeface="Roboto Light" panose="02000000000000000000" pitchFamily="2" charset="0"/>
              </a:defRPr>
            </a:lvl4pPr>
            <a:lvl5pPr indent="0">
              <a:spcBef>
                <a:spcPts val="0"/>
              </a:spcBef>
              <a:defRPr sz="2200">
                <a:latin typeface="Roboto Light" panose="02000000000000000000" pitchFamily="2" charset="0"/>
                <a:ea typeface="Roboto Light" panose="02000000000000000000" pitchFamily="2" charset="0"/>
              </a:defRPr>
            </a:lvl5pPr>
          </a:lstStyle>
          <a:p>
            <a:pPr lvl="0"/>
            <a:r>
              <a:rPr lang="en-US" noProof="0" dirty="0"/>
              <a:t>KEY WORD</a:t>
            </a:r>
          </a:p>
        </p:txBody>
      </p:sp>
      <p:sp>
        <p:nvSpPr>
          <p:cNvPr id="51" name="Text Placeholder 2"/>
          <p:cNvSpPr>
            <a:spLocks noGrp="1"/>
          </p:cNvSpPr>
          <p:nvPr>
            <p:ph type="body" sz="quarter" idx="57" hasCustomPrompt="1"/>
          </p:nvPr>
        </p:nvSpPr>
        <p:spPr>
          <a:xfrm>
            <a:off x="6120001" y="5069147"/>
            <a:ext cx="719281" cy="179536"/>
          </a:xfrm>
          <a:prstGeom prst="rect">
            <a:avLst/>
          </a:prstGeom>
          <a:solidFill>
            <a:schemeClr val="bg1"/>
          </a:solidFill>
          <a:ln>
            <a:solidFill>
              <a:srgbClr val="9EA3B5"/>
            </a:solidFill>
          </a:ln>
        </p:spPr>
        <p:txBody>
          <a:bodyPr wrap="none" lIns="72000" tIns="0" rIns="72000" bIns="0" anchor="ctr" anchorCtr="0">
            <a:spAutoFit/>
          </a:bodyPr>
          <a:lstStyle>
            <a:lvl1pPr marL="0" indent="0" algn="l">
              <a:lnSpc>
                <a:spcPts val="1400"/>
              </a:lnSpc>
              <a:spcBef>
                <a:spcPts val="0"/>
              </a:spcBef>
              <a:buNone/>
              <a:defRPr sz="900" baseline="0">
                <a:solidFill>
                  <a:srgbClr val="9EA3B5"/>
                </a:solidFill>
                <a:latin typeface="Roboto" panose="02000000000000000000" pitchFamily="2" charset="0"/>
                <a:ea typeface="Roboto" panose="02000000000000000000" pitchFamily="2" charset="0"/>
              </a:defRPr>
            </a:lvl1pPr>
            <a:lvl2pPr indent="0">
              <a:spcBef>
                <a:spcPts val="0"/>
              </a:spcBef>
              <a:defRPr sz="2200">
                <a:latin typeface="Roboto Light" panose="02000000000000000000" pitchFamily="2" charset="0"/>
                <a:ea typeface="Roboto Light" panose="02000000000000000000" pitchFamily="2" charset="0"/>
              </a:defRPr>
            </a:lvl2pPr>
            <a:lvl3pPr indent="0">
              <a:spcBef>
                <a:spcPts val="0"/>
              </a:spcBef>
              <a:defRPr sz="2200">
                <a:latin typeface="Roboto Light" panose="02000000000000000000" pitchFamily="2" charset="0"/>
                <a:ea typeface="Roboto Light" panose="02000000000000000000" pitchFamily="2" charset="0"/>
              </a:defRPr>
            </a:lvl3pPr>
            <a:lvl4pPr indent="0">
              <a:spcBef>
                <a:spcPts val="0"/>
              </a:spcBef>
              <a:defRPr sz="2200">
                <a:latin typeface="Roboto Light" panose="02000000000000000000" pitchFamily="2" charset="0"/>
                <a:ea typeface="Roboto Light" panose="02000000000000000000" pitchFamily="2" charset="0"/>
              </a:defRPr>
            </a:lvl4pPr>
            <a:lvl5pPr indent="0">
              <a:spcBef>
                <a:spcPts val="0"/>
              </a:spcBef>
              <a:defRPr sz="2200">
                <a:latin typeface="Roboto Light" panose="02000000000000000000" pitchFamily="2" charset="0"/>
                <a:ea typeface="Roboto Light" panose="02000000000000000000" pitchFamily="2" charset="0"/>
              </a:defRPr>
            </a:lvl5pPr>
          </a:lstStyle>
          <a:p>
            <a:pPr lvl="0"/>
            <a:r>
              <a:rPr lang="en-US" noProof="0" dirty="0"/>
              <a:t>KEY WORD</a:t>
            </a:r>
          </a:p>
        </p:txBody>
      </p:sp>
      <p:sp>
        <p:nvSpPr>
          <p:cNvPr id="52" name="Text Placeholder 2"/>
          <p:cNvSpPr>
            <a:spLocks noGrp="1"/>
          </p:cNvSpPr>
          <p:nvPr>
            <p:ph type="body" sz="quarter" idx="58" hasCustomPrompt="1"/>
          </p:nvPr>
        </p:nvSpPr>
        <p:spPr>
          <a:xfrm>
            <a:off x="6120001" y="5287472"/>
            <a:ext cx="719281" cy="179536"/>
          </a:xfrm>
          <a:prstGeom prst="rect">
            <a:avLst/>
          </a:prstGeom>
          <a:solidFill>
            <a:schemeClr val="bg1"/>
          </a:solidFill>
          <a:ln>
            <a:solidFill>
              <a:srgbClr val="9EA3B5"/>
            </a:solidFill>
          </a:ln>
        </p:spPr>
        <p:txBody>
          <a:bodyPr wrap="none" lIns="72000" tIns="0" rIns="72000" bIns="0" anchor="ctr" anchorCtr="0">
            <a:spAutoFit/>
          </a:bodyPr>
          <a:lstStyle>
            <a:lvl1pPr marL="0" indent="0" algn="l">
              <a:lnSpc>
                <a:spcPts val="1400"/>
              </a:lnSpc>
              <a:spcBef>
                <a:spcPts val="0"/>
              </a:spcBef>
              <a:buNone/>
              <a:defRPr sz="900" baseline="0">
                <a:solidFill>
                  <a:srgbClr val="9EA3B5"/>
                </a:solidFill>
                <a:latin typeface="Roboto" panose="02000000000000000000" pitchFamily="2" charset="0"/>
                <a:ea typeface="Roboto" panose="02000000000000000000" pitchFamily="2" charset="0"/>
              </a:defRPr>
            </a:lvl1pPr>
            <a:lvl2pPr indent="0">
              <a:spcBef>
                <a:spcPts val="0"/>
              </a:spcBef>
              <a:defRPr sz="2200">
                <a:latin typeface="Roboto Light" panose="02000000000000000000" pitchFamily="2" charset="0"/>
                <a:ea typeface="Roboto Light" panose="02000000000000000000" pitchFamily="2" charset="0"/>
              </a:defRPr>
            </a:lvl2pPr>
            <a:lvl3pPr indent="0">
              <a:spcBef>
                <a:spcPts val="0"/>
              </a:spcBef>
              <a:defRPr sz="2200">
                <a:latin typeface="Roboto Light" panose="02000000000000000000" pitchFamily="2" charset="0"/>
                <a:ea typeface="Roboto Light" panose="02000000000000000000" pitchFamily="2" charset="0"/>
              </a:defRPr>
            </a:lvl3pPr>
            <a:lvl4pPr indent="0">
              <a:spcBef>
                <a:spcPts val="0"/>
              </a:spcBef>
              <a:defRPr sz="2200">
                <a:latin typeface="Roboto Light" panose="02000000000000000000" pitchFamily="2" charset="0"/>
                <a:ea typeface="Roboto Light" panose="02000000000000000000" pitchFamily="2" charset="0"/>
              </a:defRPr>
            </a:lvl4pPr>
            <a:lvl5pPr indent="0">
              <a:spcBef>
                <a:spcPts val="0"/>
              </a:spcBef>
              <a:defRPr sz="2200">
                <a:latin typeface="Roboto Light" panose="02000000000000000000" pitchFamily="2" charset="0"/>
                <a:ea typeface="Roboto Light" panose="02000000000000000000" pitchFamily="2" charset="0"/>
              </a:defRPr>
            </a:lvl5pPr>
          </a:lstStyle>
          <a:p>
            <a:pPr lvl="0"/>
            <a:r>
              <a:rPr lang="en-US" noProof="0" dirty="0"/>
              <a:t>KEY WORD</a:t>
            </a:r>
          </a:p>
        </p:txBody>
      </p:sp>
      <p:sp>
        <p:nvSpPr>
          <p:cNvPr id="53" name="Text Placeholder 2"/>
          <p:cNvSpPr>
            <a:spLocks noGrp="1"/>
          </p:cNvSpPr>
          <p:nvPr>
            <p:ph type="body" sz="quarter" idx="59" hasCustomPrompt="1"/>
          </p:nvPr>
        </p:nvSpPr>
        <p:spPr>
          <a:xfrm>
            <a:off x="6120001" y="5500111"/>
            <a:ext cx="719281" cy="179536"/>
          </a:xfrm>
          <a:prstGeom prst="rect">
            <a:avLst/>
          </a:prstGeom>
          <a:solidFill>
            <a:schemeClr val="bg1"/>
          </a:solidFill>
          <a:ln>
            <a:solidFill>
              <a:srgbClr val="9EA3B5"/>
            </a:solidFill>
          </a:ln>
        </p:spPr>
        <p:txBody>
          <a:bodyPr wrap="none" lIns="72000" tIns="0" rIns="72000" bIns="0" anchor="ctr" anchorCtr="0">
            <a:spAutoFit/>
          </a:bodyPr>
          <a:lstStyle>
            <a:lvl1pPr marL="0" indent="0" algn="l">
              <a:lnSpc>
                <a:spcPts val="1400"/>
              </a:lnSpc>
              <a:spcBef>
                <a:spcPts val="0"/>
              </a:spcBef>
              <a:buNone/>
              <a:defRPr sz="900" baseline="0">
                <a:solidFill>
                  <a:srgbClr val="9EA3B5"/>
                </a:solidFill>
                <a:latin typeface="Roboto" panose="02000000000000000000" pitchFamily="2" charset="0"/>
                <a:ea typeface="Roboto" panose="02000000000000000000" pitchFamily="2" charset="0"/>
              </a:defRPr>
            </a:lvl1pPr>
            <a:lvl2pPr indent="0">
              <a:spcBef>
                <a:spcPts val="0"/>
              </a:spcBef>
              <a:defRPr sz="2200">
                <a:latin typeface="Roboto Light" panose="02000000000000000000" pitchFamily="2" charset="0"/>
                <a:ea typeface="Roboto Light" panose="02000000000000000000" pitchFamily="2" charset="0"/>
              </a:defRPr>
            </a:lvl2pPr>
            <a:lvl3pPr indent="0">
              <a:spcBef>
                <a:spcPts val="0"/>
              </a:spcBef>
              <a:defRPr sz="2200">
                <a:latin typeface="Roboto Light" panose="02000000000000000000" pitchFamily="2" charset="0"/>
                <a:ea typeface="Roboto Light" panose="02000000000000000000" pitchFamily="2" charset="0"/>
              </a:defRPr>
            </a:lvl3pPr>
            <a:lvl4pPr indent="0">
              <a:spcBef>
                <a:spcPts val="0"/>
              </a:spcBef>
              <a:defRPr sz="2200">
                <a:latin typeface="Roboto Light" panose="02000000000000000000" pitchFamily="2" charset="0"/>
                <a:ea typeface="Roboto Light" panose="02000000000000000000" pitchFamily="2" charset="0"/>
              </a:defRPr>
            </a:lvl4pPr>
            <a:lvl5pPr indent="0">
              <a:spcBef>
                <a:spcPts val="0"/>
              </a:spcBef>
              <a:defRPr sz="2200">
                <a:latin typeface="Roboto Light" panose="02000000000000000000" pitchFamily="2" charset="0"/>
                <a:ea typeface="Roboto Light" panose="02000000000000000000" pitchFamily="2" charset="0"/>
              </a:defRPr>
            </a:lvl5pPr>
          </a:lstStyle>
          <a:p>
            <a:pPr lvl="0"/>
            <a:r>
              <a:rPr lang="en-US" noProof="0" dirty="0"/>
              <a:t>KEY WORD</a:t>
            </a:r>
          </a:p>
        </p:txBody>
      </p:sp>
      <p:sp>
        <p:nvSpPr>
          <p:cNvPr id="54" name="Text Placeholder 2"/>
          <p:cNvSpPr>
            <a:spLocks noGrp="1"/>
          </p:cNvSpPr>
          <p:nvPr>
            <p:ph type="body" sz="quarter" idx="60" hasCustomPrompt="1"/>
          </p:nvPr>
        </p:nvSpPr>
        <p:spPr>
          <a:xfrm>
            <a:off x="6120001" y="5716111"/>
            <a:ext cx="719281" cy="179536"/>
          </a:xfrm>
          <a:prstGeom prst="rect">
            <a:avLst/>
          </a:prstGeom>
          <a:solidFill>
            <a:schemeClr val="bg1"/>
          </a:solidFill>
          <a:ln>
            <a:solidFill>
              <a:srgbClr val="9EA3B5"/>
            </a:solidFill>
          </a:ln>
        </p:spPr>
        <p:txBody>
          <a:bodyPr wrap="none" lIns="72000" tIns="0" rIns="72000" bIns="0" anchor="ctr" anchorCtr="0">
            <a:spAutoFit/>
          </a:bodyPr>
          <a:lstStyle>
            <a:lvl1pPr marL="0" indent="0" algn="l">
              <a:lnSpc>
                <a:spcPts val="1400"/>
              </a:lnSpc>
              <a:spcBef>
                <a:spcPts val="0"/>
              </a:spcBef>
              <a:buNone/>
              <a:defRPr sz="900" baseline="0">
                <a:solidFill>
                  <a:srgbClr val="9EA3B5"/>
                </a:solidFill>
                <a:latin typeface="Roboto" panose="02000000000000000000" pitchFamily="2" charset="0"/>
                <a:ea typeface="Roboto" panose="02000000000000000000" pitchFamily="2" charset="0"/>
              </a:defRPr>
            </a:lvl1pPr>
            <a:lvl2pPr indent="0">
              <a:spcBef>
                <a:spcPts val="0"/>
              </a:spcBef>
              <a:defRPr sz="2200">
                <a:latin typeface="Roboto Light" panose="02000000000000000000" pitchFamily="2" charset="0"/>
                <a:ea typeface="Roboto Light" panose="02000000000000000000" pitchFamily="2" charset="0"/>
              </a:defRPr>
            </a:lvl2pPr>
            <a:lvl3pPr indent="0">
              <a:spcBef>
                <a:spcPts val="0"/>
              </a:spcBef>
              <a:defRPr sz="2200">
                <a:latin typeface="Roboto Light" panose="02000000000000000000" pitchFamily="2" charset="0"/>
                <a:ea typeface="Roboto Light" panose="02000000000000000000" pitchFamily="2" charset="0"/>
              </a:defRPr>
            </a:lvl3pPr>
            <a:lvl4pPr indent="0">
              <a:spcBef>
                <a:spcPts val="0"/>
              </a:spcBef>
              <a:defRPr sz="2200">
                <a:latin typeface="Roboto Light" panose="02000000000000000000" pitchFamily="2" charset="0"/>
                <a:ea typeface="Roboto Light" panose="02000000000000000000" pitchFamily="2" charset="0"/>
              </a:defRPr>
            </a:lvl4pPr>
            <a:lvl5pPr indent="0">
              <a:spcBef>
                <a:spcPts val="0"/>
              </a:spcBef>
              <a:defRPr sz="2200">
                <a:latin typeface="Roboto Light" panose="02000000000000000000" pitchFamily="2" charset="0"/>
                <a:ea typeface="Roboto Light" panose="02000000000000000000" pitchFamily="2" charset="0"/>
              </a:defRPr>
            </a:lvl5pPr>
          </a:lstStyle>
          <a:p>
            <a:pPr lvl="0"/>
            <a:r>
              <a:rPr lang="en-US" noProof="0" dirty="0"/>
              <a:t>KEY WORD</a:t>
            </a:r>
          </a:p>
        </p:txBody>
      </p:sp>
      <p:sp>
        <p:nvSpPr>
          <p:cNvPr id="55" name="Text Placeholder 2"/>
          <p:cNvSpPr>
            <a:spLocks noGrp="1"/>
          </p:cNvSpPr>
          <p:nvPr>
            <p:ph type="body" sz="quarter" idx="61" hasCustomPrompt="1"/>
          </p:nvPr>
        </p:nvSpPr>
        <p:spPr>
          <a:xfrm>
            <a:off x="6120001" y="5932111"/>
            <a:ext cx="719281" cy="179536"/>
          </a:xfrm>
          <a:prstGeom prst="rect">
            <a:avLst/>
          </a:prstGeom>
          <a:solidFill>
            <a:schemeClr val="bg1"/>
          </a:solidFill>
          <a:ln>
            <a:solidFill>
              <a:srgbClr val="9EA3B5"/>
            </a:solidFill>
          </a:ln>
        </p:spPr>
        <p:txBody>
          <a:bodyPr wrap="none" lIns="72000" tIns="0" rIns="72000" bIns="0" anchor="ctr" anchorCtr="0">
            <a:spAutoFit/>
          </a:bodyPr>
          <a:lstStyle>
            <a:lvl1pPr marL="0" indent="0" algn="l">
              <a:lnSpc>
                <a:spcPts val="1400"/>
              </a:lnSpc>
              <a:spcBef>
                <a:spcPts val="0"/>
              </a:spcBef>
              <a:buNone/>
              <a:defRPr sz="900" baseline="0">
                <a:solidFill>
                  <a:srgbClr val="9EA3B5"/>
                </a:solidFill>
                <a:latin typeface="Roboto" panose="02000000000000000000" pitchFamily="2" charset="0"/>
                <a:ea typeface="Roboto" panose="02000000000000000000" pitchFamily="2" charset="0"/>
              </a:defRPr>
            </a:lvl1pPr>
            <a:lvl2pPr indent="0">
              <a:spcBef>
                <a:spcPts val="0"/>
              </a:spcBef>
              <a:defRPr sz="2200">
                <a:latin typeface="Roboto Light" panose="02000000000000000000" pitchFamily="2" charset="0"/>
                <a:ea typeface="Roboto Light" panose="02000000000000000000" pitchFamily="2" charset="0"/>
              </a:defRPr>
            </a:lvl2pPr>
            <a:lvl3pPr indent="0">
              <a:spcBef>
                <a:spcPts val="0"/>
              </a:spcBef>
              <a:defRPr sz="2200">
                <a:latin typeface="Roboto Light" panose="02000000000000000000" pitchFamily="2" charset="0"/>
                <a:ea typeface="Roboto Light" panose="02000000000000000000" pitchFamily="2" charset="0"/>
              </a:defRPr>
            </a:lvl3pPr>
            <a:lvl4pPr indent="0">
              <a:spcBef>
                <a:spcPts val="0"/>
              </a:spcBef>
              <a:defRPr sz="2200">
                <a:latin typeface="Roboto Light" panose="02000000000000000000" pitchFamily="2" charset="0"/>
                <a:ea typeface="Roboto Light" panose="02000000000000000000" pitchFamily="2" charset="0"/>
              </a:defRPr>
            </a:lvl4pPr>
            <a:lvl5pPr indent="0">
              <a:spcBef>
                <a:spcPts val="0"/>
              </a:spcBef>
              <a:defRPr sz="2200">
                <a:latin typeface="Roboto Light" panose="02000000000000000000" pitchFamily="2" charset="0"/>
                <a:ea typeface="Roboto Light" panose="02000000000000000000" pitchFamily="2" charset="0"/>
              </a:defRPr>
            </a:lvl5pPr>
          </a:lstStyle>
          <a:p>
            <a:pPr lvl="0"/>
            <a:r>
              <a:rPr lang="en-US" noProof="0" dirty="0"/>
              <a:t>KEY WORD</a:t>
            </a:r>
          </a:p>
        </p:txBody>
      </p:sp>
      <p:sp>
        <p:nvSpPr>
          <p:cNvPr id="56" name="Rectangle 55"/>
          <p:cNvSpPr/>
          <p:nvPr userDrawn="1"/>
        </p:nvSpPr>
        <p:spPr>
          <a:xfrm>
            <a:off x="6124800" y="3215457"/>
            <a:ext cx="2764800" cy="1548000"/>
          </a:xfrm>
          <a:prstGeom prst="rect">
            <a:avLst/>
          </a:prstGeom>
          <a:solidFill>
            <a:schemeClr val="bg1"/>
          </a:solidFill>
          <a:ln w="9525">
            <a:solidFill>
              <a:srgbClr val="002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7" name="Text Placeholder 2"/>
          <p:cNvSpPr>
            <a:spLocks noGrp="1"/>
          </p:cNvSpPr>
          <p:nvPr>
            <p:ph type="body" sz="quarter" idx="62" hasCustomPrompt="1"/>
          </p:nvPr>
        </p:nvSpPr>
        <p:spPr>
          <a:xfrm>
            <a:off x="6124386" y="3215458"/>
            <a:ext cx="920225" cy="252239"/>
          </a:xfrm>
          <a:prstGeom prst="rect">
            <a:avLst/>
          </a:prstGeom>
          <a:solidFill>
            <a:srgbClr val="002339"/>
          </a:solidFill>
          <a:ln>
            <a:noFill/>
          </a:ln>
        </p:spPr>
        <p:txBody>
          <a:bodyPr wrap="none" lIns="108000" tIns="54000" rIns="108000" bIns="18000" anchor="ctr" anchorCtr="0">
            <a:spAutoFit/>
          </a:bodyPr>
          <a:lstStyle>
            <a:lvl1pPr marL="0" indent="0" algn="l">
              <a:lnSpc>
                <a:spcPts val="1400"/>
              </a:lnSpc>
              <a:spcBef>
                <a:spcPts val="0"/>
              </a:spcBef>
              <a:buNone/>
              <a:defRPr sz="1100" baseline="0">
                <a:solidFill>
                  <a:schemeClr val="bg1"/>
                </a:solidFill>
                <a:latin typeface="Roboto" panose="02000000000000000000" pitchFamily="2" charset="0"/>
                <a:ea typeface="Roboto" panose="02000000000000000000" pitchFamily="2" charset="0"/>
              </a:defRPr>
            </a:lvl1pPr>
            <a:lvl2pPr indent="0">
              <a:spcBef>
                <a:spcPts val="0"/>
              </a:spcBef>
              <a:defRPr sz="2200">
                <a:latin typeface="Roboto Light" panose="02000000000000000000" pitchFamily="2" charset="0"/>
                <a:ea typeface="Roboto Light" panose="02000000000000000000" pitchFamily="2" charset="0"/>
              </a:defRPr>
            </a:lvl2pPr>
            <a:lvl3pPr indent="0">
              <a:spcBef>
                <a:spcPts val="0"/>
              </a:spcBef>
              <a:defRPr sz="2200">
                <a:latin typeface="Roboto Light" panose="02000000000000000000" pitchFamily="2" charset="0"/>
                <a:ea typeface="Roboto Light" panose="02000000000000000000" pitchFamily="2" charset="0"/>
              </a:defRPr>
            </a:lvl3pPr>
            <a:lvl4pPr indent="0">
              <a:spcBef>
                <a:spcPts val="0"/>
              </a:spcBef>
              <a:defRPr sz="2200">
                <a:latin typeface="Roboto Light" panose="02000000000000000000" pitchFamily="2" charset="0"/>
                <a:ea typeface="Roboto Light" panose="02000000000000000000" pitchFamily="2" charset="0"/>
              </a:defRPr>
            </a:lvl4pPr>
            <a:lvl5pPr indent="0">
              <a:spcBef>
                <a:spcPts val="0"/>
              </a:spcBef>
              <a:defRPr sz="2200">
                <a:latin typeface="Roboto Light" panose="02000000000000000000" pitchFamily="2" charset="0"/>
                <a:ea typeface="Roboto Light" panose="02000000000000000000" pitchFamily="2" charset="0"/>
              </a:defRPr>
            </a:lvl5pPr>
          </a:lstStyle>
          <a:p>
            <a:pPr lvl="0"/>
            <a:r>
              <a:rPr lang="en-US" noProof="0" dirty="0"/>
              <a:t>KEY WORD</a:t>
            </a:r>
          </a:p>
        </p:txBody>
      </p:sp>
      <p:sp>
        <p:nvSpPr>
          <p:cNvPr id="58" name="TextBox 57"/>
          <p:cNvSpPr txBox="1"/>
          <p:nvPr userDrawn="1"/>
        </p:nvSpPr>
        <p:spPr>
          <a:xfrm>
            <a:off x="0" y="6599203"/>
            <a:ext cx="12192000" cy="261610"/>
          </a:xfrm>
          <a:prstGeom prst="rect">
            <a:avLst/>
          </a:prstGeom>
          <a:noFill/>
        </p:spPr>
        <p:txBody>
          <a:bodyPr wrap="square" rtlCol="0">
            <a:spAutoFit/>
          </a:bodyPr>
          <a:lstStyle/>
          <a:p>
            <a:pPr algn="ctr"/>
            <a:r>
              <a:rPr lang="fr-BE" sz="1100" dirty="0">
                <a:solidFill>
                  <a:srgbClr val="9EA3B5"/>
                </a:solidFill>
                <a:latin typeface="Roboto" panose="02000000000000000000" pitchFamily="2" charset="0"/>
                <a:ea typeface="Roboto" panose="02000000000000000000" pitchFamily="2" charset="0"/>
              </a:rPr>
              <a:t>www.lambda-x.com </a:t>
            </a:r>
            <a:r>
              <a:rPr lang="fr-BE" sz="1100" dirty="0">
                <a:solidFill>
                  <a:srgbClr val="DA3132"/>
                </a:solidFill>
                <a:latin typeface="Roboto" panose="02000000000000000000" pitchFamily="2" charset="0"/>
                <a:ea typeface="Roboto" panose="02000000000000000000" pitchFamily="2" charset="0"/>
              </a:rPr>
              <a:t>ǀ</a:t>
            </a:r>
            <a:r>
              <a:rPr lang="fr-BE" sz="1100" dirty="0">
                <a:solidFill>
                  <a:srgbClr val="9EA3B5"/>
                </a:solidFill>
                <a:latin typeface="Roboto" panose="02000000000000000000" pitchFamily="2" charset="0"/>
                <a:ea typeface="Roboto" panose="02000000000000000000" pitchFamily="2" charset="0"/>
              </a:rPr>
              <a:t> info@lambda-x.com</a:t>
            </a:r>
          </a:p>
        </p:txBody>
      </p:sp>
      <p:pic>
        <p:nvPicPr>
          <p:cNvPr id="2" name="Picture 1" descr="A picture containing text, clipart&#10;&#10;Description automatically generated">
            <a:extLst>
              <a:ext uri="{FF2B5EF4-FFF2-40B4-BE49-F238E27FC236}">
                <a16:creationId xmlns:a16="http://schemas.microsoft.com/office/drawing/2014/main" id="{67720E90-A4D8-3809-7D07-9D3D1C585C3B}"/>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6096" t="26716" r="6036" b="27501"/>
          <a:stretch/>
        </p:blipFill>
        <p:spPr>
          <a:xfrm>
            <a:off x="8467968" y="144000"/>
            <a:ext cx="3133969" cy="310181"/>
          </a:xfrm>
          <a:prstGeom prst="rect">
            <a:avLst/>
          </a:prstGeom>
        </p:spPr>
      </p:pic>
      <p:sp>
        <p:nvSpPr>
          <p:cNvPr id="3" name="TextBox 2">
            <a:extLst>
              <a:ext uri="{FF2B5EF4-FFF2-40B4-BE49-F238E27FC236}">
                <a16:creationId xmlns:a16="http://schemas.microsoft.com/office/drawing/2014/main" id="{750F8508-D7F3-AB5A-D143-70557D8BDCC7}"/>
              </a:ext>
            </a:extLst>
          </p:cNvPr>
          <p:cNvSpPr txBox="1"/>
          <p:nvPr userDrawn="1"/>
        </p:nvSpPr>
        <p:spPr>
          <a:xfrm>
            <a:off x="10183117" y="6642556"/>
            <a:ext cx="2013693" cy="215444"/>
          </a:xfrm>
          <a:prstGeom prst="rect">
            <a:avLst/>
          </a:prstGeom>
          <a:noFill/>
        </p:spPr>
        <p:txBody>
          <a:bodyPr wrap="none" rtlCol="0">
            <a:spAutoFit/>
          </a:bodyPr>
          <a:lstStyle/>
          <a:p>
            <a:r>
              <a:rPr lang="en-US" sz="800" dirty="0"/>
              <a:t>QADE-HO-LX-01 – Issue C – 04/10/2022</a:t>
            </a:r>
            <a:endParaRPr lang="en-BE" sz="800" dirty="0"/>
          </a:p>
        </p:txBody>
      </p:sp>
    </p:spTree>
    <p:extLst>
      <p:ext uri="{BB962C8B-B14F-4D97-AF65-F5344CB8AC3E}">
        <p14:creationId xmlns:p14="http://schemas.microsoft.com/office/powerpoint/2010/main" val="16375333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LX - Projects v2">
    <p:spTree>
      <p:nvGrpSpPr>
        <p:cNvPr id="1" name=""/>
        <p:cNvGrpSpPr/>
        <p:nvPr/>
      </p:nvGrpSpPr>
      <p:grpSpPr>
        <a:xfrm>
          <a:off x="0" y="0"/>
          <a:ext cx="0" cy="0"/>
          <a:chOff x="0" y="0"/>
          <a:chExt cx="0" cy="0"/>
        </a:xfrm>
      </p:grpSpPr>
      <p:sp>
        <p:nvSpPr>
          <p:cNvPr id="36" name="Rectangle 35"/>
          <p:cNvSpPr/>
          <p:nvPr userDrawn="1"/>
        </p:nvSpPr>
        <p:spPr>
          <a:xfrm>
            <a:off x="480827" y="4141880"/>
            <a:ext cx="5585543" cy="2188800"/>
          </a:xfrm>
          <a:prstGeom prst="rect">
            <a:avLst/>
          </a:prstGeom>
          <a:solidFill>
            <a:schemeClr val="bg1"/>
          </a:solidFill>
          <a:ln w="9525">
            <a:solidFill>
              <a:srgbClr val="002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Rectangle 5"/>
          <p:cNvSpPr/>
          <p:nvPr userDrawn="1"/>
        </p:nvSpPr>
        <p:spPr>
          <a:xfrm>
            <a:off x="479999" y="1906280"/>
            <a:ext cx="5586372" cy="2188800"/>
          </a:xfrm>
          <a:prstGeom prst="rect">
            <a:avLst/>
          </a:prstGeom>
          <a:solidFill>
            <a:schemeClr val="bg1"/>
          </a:solidFill>
          <a:ln w="9525">
            <a:solidFill>
              <a:srgbClr val="002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userDrawn="1"/>
        </p:nvSpPr>
        <p:spPr>
          <a:xfrm>
            <a:off x="6124800" y="1906280"/>
            <a:ext cx="5587200" cy="2188800"/>
          </a:xfrm>
          <a:prstGeom prst="rect">
            <a:avLst/>
          </a:prstGeom>
          <a:solidFill>
            <a:schemeClr val="bg1"/>
          </a:solidFill>
          <a:ln w="9525">
            <a:solidFill>
              <a:srgbClr val="002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p:cNvSpPr/>
          <p:nvPr userDrawn="1"/>
        </p:nvSpPr>
        <p:spPr>
          <a:xfrm>
            <a:off x="1" y="-1"/>
            <a:ext cx="12190833" cy="1296000"/>
          </a:xfrm>
          <a:prstGeom prst="rect">
            <a:avLst/>
          </a:prstGeom>
          <a:solidFill>
            <a:srgbClr val="002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ext Placeholder 2"/>
          <p:cNvSpPr>
            <a:spLocks noGrp="1"/>
          </p:cNvSpPr>
          <p:nvPr>
            <p:ph type="body" sz="quarter" idx="48" hasCustomPrompt="1"/>
          </p:nvPr>
        </p:nvSpPr>
        <p:spPr>
          <a:xfrm>
            <a:off x="1" y="203"/>
            <a:ext cx="1370669" cy="252239"/>
          </a:xfrm>
          <a:prstGeom prst="rect">
            <a:avLst/>
          </a:prstGeom>
          <a:solidFill>
            <a:srgbClr val="DA3132"/>
          </a:solidFill>
          <a:ln>
            <a:noFill/>
          </a:ln>
        </p:spPr>
        <p:txBody>
          <a:bodyPr wrap="none" lIns="108000" tIns="54000" rIns="108000" bIns="18000" anchor="ctr" anchorCtr="0">
            <a:spAutoFit/>
          </a:bodyPr>
          <a:lstStyle>
            <a:lvl1pPr marL="0" indent="0" algn="l">
              <a:lnSpc>
                <a:spcPts val="1400"/>
              </a:lnSpc>
              <a:spcBef>
                <a:spcPts val="0"/>
              </a:spcBef>
              <a:buNone/>
              <a:defRPr sz="1100" baseline="0">
                <a:solidFill>
                  <a:schemeClr val="bg1"/>
                </a:solidFill>
                <a:latin typeface="Roboto" panose="02000000000000000000" pitchFamily="2" charset="0"/>
                <a:ea typeface="Roboto" panose="02000000000000000000" pitchFamily="2" charset="0"/>
              </a:defRPr>
            </a:lvl1pPr>
            <a:lvl2pPr indent="0">
              <a:spcBef>
                <a:spcPts val="0"/>
              </a:spcBef>
              <a:defRPr sz="2200">
                <a:latin typeface="Roboto Light" panose="02000000000000000000" pitchFamily="2" charset="0"/>
                <a:ea typeface="Roboto Light" panose="02000000000000000000" pitchFamily="2" charset="0"/>
              </a:defRPr>
            </a:lvl2pPr>
            <a:lvl3pPr indent="0">
              <a:spcBef>
                <a:spcPts val="0"/>
              </a:spcBef>
              <a:defRPr sz="2200">
                <a:latin typeface="Roboto Light" panose="02000000000000000000" pitchFamily="2" charset="0"/>
                <a:ea typeface="Roboto Light" panose="02000000000000000000" pitchFamily="2" charset="0"/>
              </a:defRPr>
            </a:lvl3pPr>
            <a:lvl4pPr indent="0">
              <a:spcBef>
                <a:spcPts val="0"/>
              </a:spcBef>
              <a:defRPr sz="2200">
                <a:latin typeface="Roboto Light" panose="02000000000000000000" pitchFamily="2" charset="0"/>
                <a:ea typeface="Roboto Light" panose="02000000000000000000" pitchFamily="2" charset="0"/>
              </a:defRPr>
            </a:lvl4pPr>
            <a:lvl5pPr indent="0">
              <a:spcBef>
                <a:spcPts val="0"/>
              </a:spcBef>
              <a:defRPr sz="2200">
                <a:latin typeface="Roboto Light" panose="02000000000000000000" pitchFamily="2" charset="0"/>
                <a:ea typeface="Roboto Light" panose="02000000000000000000" pitchFamily="2" charset="0"/>
              </a:defRPr>
            </a:lvl5pPr>
          </a:lstStyle>
          <a:p>
            <a:pPr lvl="0"/>
            <a:r>
              <a:rPr lang="en-US" noProof="0" dirty="0"/>
              <a:t>INSERT CHAPTER</a:t>
            </a:r>
          </a:p>
        </p:txBody>
      </p:sp>
      <p:sp>
        <p:nvSpPr>
          <p:cNvPr id="17" name="Rectangle 16"/>
          <p:cNvSpPr/>
          <p:nvPr userDrawn="1"/>
        </p:nvSpPr>
        <p:spPr>
          <a:xfrm>
            <a:off x="6126458" y="4141880"/>
            <a:ext cx="5585543" cy="2188800"/>
          </a:xfrm>
          <a:prstGeom prst="rect">
            <a:avLst/>
          </a:prstGeom>
          <a:solidFill>
            <a:schemeClr val="bg1"/>
          </a:solidFill>
          <a:ln w="9525">
            <a:solidFill>
              <a:srgbClr val="002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Oval 12"/>
          <p:cNvSpPr/>
          <p:nvPr userDrawn="1"/>
        </p:nvSpPr>
        <p:spPr>
          <a:xfrm>
            <a:off x="11702374" y="144000"/>
            <a:ext cx="288000" cy="288000"/>
          </a:xfrm>
          <a:prstGeom prst="ellipse">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18000" bIns="0" rtlCol="0" anchor="ctr"/>
          <a:lstStyle/>
          <a:p>
            <a:pPr algn="ctr"/>
            <a:fld id="{EBF3DFEC-8144-4647-995E-005DB59943E4}" type="slidenum">
              <a:rPr lang="en-US" sz="1000" spc="-100" smtClean="0">
                <a:solidFill>
                  <a:schemeClr val="bg1"/>
                </a:solidFill>
                <a:latin typeface="Roboto Light" panose="02000000000000000000" pitchFamily="2" charset="0"/>
                <a:ea typeface="Roboto Light" panose="02000000000000000000" pitchFamily="2" charset="0"/>
              </a:rPr>
              <a:t>‹#›</a:t>
            </a:fld>
            <a:endParaRPr lang="en-US" sz="1000" spc="-100" dirty="0">
              <a:solidFill>
                <a:schemeClr val="bg1"/>
              </a:solidFill>
              <a:latin typeface="Roboto Light" panose="02000000000000000000" pitchFamily="2" charset="0"/>
              <a:ea typeface="Roboto Light" panose="02000000000000000000" pitchFamily="2" charset="0"/>
            </a:endParaRPr>
          </a:p>
        </p:txBody>
      </p:sp>
      <p:cxnSp>
        <p:nvCxnSpPr>
          <p:cNvPr id="20" name="Straight Connector 19"/>
          <p:cNvCxnSpPr/>
          <p:nvPr userDrawn="1"/>
        </p:nvCxnSpPr>
        <p:spPr>
          <a:xfrm>
            <a:off x="480829" y="1057987"/>
            <a:ext cx="1200000" cy="0"/>
          </a:xfrm>
          <a:prstGeom prst="line">
            <a:avLst/>
          </a:prstGeom>
          <a:ln w="36000">
            <a:solidFill>
              <a:srgbClr val="DA3132"/>
            </a:solidFill>
          </a:ln>
        </p:spPr>
        <p:style>
          <a:lnRef idx="1">
            <a:schemeClr val="accent1"/>
          </a:lnRef>
          <a:fillRef idx="0">
            <a:schemeClr val="accent1"/>
          </a:fillRef>
          <a:effectRef idx="0">
            <a:schemeClr val="accent1"/>
          </a:effectRef>
          <a:fontRef idx="minor">
            <a:schemeClr val="tx1"/>
          </a:fontRef>
        </p:style>
      </p:cxnSp>
      <p:sp>
        <p:nvSpPr>
          <p:cNvPr id="21" name="Text Placeholder 6"/>
          <p:cNvSpPr>
            <a:spLocks noGrp="1"/>
          </p:cNvSpPr>
          <p:nvPr>
            <p:ph type="body" sz="quarter" idx="16" hasCustomPrompt="1"/>
          </p:nvPr>
        </p:nvSpPr>
        <p:spPr>
          <a:xfrm>
            <a:off x="720000" y="434466"/>
            <a:ext cx="10656000" cy="504000"/>
          </a:xfrm>
          <a:prstGeom prst="rect">
            <a:avLst/>
          </a:prstGeom>
        </p:spPr>
        <p:txBody>
          <a:bodyPr lIns="0" tIns="0" rIns="0" bIns="0"/>
          <a:lstStyle>
            <a:lvl1pPr marL="0" indent="0">
              <a:lnSpc>
                <a:spcPts val="4300"/>
              </a:lnSpc>
              <a:spcBef>
                <a:spcPts val="0"/>
              </a:spcBef>
              <a:buNone/>
              <a:defRPr sz="4000" b="0">
                <a:solidFill>
                  <a:schemeClr val="bg1"/>
                </a:solidFill>
                <a:latin typeface="Roboto Condensed" panose="02000000000000000000" pitchFamily="2" charset="0"/>
                <a:ea typeface="Roboto Condensed" panose="02000000000000000000" pitchFamily="2" charset="0"/>
                <a:cs typeface="Arial" pitchFamily="34" charset="0"/>
              </a:defRPr>
            </a:lvl1pPr>
          </a:lstStyle>
          <a:p>
            <a:pPr lvl="0"/>
            <a:r>
              <a:rPr lang="en-US" noProof="0" dirty="0"/>
              <a:t>Click to insert title</a:t>
            </a:r>
          </a:p>
        </p:txBody>
      </p:sp>
      <p:sp>
        <p:nvSpPr>
          <p:cNvPr id="22" name="Text Placeholder 6"/>
          <p:cNvSpPr>
            <a:spLocks noGrp="1"/>
          </p:cNvSpPr>
          <p:nvPr>
            <p:ph type="body" sz="quarter" idx="49" hasCustomPrompt="1"/>
          </p:nvPr>
        </p:nvSpPr>
        <p:spPr>
          <a:xfrm>
            <a:off x="479999" y="1449281"/>
            <a:ext cx="10656000" cy="371522"/>
          </a:xfrm>
          <a:prstGeom prst="rect">
            <a:avLst/>
          </a:prstGeom>
        </p:spPr>
        <p:txBody>
          <a:bodyPr lIns="0" tIns="0" rIns="0" bIns="0"/>
          <a:lstStyle>
            <a:lvl1pPr marL="0" indent="0">
              <a:lnSpc>
                <a:spcPct val="100000"/>
              </a:lnSpc>
              <a:spcBef>
                <a:spcPts val="0"/>
              </a:spcBef>
              <a:buNone/>
              <a:defRPr sz="2000" b="0">
                <a:solidFill>
                  <a:srgbClr val="002339"/>
                </a:solidFill>
                <a:latin typeface="Roboto Condensed" panose="02000000000000000000" pitchFamily="2" charset="0"/>
                <a:ea typeface="Roboto Condensed" panose="02000000000000000000" pitchFamily="2" charset="0"/>
                <a:cs typeface="Arial" pitchFamily="34" charset="0"/>
              </a:defRPr>
            </a:lvl1pPr>
          </a:lstStyle>
          <a:p>
            <a:pPr lvl="0"/>
            <a:r>
              <a:rPr lang="en-US" noProof="0" dirty="0"/>
              <a:t>Click to insert subtitle</a:t>
            </a:r>
          </a:p>
        </p:txBody>
      </p:sp>
      <p:sp>
        <p:nvSpPr>
          <p:cNvPr id="28" name="TextBox 27"/>
          <p:cNvSpPr txBox="1"/>
          <p:nvPr userDrawn="1"/>
        </p:nvSpPr>
        <p:spPr>
          <a:xfrm>
            <a:off x="0" y="6599203"/>
            <a:ext cx="12192000" cy="261610"/>
          </a:xfrm>
          <a:prstGeom prst="rect">
            <a:avLst/>
          </a:prstGeom>
          <a:noFill/>
        </p:spPr>
        <p:txBody>
          <a:bodyPr wrap="square" rtlCol="0">
            <a:spAutoFit/>
          </a:bodyPr>
          <a:lstStyle/>
          <a:p>
            <a:pPr algn="ctr"/>
            <a:r>
              <a:rPr lang="fr-BE" sz="1100" dirty="0">
                <a:solidFill>
                  <a:srgbClr val="9EA3B5"/>
                </a:solidFill>
                <a:latin typeface="Roboto" panose="02000000000000000000" pitchFamily="2" charset="0"/>
                <a:ea typeface="Roboto" panose="02000000000000000000" pitchFamily="2" charset="0"/>
              </a:rPr>
              <a:t>www.lambda-x.com </a:t>
            </a:r>
            <a:r>
              <a:rPr lang="fr-BE" sz="1100" dirty="0">
                <a:solidFill>
                  <a:srgbClr val="DA3132"/>
                </a:solidFill>
                <a:latin typeface="Roboto" panose="02000000000000000000" pitchFamily="2" charset="0"/>
                <a:ea typeface="Roboto" panose="02000000000000000000" pitchFamily="2" charset="0"/>
              </a:rPr>
              <a:t>ǀ</a:t>
            </a:r>
            <a:r>
              <a:rPr lang="fr-BE" sz="1100" dirty="0">
                <a:solidFill>
                  <a:srgbClr val="9EA3B5"/>
                </a:solidFill>
                <a:latin typeface="Roboto" panose="02000000000000000000" pitchFamily="2" charset="0"/>
                <a:ea typeface="Roboto" panose="02000000000000000000" pitchFamily="2" charset="0"/>
              </a:rPr>
              <a:t> info@lambda-x.com</a:t>
            </a:r>
          </a:p>
        </p:txBody>
      </p:sp>
      <p:pic>
        <p:nvPicPr>
          <p:cNvPr id="2" name="Picture 1" descr="A picture containing text, clipart&#10;&#10;Description automatically generated">
            <a:extLst>
              <a:ext uri="{FF2B5EF4-FFF2-40B4-BE49-F238E27FC236}">
                <a16:creationId xmlns:a16="http://schemas.microsoft.com/office/drawing/2014/main" id="{367A5317-F768-8B44-20DE-8E2C1C1F3CDC}"/>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6096" t="26716" r="6036" b="27501"/>
          <a:stretch/>
        </p:blipFill>
        <p:spPr>
          <a:xfrm>
            <a:off x="8467968" y="144000"/>
            <a:ext cx="3133969" cy="310181"/>
          </a:xfrm>
          <a:prstGeom prst="rect">
            <a:avLst/>
          </a:prstGeom>
        </p:spPr>
      </p:pic>
      <p:sp>
        <p:nvSpPr>
          <p:cNvPr id="3" name="TextBox 2">
            <a:extLst>
              <a:ext uri="{FF2B5EF4-FFF2-40B4-BE49-F238E27FC236}">
                <a16:creationId xmlns:a16="http://schemas.microsoft.com/office/drawing/2014/main" id="{D3FF6DE1-22F7-8404-1285-3355FA2AEB77}"/>
              </a:ext>
            </a:extLst>
          </p:cNvPr>
          <p:cNvSpPr txBox="1"/>
          <p:nvPr userDrawn="1"/>
        </p:nvSpPr>
        <p:spPr>
          <a:xfrm>
            <a:off x="10183117" y="6642556"/>
            <a:ext cx="2013693" cy="215444"/>
          </a:xfrm>
          <a:prstGeom prst="rect">
            <a:avLst/>
          </a:prstGeom>
          <a:noFill/>
        </p:spPr>
        <p:txBody>
          <a:bodyPr wrap="none" rtlCol="0">
            <a:spAutoFit/>
          </a:bodyPr>
          <a:lstStyle/>
          <a:p>
            <a:r>
              <a:rPr lang="en-US" sz="800" dirty="0"/>
              <a:t>QADE-HO-LX-01 – Issue C – 04/10/2022</a:t>
            </a:r>
            <a:endParaRPr lang="en-BE" sz="800" dirty="0"/>
          </a:p>
        </p:txBody>
      </p:sp>
    </p:spTree>
    <p:extLst>
      <p:ext uri="{BB962C8B-B14F-4D97-AF65-F5344CB8AC3E}">
        <p14:creationId xmlns:p14="http://schemas.microsoft.com/office/powerpoint/2010/main" val="40549401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X - Thank you v1">
    <p:spTree>
      <p:nvGrpSpPr>
        <p:cNvPr id="1" name=""/>
        <p:cNvGrpSpPr/>
        <p:nvPr/>
      </p:nvGrpSpPr>
      <p:grpSpPr>
        <a:xfrm>
          <a:off x="0" y="0"/>
          <a:ext cx="0" cy="0"/>
          <a:chOff x="0" y="0"/>
          <a:chExt cx="0" cy="0"/>
        </a:xfrm>
      </p:grpSpPr>
      <p:sp>
        <p:nvSpPr>
          <p:cNvPr id="10" name="Rectangle 9"/>
          <p:cNvSpPr/>
          <p:nvPr userDrawn="1"/>
        </p:nvSpPr>
        <p:spPr>
          <a:xfrm>
            <a:off x="1" y="-1"/>
            <a:ext cx="12190833" cy="1717200"/>
          </a:xfrm>
          <a:prstGeom prst="rect">
            <a:avLst/>
          </a:prstGeom>
          <a:solidFill>
            <a:srgbClr val="002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1" name="Straight Connector 10"/>
          <p:cNvCxnSpPr/>
          <p:nvPr userDrawn="1"/>
        </p:nvCxnSpPr>
        <p:spPr>
          <a:xfrm>
            <a:off x="480829" y="1340518"/>
            <a:ext cx="1200000" cy="0"/>
          </a:xfrm>
          <a:prstGeom prst="line">
            <a:avLst/>
          </a:prstGeom>
          <a:ln w="36000">
            <a:solidFill>
              <a:srgbClr val="DA3132"/>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6" hasCustomPrompt="1"/>
          </p:nvPr>
        </p:nvSpPr>
        <p:spPr>
          <a:xfrm>
            <a:off x="720000" y="716997"/>
            <a:ext cx="10800000" cy="504000"/>
          </a:xfrm>
          <a:prstGeom prst="rect">
            <a:avLst/>
          </a:prstGeom>
        </p:spPr>
        <p:txBody>
          <a:bodyPr lIns="0" tIns="0" rIns="0" bIns="0"/>
          <a:lstStyle>
            <a:lvl1pPr marL="0" indent="0">
              <a:lnSpc>
                <a:spcPts val="4300"/>
              </a:lnSpc>
              <a:spcBef>
                <a:spcPts val="0"/>
              </a:spcBef>
              <a:buNone/>
              <a:defRPr sz="4000" b="0" baseline="0">
                <a:solidFill>
                  <a:schemeClr val="bg1"/>
                </a:solidFill>
                <a:latin typeface="Roboto Condensed" panose="02000000000000000000" pitchFamily="2" charset="0"/>
                <a:ea typeface="Roboto Condensed" panose="02000000000000000000" pitchFamily="2" charset="0"/>
                <a:cs typeface="Arial" pitchFamily="34" charset="0"/>
              </a:defRPr>
            </a:lvl1pPr>
          </a:lstStyle>
          <a:p>
            <a:pPr lvl="0"/>
            <a:r>
              <a:rPr lang="en-US" noProof="0" dirty="0"/>
              <a:t>Edit Master Title</a:t>
            </a:r>
          </a:p>
        </p:txBody>
      </p:sp>
      <p:sp>
        <p:nvSpPr>
          <p:cNvPr id="15" name="Text Placeholder 6"/>
          <p:cNvSpPr>
            <a:spLocks noGrp="1"/>
          </p:cNvSpPr>
          <p:nvPr>
            <p:ph type="body" sz="quarter" idx="18" hasCustomPrompt="1"/>
          </p:nvPr>
        </p:nvSpPr>
        <p:spPr>
          <a:xfrm>
            <a:off x="720000" y="414665"/>
            <a:ext cx="7680000" cy="288000"/>
          </a:xfrm>
          <a:prstGeom prst="rect">
            <a:avLst/>
          </a:prstGeom>
        </p:spPr>
        <p:txBody>
          <a:bodyPr lIns="0" tIns="0" rIns="0" bIns="0"/>
          <a:lstStyle>
            <a:lvl1pPr marL="0" indent="0">
              <a:lnSpc>
                <a:spcPts val="1800"/>
              </a:lnSpc>
              <a:spcBef>
                <a:spcPts val="0"/>
              </a:spcBef>
              <a:buNone/>
              <a:defRPr sz="1400" b="0">
                <a:solidFill>
                  <a:srgbClr val="E5E8EA"/>
                </a:solidFill>
                <a:latin typeface="Roboto Condensed Light" panose="02000000000000000000" pitchFamily="2" charset="0"/>
                <a:ea typeface="Roboto Condensed Light" panose="02000000000000000000" pitchFamily="2" charset="0"/>
                <a:cs typeface="Arial" pitchFamily="34" charset="0"/>
              </a:defRPr>
            </a:lvl1pPr>
          </a:lstStyle>
          <a:p>
            <a:pPr lvl="0"/>
            <a:r>
              <a:rPr lang="en-US" noProof="0" dirty="0"/>
              <a:t>Click to insert subtitle</a:t>
            </a:r>
          </a:p>
        </p:txBody>
      </p:sp>
      <p:sp>
        <p:nvSpPr>
          <p:cNvPr id="9" name="Oval 8"/>
          <p:cNvSpPr/>
          <p:nvPr userDrawn="1"/>
        </p:nvSpPr>
        <p:spPr>
          <a:xfrm>
            <a:off x="11702374" y="144000"/>
            <a:ext cx="288000" cy="288000"/>
          </a:xfrm>
          <a:prstGeom prst="ellipse">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18000" bIns="0" rtlCol="0" anchor="ctr"/>
          <a:lstStyle/>
          <a:p>
            <a:pPr algn="ctr"/>
            <a:fld id="{EBF3DFEC-8144-4647-995E-005DB59943E4}" type="slidenum">
              <a:rPr lang="en-US" sz="1000" spc="-100" smtClean="0">
                <a:solidFill>
                  <a:schemeClr val="bg1"/>
                </a:solidFill>
                <a:latin typeface="Roboto Light" panose="02000000000000000000" pitchFamily="2" charset="0"/>
                <a:ea typeface="Roboto Light" panose="02000000000000000000" pitchFamily="2" charset="0"/>
              </a:rPr>
              <a:t>‹#›</a:t>
            </a:fld>
            <a:endParaRPr lang="en-US" sz="1000" spc="-100" dirty="0">
              <a:solidFill>
                <a:schemeClr val="bg1"/>
              </a:solidFill>
              <a:latin typeface="Roboto Light" panose="02000000000000000000" pitchFamily="2" charset="0"/>
              <a:ea typeface="Roboto Light" panose="02000000000000000000" pitchFamily="2" charset="0"/>
            </a:endParaRPr>
          </a:p>
        </p:txBody>
      </p:sp>
      <p:sp>
        <p:nvSpPr>
          <p:cNvPr id="13" name="Flowchart: Alternate Process 12"/>
          <p:cNvSpPr/>
          <p:nvPr userDrawn="1"/>
        </p:nvSpPr>
        <p:spPr>
          <a:xfrm>
            <a:off x="5999412" y="4459875"/>
            <a:ext cx="3336587" cy="1585271"/>
          </a:xfrm>
          <a:prstGeom prst="flowChartAlternateProcess">
            <a:avLst/>
          </a:prstGeom>
          <a:gradFill flip="none" rotWithShape="1">
            <a:gsLst>
              <a:gs pos="0">
                <a:schemeClr val="bg1"/>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Text Placeholder 6"/>
          <p:cNvSpPr>
            <a:spLocks noGrp="1"/>
          </p:cNvSpPr>
          <p:nvPr>
            <p:ph type="body" sz="quarter" idx="50" hasCustomPrompt="1"/>
          </p:nvPr>
        </p:nvSpPr>
        <p:spPr>
          <a:xfrm>
            <a:off x="6198475" y="4506526"/>
            <a:ext cx="3014662" cy="288000"/>
          </a:xfrm>
          <a:prstGeom prst="rect">
            <a:avLst/>
          </a:prstGeom>
        </p:spPr>
        <p:txBody>
          <a:bodyPr anchor="ctr"/>
          <a:lstStyle>
            <a:lvl1pPr marL="0" indent="0">
              <a:spcBef>
                <a:spcPts val="0"/>
              </a:spcBef>
              <a:buFontTx/>
              <a:buNone/>
              <a:defRPr sz="1600" baseline="0"/>
            </a:lvl1pPr>
            <a:lvl2pPr marL="468000" indent="0">
              <a:buFontTx/>
              <a:buNone/>
              <a:defRPr/>
            </a:lvl2pPr>
            <a:lvl3pPr marL="936000" indent="0">
              <a:buFontTx/>
              <a:buNone/>
              <a:defRPr/>
            </a:lvl3pPr>
            <a:lvl4pPr marL="1371600" indent="0">
              <a:buFontTx/>
              <a:buNone/>
              <a:defRPr/>
            </a:lvl4pPr>
            <a:lvl5pPr marL="1828800" indent="0">
              <a:buFontTx/>
              <a:buNone/>
              <a:defRPr/>
            </a:lvl5pPr>
          </a:lstStyle>
          <a:p>
            <a:pPr lvl="0"/>
            <a:r>
              <a:rPr lang="en-US" dirty="0"/>
              <a:t>Your name</a:t>
            </a:r>
          </a:p>
        </p:txBody>
      </p:sp>
      <p:sp>
        <p:nvSpPr>
          <p:cNvPr id="18" name="Text Placeholder 6"/>
          <p:cNvSpPr>
            <a:spLocks noGrp="1"/>
          </p:cNvSpPr>
          <p:nvPr>
            <p:ph type="body" sz="quarter" idx="51" hasCustomPrompt="1"/>
          </p:nvPr>
        </p:nvSpPr>
        <p:spPr>
          <a:xfrm>
            <a:off x="6198475" y="4805221"/>
            <a:ext cx="3014662" cy="288000"/>
          </a:xfrm>
          <a:prstGeom prst="rect">
            <a:avLst/>
          </a:prstGeom>
        </p:spPr>
        <p:txBody>
          <a:bodyPr anchor="ctr"/>
          <a:lstStyle>
            <a:lvl1pPr marL="0" indent="0">
              <a:spcBef>
                <a:spcPts val="0"/>
              </a:spcBef>
              <a:buFontTx/>
              <a:buNone/>
              <a:defRPr sz="1600" baseline="0"/>
            </a:lvl1pPr>
            <a:lvl2pPr marL="468000" indent="0">
              <a:buFontTx/>
              <a:buNone/>
              <a:defRPr/>
            </a:lvl2pPr>
            <a:lvl3pPr marL="936000" indent="0">
              <a:buFontTx/>
              <a:buNone/>
              <a:defRPr/>
            </a:lvl3pPr>
            <a:lvl4pPr marL="1371600" indent="0">
              <a:buFontTx/>
              <a:buNone/>
              <a:defRPr/>
            </a:lvl4pPr>
            <a:lvl5pPr marL="1828800" indent="0">
              <a:buFontTx/>
              <a:buNone/>
              <a:defRPr/>
            </a:lvl5pPr>
          </a:lstStyle>
          <a:p>
            <a:pPr lvl="0"/>
            <a:r>
              <a:rPr lang="en-US" dirty="0"/>
              <a:t>Your position</a:t>
            </a:r>
          </a:p>
        </p:txBody>
      </p:sp>
      <p:sp>
        <p:nvSpPr>
          <p:cNvPr id="19" name="Text Placeholder 6"/>
          <p:cNvSpPr>
            <a:spLocks noGrp="1"/>
          </p:cNvSpPr>
          <p:nvPr>
            <p:ph type="body" sz="quarter" idx="52" hasCustomPrompt="1"/>
          </p:nvPr>
        </p:nvSpPr>
        <p:spPr>
          <a:xfrm>
            <a:off x="6198475" y="5102747"/>
            <a:ext cx="3014662" cy="288000"/>
          </a:xfrm>
          <a:prstGeom prst="rect">
            <a:avLst/>
          </a:prstGeom>
        </p:spPr>
        <p:txBody>
          <a:bodyPr anchor="ctr"/>
          <a:lstStyle>
            <a:lvl1pPr marL="0" indent="0">
              <a:spcBef>
                <a:spcPts val="0"/>
              </a:spcBef>
              <a:buFontTx/>
              <a:buNone/>
              <a:defRPr sz="1600" baseline="0"/>
            </a:lvl1pPr>
            <a:lvl2pPr marL="468000" indent="0">
              <a:buFontTx/>
              <a:buNone/>
              <a:defRPr/>
            </a:lvl2pPr>
            <a:lvl3pPr marL="936000" indent="0">
              <a:buFontTx/>
              <a:buNone/>
              <a:defRPr/>
            </a:lvl3pPr>
            <a:lvl4pPr marL="1371600" indent="0">
              <a:buFontTx/>
              <a:buNone/>
              <a:defRPr/>
            </a:lvl4pPr>
            <a:lvl5pPr marL="1828800" indent="0">
              <a:buFontTx/>
              <a:buNone/>
              <a:defRPr/>
            </a:lvl5pPr>
          </a:lstStyle>
          <a:p>
            <a:pPr lvl="0"/>
            <a:r>
              <a:rPr lang="en-US" dirty="0"/>
              <a:t>Your email address</a:t>
            </a:r>
          </a:p>
        </p:txBody>
      </p:sp>
      <p:sp>
        <p:nvSpPr>
          <p:cNvPr id="20" name="Text Placeholder 6"/>
          <p:cNvSpPr>
            <a:spLocks noGrp="1"/>
          </p:cNvSpPr>
          <p:nvPr>
            <p:ph type="body" sz="quarter" idx="53" hasCustomPrompt="1"/>
          </p:nvPr>
        </p:nvSpPr>
        <p:spPr>
          <a:xfrm>
            <a:off x="6198474" y="5688273"/>
            <a:ext cx="3014662" cy="288000"/>
          </a:xfrm>
          <a:prstGeom prst="rect">
            <a:avLst/>
          </a:prstGeom>
        </p:spPr>
        <p:txBody>
          <a:bodyPr anchor="ctr"/>
          <a:lstStyle>
            <a:lvl1pPr marL="0" indent="0">
              <a:spcBef>
                <a:spcPts val="0"/>
              </a:spcBef>
              <a:buFontTx/>
              <a:buNone/>
              <a:defRPr sz="1600" baseline="0"/>
            </a:lvl1pPr>
            <a:lvl2pPr marL="468000" indent="0">
              <a:buFontTx/>
              <a:buNone/>
              <a:defRPr/>
            </a:lvl2pPr>
            <a:lvl3pPr marL="936000" indent="0">
              <a:buFontTx/>
              <a:buNone/>
              <a:defRPr/>
            </a:lvl3pPr>
            <a:lvl4pPr marL="1371600" indent="0">
              <a:buFontTx/>
              <a:buNone/>
              <a:defRPr/>
            </a:lvl4pPr>
            <a:lvl5pPr marL="1828800" indent="0">
              <a:buFontTx/>
              <a:buNone/>
              <a:defRPr/>
            </a:lvl5pPr>
          </a:lstStyle>
          <a:p>
            <a:pPr lvl="0"/>
            <a:r>
              <a:rPr lang="en-US" dirty="0"/>
              <a:t>Your mobile number</a:t>
            </a:r>
            <a:endParaRPr lang="fr-BE" dirty="0"/>
          </a:p>
        </p:txBody>
      </p:sp>
      <p:sp>
        <p:nvSpPr>
          <p:cNvPr id="21" name="Text Placeholder 6"/>
          <p:cNvSpPr>
            <a:spLocks noGrp="1"/>
          </p:cNvSpPr>
          <p:nvPr>
            <p:ph type="body" sz="quarter" idx="54" hasCustomPrompt="1"/>
          </p:nvPr>
        </p:nvSpPr>
        <p:spPr>
          <a:xfrm>
            <a:off x="6198475" y="5393128"/>
            <a:ext cx="3014662" cy="288000"/>
          </a:xfrm>
          <a:prstGeom prst="rect">
            <a:avLst/>
          </a:prstGeom>
        </p:spPr>
        <p:txBody>
          <a:bodyPr anchor="ctr"/>
          <a:lstStyle>
            <a:lvl1pPr marL="0" indent="0">
              <a:spcBef>
                <a:spcPts val="0"/>
              </a:spcBef>
              <a:buFontTx/>
              <a:buNone/>
              <a:defRPr sz="1600" baseline="0"/>
            </a:lvl1pPr>
            <a:lvl2pPr marL="468000" indent="0">
              <a:buFontTx/>
              <a:buNone/>
              <a:defRPr/>
            </a:lvl2pPr>
            <a:lvl3pPr marL="936000" indent="0">
              <a:buFontTx/>
              <a:buNone/>
              <a:defRPr/>
            </a:lvl3pPr>
            <a:lvl4pPr marL="1371600" indent="0">
              <a:buFontTx/>
              <a:buNone/>
              <a:defRPr/>
            </a:lvl4pPr>
            <a:lvl5pPr marL="1828800" indent="0">
              <a:buFontTx/>
              <a:buNone/>
              <a:defRPr/>
            </a:lvl5pPr>
          </a:lstStyle>
          <a:p>
            <a:pPr lvl="0"/>
            <a:r>
              <a:rPr lang="en-US" dirty="0"/>
              <a:t>Your phone number</a:t>
            </a:r>
          </a:p>
        </p:txBody>
      </p:sp>
      <p:sp>
        <p:nvSpPr>
          <p:cNvPr id="16" name="TextBox 15"/>
          <p:cNvSpPr txBox="1"/>
          <p:nvPr userDrawn="1"/>
        </p:nvSpPr>
        <p:spPr>
          <a:xfrm>
            <a:off x="0" y="6599203"/>
            <a:ext cx="12192000" cy="261610"/>
          </a:xfrm>
          <a:prstGeom prst="rect">
            <a:avLst/>
          </a:prstGeom>
          <a:noFill/>
        </p:spPr>
        <p:txBody>
          <a:bodyPr wrap="square" rtlCol="0">
            <a:spAutoFit/>
          </a:bodyPr>
          <a:lstStyle/>
          <a:p>
            <a:pPr algn="ctr"/>
            <a:r>
              <a:rPr lang="fr-BE" sz="1100" dirty="0">
                <a:solidFill>
                  <a:srgbClr val="9EA3B5"/>
                </a:solidFill>
                <a:latin typeface="Roboto" panose="02000000000000000000" pitchFamily="2" charset="0"/>
                <a:ea typeface="Roboto" panose="02000000000000000000" pitchFamily="2" charset="0"/>
              </a:rPr>
              <a:t>www.lambda-x.com </a:t>
            </a:r>
            <a:r>
              <a:rPr lang="fr-BE" sz="1100" dirty="0">
                <a:solidFill>
                  <a:srgbClr val="DA3132"/>
                </a:solidFill>
                <a:latin typeface="Roboto" panose="02000000000000000000" pitchFamily="2" charset="0"/>
                <a:ea typeface="Roboto" panose="02000000000000000000" pitchFamily="2" charset="0"/>
              </a:rPr>
              <a:t>ǀ</a:t>
            </a:r>
            <a:r>
              <a:rPr lang="fr-BE" sz="1100" dirty="0">
                <a:solidFill>
                  <a:srgbClr val="9EA3B5"/>
                </a:solidFill>
                <a:latin typeface="Roboto" panose="02000000000000000000" pitchFamily="2" charset="0"/>
                <a:ea typeface="Roboto" panose="02000000000000000000" pitchFamily="2" charset="0"/>
              </a:rPr>
              <a:t> info@lambda-x.com</a:t>
            </a:r>
          </a:p>
        </p:txBody>
      </p:sp>
      <p:pic>
        <p:nvPicPr>
          <p:cNvPr id="2" name="Picture 1" descr="A picture containing text, clipart&#10;&#10;Description automatically generated">
            <a:extLst>
              <a:ext uri="{FF2B5EF4-FFF2-40B4-BE49-F238E27FC236}">
                <a16:creationId xmlns:a16="http://schemas.microsoft.com/office/drawing/2014/main" id="{25AB2304-7CBE-2900-0398-7992682AEDE7}"/>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6096" t="26716" r="6036" b="27501"/>
          <a:stretch/>
        </p:blipFill>
        <p:spPr>
          <a:xfrm>
            <a:off x="8467968" y="144000"/>
            <a:ext cx="3133969" cy="310181"/>
          </a:xfrm>
          <a:prstGeom prst="rect">
            <a:avLst/>
          </a:prstGeom>
        </p:spPr>
      </p:pic>
      <p:sp>
        <p:nvSpPr>
          <p:cNvPr id="3" name="TextBox 2">
            <a:extLst>
              <a:ext uri="{FF2B5EF4-FFF2-40B4-BE49-F238E27FC236}">
                <a16:creationId xmlns:a16="http://schemas.microsoft.com/office/drawing/2014/main" id="{AE3AE076-97DD-1BFD-9501-D497B3D7CF36}"/>
              </a:ext>
            </a:extLst>
          </p:cNvPr>
          <p:cNvSpPr txBox="1"/>
          <p:nvPr userDrawn="1"/>
        </p:nvSpPr>
        <p:spPr>
          <a:xfrm>
            <a:off x="10183117" y="6642556"/>
            <a:ext cx="2013693" cy="215444"/>
          </a:xfrm>
          <a:prstGeom prst="rect">
            <a:avLst/>
          </a:prstGeom>
          <a:noFill/>
        </p:spPr>
        <p:txBody>
          <a:bodyPr wrap="none" rtlCol="0">
            <a:spAutoFit/>
          </a:bodyPr>
          <a:lstStyle/>
          <a:p>
            <a:r>
              <a:rPr lang="en-US" sz="800" dirty="0"/>
              <a:t>QADE-HO-LX-01 – Issue C – 04/10/2022</a:t>
            </a:r>
            <a:endParaRPr lang="en-BE" sz="800" dirty="0"/>
          </a:p>
        </p:txBody>
      </p:sp>
    </p:spTree>
    <p:extLst>
      <p:ext uri="{BB962C8B-B14F-4D97-AF65-F5344CB8AC3E}">
        <p14:creationId xmlns:p14="http://schemas.microsoft.com/office/powerpoint/2010/main" val="23821493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X - Thank you v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Rectangle 14"/>
          <p:cNvSpPr/>
          <p:nvPr userDrawn="1"/>
        </p:nvSpPr>
        <p:spPr>
          <a:xfrm flipH="1">
            <a:off x="584" y="1527"/>
            <a:ext cx="12190833" cy="6854947"/>
          </a:xfrm>
          <a:prstGeom prst="rect">
            <a:avLst/>
          </a:prstGeom>
          <a:solidFill>
            <a:srgbClr val="002339">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4" name="Group 3"/>
          <p:cNvGrpSpPr/>
          <p:nvPr userDrawn="1"/>
        </p:nvGrpSpPr>
        <p:grpSpPr>
          <a:xfrm>
            <a:off x="0" y="6689899"/>
            <a:ext cx="12192000" cy="172800"/>
            <a:chOff x="0" y="6685200"/>
            <a:chExt cx="12192000" cy="172800"/>
          </a:xfrm>
        </p:grpSpPr>
        <p:sp>
          <p:nvSpPr>
            <p:cNvPr id="32" name="Rectangle 31"/>
            <p:cNvSpPr/>
            <p:nvPr userDrawn="1"/>
          </p:nvSpPr>
          <p:spPr>
            <a:xfrm>
              <a:off x="0" y="6685200"/>
              <a:ext cx="3048000" cy="172800"/>
            </a:xfrm>
            <a:prstGeom prst="rect">
              <a:avLst/>
            </a:prstGeom>
            <a:solidFill>
              <a:srgbClr val="7AC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3" name="Rectangle 32"/>
            <p:cNvSpPr/>
            <p:nvPr userDrawn="1"/>
          </p:nvSpPr>
          <p:spPr>
            <a:xfrm>
              <a:off x="3048000" y="6685200"/>
              <a:ext cx="3048000" cy="172800"/>
            </a:xfrm>
            <a:prstGeom prst="rect">
              <a:avLst/>
            </a:prstGeom>
            <a:solidFill>
              <a:srgbClr val="FFC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4" name="Rectangle 33"/>
            <p:cNvSpPr/>
            <p:nvPr userDrawn="1"/>
          </p:nvSpPr>
          <p:spPr>
            <a:xfrm>
              <a:off x="6096000" y="6685200"/>
              <a:ext cx="3048000" cy="172800"/>
            </a:xfrm>
            <a:prstGeom prst="rect">
              <a:avLst/>
            </a:prstGeom>
            <a:solidFill>
              <a:srgbClr val="3DAE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5" name="Rectangle 34"/>
            <p:cNvSpPr/>
            <p:nvPr userDrawn="1"/>
          </p:nvSpPr>
          <p:spPr>
            <a:xfrm>
              <a:off x="9144000" y="6685200"/>
              <a:ext cx="3048000" cy="172800"/>
            </a:xfrm>
            <a:prstGeom prst="rect">
              <a:avLst/>
            </a:prstGeom>
            <a:solidFill>
              <a:srgbClr val="DA3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2" name="TextBox 21"/>
          <p:cNvSpPr txBox="1"/>
          <p:nvPr userDrawn="1"/>
        </p:nvSpPr>
        <p:spPr>
          <a:xfrm>
            <a:off x="681900" y="862643"/>
            <a:ext cx="10560576" cy="504000"/>
          </a:xfrm>
          <a:prstGeom prst="rect">
            <a:avLst/>
          </a:prstGeom>
          <a:noFill/>
        </p:spPr>
        <p:txBody>
          <a:bodyPr wrap="square" lIns="0" tIns="0" rIns="0" bIns="0" rtlCol="0" anchor="b">
            <a:noAutofit/>
          </a:bodyPr>
          <a:lstStyle/>
          <a:p>
            <a:pPr marL="0" marR="0" lvl="0" indent="0" algn="l" defTabSz="914400" rtl="0" eaLnBrk="1" fontAlgn="auto" latinLnBrk="0" hangingPunct="1">
              <a:lnSpc>
                <a:spcPts val="4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Roboto Condensed" panose="02000000000000000000" pitchFamily="2" charset="0"/>
                <a:ea typeface="Roboto Condensed" panose="02000000000000000000" pitchFamily="2" charset="0"/>
                <a:cs typeface="Arial" panose="020B0604020202020204" pitchFamily="34" charset="0"/>
              </a:rPr>
              <a:t>Thank you for your attention !</a:t>
            </a:r>
            <a:endParaRPr kumimoji="0" lang="en-US" sz="3800" b="0" i="0" u="none" strike="noStrike" kern="1200" cap="none" spc="0" normalizeH="0" baseline="0" noProof="0" dirty="0">
              <a:ln>
                <a:noFill/>
              </a:ln>
              <a:solidFill>
                <a:prstClr val="white"/>
              </a:solidFill>
              <a:effectLst/>
              <a:uLnTx/>
              <a:uFillTx/>
              <a:latin typeface="Roboto Condensed Light" panose="02000000000000000000" pitchFamily="2" charset="0"/>
              <a:ea typeface="Roboto Condensed Light" panose="02000000000000000000" pitchFamily="2" charset="0"/>
              <a:cs typeface="Arial" panose="020B0604020202020204" pitchFamily="34" charset="0"/>
            </a:endParaRPr>
          </a:p>
        </p:txBody>
      </p:sp>
      <p:sp>
        <p:nvSpPr>
          <p:cNvPr id="17" name="Text Placeholder 6"/>
          <p:cNvSpPr>
            <a:spLocks noGrp="1"/>
          </p:cNvSpPr>
          <p:nvPr>
            <p:ph type="body" sz="quarter" idx="50" hasCustomPrompt="1"/>
          </p:nvPr>
        </p:nvSpPr>
        <p:spPr>
          <a:xfrm>
            <a:off x="7958695" y="4506526"/>
            <a:ext cx="3014662" cy="288000"/>
          </a:xfrm>
          <a:prstGeom prst="rect">
            <a:avLst/>
          </a:prstGeom>
        </p:spPr>
        <p:txBody>
          <a:bodyPr anchor="ctr"/>
          <a:lstStyle>
            <a:lvl1pPr marL="0" indent="0">
              <a:spcBef>
                <a:spcPts val="0"/>
              </a:spcBef>
              <a:buFontTx/>
              <a:buNone/>
              <a:defRPr sz="1600" baseline="0">
                <a:solidFill>
                  <a:schemeClr val="bg1"/>
                </a:solidFill>
              </a:defRPr>
            </a:lvl1pPr>
            <a:lvl2pPr marL="468000" indent="0">
              <a:buFontTx/>
              <a:buNone/>
              <a:defRPr/>
            </a:lvl2pPr>
            <a:lvl3pPr marL="936000" indent="0">
              <a:buFontTx/>
              <a:buNone/>
              <a:defRPr/>
            </a:lvl3pPr>
            <a:lvl4pPr marL="1371600" indent="0">
              <a:buFontTx/>
              <a:buNone/>
              <a:defRPr/>
            </a:lvl4pPr>
            <a:lvl5pPr marL="1828800" indent="0">
              <a:buFontTx/>
              <a:buNone/>
              <a:defRPr/>
            </a:lvl5pPr>
          </a:lstStyle>
          <a:p>
            <a:pPr lvl="0"/>
            <a:r>
              <a:rPr lang="en-US" dirty="0"/>
              <a:t>Your name</a:t>
            </a:r>
          </a:p>
        </p:txBody>
      </p:sp>
      <p:sp>
        <p:nvSpPr>
          <p:cNvPr id="18" name="Text Placeholder 6"/>
          <p:cNvSpPr>
            <a:spLocks noGrp="1"/>
          </p:cNvSpPr>
          <p:nvPr>
            <p:ph type="body" sz="quarter" idx="51" hasCustomPrompt="1"/>
          </p:nvPr>
        </p:nvSpPr>
        <p:spPr>
          <a:xfrm>
            <a:off x="7958695" y="4805221"/>
            <a:ext cx="3014662" cy="288000"/>
          </a:xfrm>
          <a:prstGeom prst="rect">
            <a:avLst/>
          </a:prstGeom>
        </p:spPr>
        <p:txBody>
          <a:bodyPr anchor="ctr"/>
          <a:lstStyle>
            <a:lvl1pPr marL="0" indent="0">
              <a:spcBef>
                <a:spcPts val="0"/>
              </a:spcBef>
              <a:buFontTx/>
              <a:buNone/>
              <a:defRPr sz="1600" baseline="0">
                <a:solidFill>
                  <a:schemeClr val="bg1"/>
                </a:solidFill>
              </a:defRPr>
            </a:lvl1pPr>
            <a:lvl2pPr marL="468000" indent="0">
              <a:buFontTx/>
              <a:buNone/>
              <a:defRPr/>
            </a:lvl2pPr>
            <a:lvl3pPr marL="936000" indent="0">
              <a:buFontTx/>
              <a:buNone/>
              <a:defRPr/>
            </a:lvl3pPr>
            <a:lvl4pPr marL="1371600" indent="0">
              <a:buFontTx/>
              <a:buNone/>
              <a:defRPr/>
            </a:lvl4pPr>
            <a:lvl5pPr marL="1828800" indent="0">
              <a:buFontTx/>
              <a:buNone/>
              <a:defRPr/>
            </a:lvl5pPr>
          </a:lstStyle>
          <a:p>
            <a:pPr lvl="0"/>
            <a:r>
              <a:rPr lang="en-US" dirty="0"/>
              <a:t>Your position</a:t>
            </a:r>
          </a:p>
        </p:txBody>
      </p:sp>
      <p:sp>
        <p:nvSpPr>
          <p:cNvPr id="20" name="Text Placeholder 6"/>
          <p:cNvSpPr>
            <a:spLocks noGrp="1"/>
          </p:cNvSpPr>
          <p:nvPr>
            <p:ph type="body" sz="quarter" idx="52" hasCustomPrompt="1"/>
          </p:nvPr>
        </p:nvSpPr>
        <p:spPr>
          <a:xfrm>
            <a:off x="7958695" y="5102747"/>
            <a:ext cx="3014662" cy="288000"/>
          </a:xfrm>
          <a:prstGeom prst="rect">
            <a:avLst/>
          </a:prstGeom>
        </p:spPr>
        <p:txBody>
          <a:bodyPr anchor="ctr"/>
          <a:lstStyle>
            <a:lvl1pPr marL="0" indent="0">
              <a:spcBef>
                <a:spcPts val="0"/>
              </a:spcBef>
              <a:buFontTx/>
              <a:buNone/>
              <a:defRPr sz="1600" baseline="0">
                <a:solidFill>
                  <a:schemeClr val="bg1"/>
                </a:solidFill>
              </a:defRPr>
            </a:lvl1pPr>
            <a:lvl2pPr marL="468000" indent="0">
              <a:buFontTx/>
              <a:buNone/>
              <a:defRPr/>
            </a:lvl2pPr>
            <a:lvl3pPr marL="936000" indent="0">
              <a:buFontTx/>
              <a:buNone/>
              <a:defRPr/>
            </a:lvl3pPr>
            <a:lvl4pPr marL="1371600" indent="0">
              <a:buFontTx/>
              <a:buNone/>
              <a:defRPr/>
            </a:lvl4pPr>
            <a:lvl5pPr marL="1828800" indent="0">
              <a:buFontTx/>
              <a:buNone/>
              <a:defRPr/>
            </a:lvl5pPr>
          </a:lstStyle>
          <a:p>
            <a:pPr lvl="0"/>
            <a:r>
              <a:rPr lang="en-US" dirty="0"/>
              <a:t>Your email address</a:t>
            </a:r>
          </a:p>
        </p:txBody>
      </p:sp>
      <p:sp>
        <p:nvSpPr>
          <p:cNvPr id="21" name="Text Placeholder 6"/>
          <p:cNvSpPr>
            <a:spLocks noGrp="1"/>
          </p:cNvSpPr>
          <p:nvPr>
            <p:ph type="body" sz="quarter" idx="53" hasCustomPrompt="1"/>
          </p:nvPr>
        </p:nvSpPr>
        <p:spPr>
          <a:xfrm>
            <a:off x="7958694" y="5688273"/>
            <a:ext cx="3014662" cy="288000"/>
          </a:xfrm>
          <a:prstGeom prst="rect">
            <a:avLst/>
          </a:prstGeom>
        </p:spPr>
        <p:txBody>
          <a:bodyPr anchor="ctr"/>
          <a:lstStyle>
            <a:lvl1pPr marL="0" indent="0">
              <a:spcBef>
                <a:spcPts val="0"/>
              </a:spcBef>
              <a:buFontTx/>
              <a:buNone/>
              <a:defRPr sz="1600" baseline="0">
                <a:solidFill>
                  <a:schemeClr val="bg1"/>
                </a:solidFill>
              </a:defRPr>
            </a:lvl1pPr>
            <a:lvl2pPr marL="468000" indent="0">
              <a:buFontTx/>
              <a:buNone/>
              <a:defRPr/>
            </a:lvl2pPr>
            <a:lvl3pPr marL="936000" indent="0">
              <a:buFontTx/>
              <a:buNone/>
              <a:defRPr/>
            </a:lvl3pPr>
            <a:lvl4pPr marL="1371600" indent="0">
              <a:buFontTx/>
              <a:buNone/>
              <a:defRPr/>
            </a:lvl4pPr>
            <a:lvl5pPr marL="1828800" indent="0">
              <a:buFontTx/>
              <a:buNone/>
              <a:defRPr/>
            </a:lvl5pPr>
          </a:lstStyle>
          <a:p>
            <a:pPr lvl="0"/>
            <a:r>
              <a:rPr lang="en-US" dirty="0"/>
              <a:t>Your mobile number</a:t>
            </a:r>
            <a:endParaRPr lang="fr-BE" dirty="0"/>
          </a:p>
        </p:txBody>
      </p:sp>
      <p:sp>
        <p:nvSpPr>
          <p:cNvPr id="23" name="Text Placeholder 6"/>
          <p:cNvSpPr>
            <a:spLocks noGrp="1"/>
          </p:cNvSpPr>
          <p:nvPr>
            <p:ph type="body" sz="quarter" idx="54" hasCustomPrompt="1"/>
          </p:nvPr>
        </p:nvSpPr>
        <p:spPr>
          <a:xfrm>
            <a:off x="7958695" y="5393128"/>
            <a:ext cx="3014662" cy="288000"/>
          </a:xfrm>
          <a:prstGeom prst="rect">
            <a:avLst/>
          </a:prstGeom>
        </p:spPr>
        <p:txBody>
          <a:bodyPr anchor="ctr"/>
          <a:lstStyle>
            <a:lvl1pPr marL="0" indent="0">
              <a:spcBef>
                <a:spcPts val="0"/>
              </a:spcBef>
              <a:buFontTx/>
              <a:buNone/>
              <a:defRPr sz="1600" baseline="0">
                <a:solidFill>
                  <a:schemeClr val="bg1"/>
                </a:solidFill>
              </a:defRPr>
            </a:lvl1pPr>
            <a:lvl2pPr marL="468000" indent="0">
              <a:buFontTx/>
              <a:buNone/>
              <a:defRPr/>
            </a:lvl2pPr>
            <a:lvl3pPr marL="936000" indent="0">
              <a:buFontTx/>
              <a:buNone/>
              <a:defRPr/>
            </a:lvl3pPr>
            <a:lvl4pPr marL="1371600" indent="0">
              <a:buFontTx/>
              <a:buNone/>
              <a:defRPr/>
            </a:lvl4pPr>
            <a:lvl5pPr marL="1828800" indent="0">
              <a:buFontTx/>
              <a:buNone/>
              <a:defRPr/>
            </a:lvl5pPr>
          </a:lstStyle>
          <a:p>
            <a:pPr lvl="0"/>
            <a:r>
              <a:rPr lang="en-US" dirty="0"/>
              <a:t>Your phone number</a:t>
            </a:r>
          </a:p>
        </p:txBody>
      </p:sp>
      <p:pic>
        <p:nvPicPr>
          <p:cNvPr id="3" name="Picture 2" descr="A picture containing text, clipart&#10;&#10;Description automatically generated">
            <a:extLst>
              <a:ext uri="{FF2B5EF4-FFF2-40B4-BE49-F238E27FC236}">
                <a16:creationId xmlns:a16="http://schemas.microsoft.com/office/drawing/2014/main" id="{489E3B2F-4434-EC1C-C5B1-D985798BA43F}"/>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l="6096" t="26716" r="6036" b="27501"/>
          <a:stretch/>
        </p:blipFill>
        <p:spPr>
          <a:xfrm>
            <a:off x="681900" y="5553075"/>
            <a:ext cx="4275856" cy="423198"/>
          </a:xfrm>
          <a:prstGeom prst="rect">
            <a:avLst/>
          </a:prstGeom>
        </p:spPr>
      </p:pic>
      <p:sp>
        <p:nvSpPr>
          <p:cNvPr id="5" name="TextBox 4">
            <a:extLst>
              <a:ext uri="{FF2B5EF4-FFF2-40B4-BE49-F238E27FC236}">
                <a16:creationId xmlns:a16="http://schemas.microsoft.com/office/drawing/2014/main" id="{B09FDBEF-F328-CC53-0AC3-A79F7C4148E9}"/>
              </a:ext>
            </a:extLst>
          </p:cNvPr>
          <p:cNvSpPr txBox="1"/>
          <p:nvPr userDrawn="1"/>
        </p:nvSpPr>
        <p:spPr>
          <a:xfrm>
            <a:off x="10183117" y="6642556"/>
            <a:ext cx="2013693" cy="215444"/>
          </a:xfrm>
          <a:prstGeom prst="rect">
            <a:avLst/>
          </a:prstGeom>
          <a:noFill/>
        </p:spPr>
        <p:txBody>
          <a:bodyPr wrap="none" rtlCol="0">
            <a:spAutoFit/>
          </a:bodyPr>
          <a:lstStyle/>
          <a:p>
            <a:r>
              <a:rPr lang="en-US" sz="800" dirty="0"/>
              <a:t>QADE-HO-LX-01 – Issue C – 04/10/2022</a:t>
            </a:r>
            <a:endParaRPr lang="en-BE" sz="800" dirty="0"/>
          </a:p>
        </p:txBody>
      </p:sp>
    </p:spTree>
    <p:extLst>
      <p:ext uri="{BB962C8B-B14F-4D97-AF65-F5344CB8AC3E}">
        <p14:creationId xmlns:p14="http://schemas.microsoft.com/office/powerpoint/2010/main" val="29876623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X - Key Number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2C50F42-EBEF-D71B-6EF5-E2C5EB317FD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3600"/>
            <a:ext cx="12192000" cy="4572000"/>
          </a:xfrm>
          <a:prstGeom prst="rect">
            <a:avLst/>
          </a:prstGeom>
        </p:spPr>
      </p:pic>
      <p:cxnSp>
        <p:nvCxnSpPr>
          <p:cNvPr id="16" name="Straight Connector 15"/>
          <p:cNvCxnSpPr/>
          <p:nvPr userDrawn="1"/>
        </p:nvCxnSpPr>
        <p:spPr>
          <a:xfrm>
            <a:off x="480829" y="3992426"/>
            <a:ext cx="1200000" cy="0"/>
          </a:xfrm>
          <a:prstGeom prst="line">
            <a:avLst/>
          </a:prstGeom>
          <a:ln w="36068">
            <a:solidFill>
              <a:srgbClr val="DA3132"/>
            </a:solidFill>
          </a:ln>
        </p:spPr>
        <p:style>
          <a:lnRef idx="1">
            <a:schemeClr val="accent1"/>
          </a:lnRef>
          <a:fillRef idx="0">
            <a:schemeClr val="accent1"/>
          </a:fillRef>
          <a:effectRef idx="0">
            <a:schemeClr val="accent1"/>
          </a:effectRef>
          <a:fontRef idx="minor">
            <a:schemeClr val="tx1"/>
          </a:fontRef>
        </p:style>
      </p:cxnSp>
      <p:sp>
        <p:nvSpPr>
          <p:cNvPr id="17" name="Text Placeholder 2"/>
          <p:cNvSpPr>
            <a:spLocks noGrp="1"/>
          </p:cNvSpPr>
          <p:nvPr>
            <p:ph type="body" sz="quarter" idx="20" hasCustomPrompt="1"/>
          </p:nvPr>
        </p:nvSpPr>
        <p:spPr>
          <a:xfrm>
            <a:off x="302400" y="5958000"/>
            <a:ext cx="2880000" cy="360000"/>
          </a:xfrm>
          <a:prstGeom prst="rect">
            <a:avLst/>
          </a:prstGeom>
        </p:spPr>
        <p:txBody>
          <a:bodyPr lIns="0" tIns="0" rIns="0" bIns="0"/>
          <a:lstStyle>
            <a:lvl1pPr marL="0" indent="0" algn="ctr">
              <a:lnSpc>
                <a:spcPts val="1800"/>
              </a:lnSpc>
              <a:spcBef>
                <a:spcPts val="0"/>
              </a:spcBef>
              <a:buNone/>
              <a:defRPr sz="1600" baseline="0">
                <a:solidFill>
                  <a:srgbClr val="DA3132"/>
                </a:solidFill>
                <a:latin typeface="Roboto Light" panose="02000000000000000000" pitchFamily="2" charset="0"/>
                <a:ea typeface="Roboto Light" panose="02000000000000000000" pitchFamily="2" charset="0"/>
              </a:defRPr>
            </a:lvl1pPr>
            <a:lvl2pPr indent="0">
              <a:spcBef>
                <a:spcPts val="0"/>
              </a:spcBef>
              <a:defRPr sz="2200">
                <a:latin typeface="Roboto Light" panose="02000000000000000000" pitchFamily="2" charset="0"/>
                <a:ea typeface="Roboto Light" panose="02000000000000000000" pitchFamily="2" charset="0"/>
              </a:defRPr>
            </a:lvl2pPr>
            <a:lvl3pPr indent="0">
              <a:spcBef>
                <a:spcPts val="0"/>
              </a:spcBef>
              <a:defRPr sz="2200">
                <a:latin typeface="Roboto Light" panose="02000000000000000000" pitchFamily="2" charset="0"/>
                <a:ea typeface="Roboto Light" panose="02000000000000000000" pitchFamily="2" charset="0"/>
              </a:defRPr>
            </a:lvl3pPr>
            <a:lvl4pPr indent="0">
              <a:spcBef>
                <a:spcPts val="0"/>
              </a:spcBef>
              <a:defRPr sz="2200">
                <a:latin typeface="Roboto Light" panose="02000000000000000000" pitchFamily="2" charset="0"/>
                <a:ea typeface="Roboto Light" panose="02000000000000000000" pitchFamily="2" charset="0"/>
              </a:defRPr>
            </a:lvl4pPr>
            <a:lvl5pPr indent="0">
              <a:spcBef>
                <a:spcPts val="0"/>
              </a:spcBef>
              <a:defRPr sz="2200">
                <a:latin typeface="Roboto Light" panose="02000000000000000000" pitchFamily="2" charset="0"/>
                <a:ea typeface="Roboto Light" panose="02000000000000000000" pitchFamily="2" charset="0"/>
              </a:defRPr>
            </a:lvl5pPr>
          </a:lstStyle>
          <a:p>
            <a:pPr lvl="0"/>
            <a:r>
              <a:rPr lang="en-US" noProof="0" dirty="0"/>
              <a:t>Click to </a:t>
            </a:r>
            <a:br>
              <a:rPr lang="en-US" noProof="0" dirty="0"/>
            </a:br>
            <a:r>
              <a:rPr lang="en-US" noProof="0" dirty="0"/>
              <a:t>insert text</a:t>
            </a:r>
          </a:p>
        </p:txBody>
      </p:sp>
      <p:sp>
        <p:nvSpPr>
          <p:cNvPr id="20" name="Content Placeholder 2"/>
          <p:cNvSpPr>
            <a:spLocks noGrp="1"/>
          </p:cNvSpPr>
          <p:nvPr>
            <p:ph sz="quarter" idx="21" hasCustomPrompt="1"/>
          </p:nvPr>
        </p:nvSpPr>
        <p:spPr>
          <a:xfrm>
            <a:off x="1292400" y="4858932"/>
            <a:ext cx="900000" cy="900000"/>
          </a:xfrm>
          <a:prstGeom prst="ellipse">
            <a:avLst/>
          </a:prstGeom>
          <a:ln w="6350">
            <a:solidFill>
              <a:srgbClr val="DA3132"/>
            </a:solidFill>
          </a:ln>
        </p:spPr>
        <p:txBody>
          <a:bodyPr wrap="none" anchor="ctr" anchorCtr="0"/>
          <a:lstStyle>
            <a:lvl1pPr marL="0" indent="0" algn="ctr">
              <a:buNone/>
              <a:defRPr sz="2600" baseline="0">
                <a:solidFill>
                  <a:srgbClr val="DA3132"/>
                </a:solidFill>
                <a:latin typeface="Roboto Condensed Light" panose="02000000000000000000" pitchFamily="2" charset="0"/>
                <a:ea typeface="Roboto Condensed Light"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Insert number</a:t>
            </a:r>
          </a:p>
        </p:txBody>
      </p:sp>
      <p:sp>
        <p:nvSpPr>
          <p:cNvPr id="21" name="Content Placeholder 2"/>
          <p:cNvSpPr>
            <a:spLocks noGrp="1"/>
          </p:cNvSpPr>
          <p:nvPr>
            <p:ph sz="quarter" idx="22" hasCustomPrompt="1"/>
          </p:nvPr>
        </p:nvSpPr>
        <p:spPr>
          <a:xfrm>
            <a:off x="3399600" y="4858932"/>
            <a:ext cx="900000" cy="900000"/>
          </a:xfrm>
          <a:prstGeom prst="ellipse">
            <a:avLst/>
          </a:prstGeom>
          <a:ln w="6350">
            <a:solidFill>
              <a:srgbClr val="DA3132"/>
            </a:solidFill>
          </a:ln>
        </p:spPr>
        <p:txBody>
          <a:bodyPr wrap="none" anchor="ctr" anchorCtr="0"/>
          <a:lstStyle>
            <a:lvl1pPr marL="0" indent="0" algn="ctr">
              <a:buNone/>
              <a:defRPr sz="2600" baseline="0">
                <a:solidFill>
                  <a:srgbClr val="DA3132"/>
                </a:solidFill>
                <a:latin typeface="Roboto Condensed Light" panose="02000000000000000000" pitchFamily="2" charset="0"/>
                <a:ea typeface="Roboto Condensed Light"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Insert number</a:t>
            </a:r>
          </a:p>
        </p:txBody>
      </p:sp>
      <p:sp>
        <p:nvSpPr>
          <p:cNvPr id="22" name="Content Placeholder 2"/>
          <p:cNvSpPr>
            <a:spLocks noGrp="1"/>
          </p:cNvSpPr>
          <p:nvPr>
            <p:ph sz="quarter" idx="23" hasCustomPrompt="1"/>
          </p:nvPr>
        </p:nvSpPr>
        <p:spPr>
          <a:xfrm>
            <a:off x="5592000" y="4863251"/>
            <a:ext cx="900000" cy="900000"/>
          </a:xfrm>
          <a:prstGeom prst="ellipse">
            <a:avLst/>
          </a:prstGeom>
          <a:ln w="6350">
            <a:solidFill>
              <a:srgbClr val="DA3132"/>
            </a:solidFill>
          </a:ln>
        </p:spPr>
        <p:txBody>
          <a:bodyPr wrap="none" anchor="ctr" anchorCtr="0"/>
          <a:lstStyle>
            <a:lvl1pPr marL="0" indent="0" algn="ctr">
              <a:buNone/>
              <a:defRPr sz="2600" baseline="0">
                <a:solidFill>
                  <a:srgbClr val="DA3132"/>
                </a:solidFill>
                <a:latin typeface="Roboto Condensed Light" panose="02000000000000000000" pitchFamily="2" charset="0"/>
                <a:ea typeface="Roboto Condensed Light"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Insert number</a:t>
            </a:r>
          </a:p>
        </p:txBody>
      </p:sp>
      <p:sp>
        <p:nvSpPr>
          <p:cNvPr id="23" name="Content Placeholder 2"/>
          <p:cNvSpPr>
            <a:spLocks noGrp="1"/>
          </p:cNvSpPr>
          <p:nvPr>
            <p:ph sz="quarter" idx="24" hasCustomPrompt="1"/>
          </p:nvPr>
        </p:nvSpPr>
        <p:spPr>
          <a:xfrm>
            <a:off x="7758000" y="4858932"/>
            <a:ext cx="900000" cy="900000"/>
          </a:xfrm>
          <a:prstGeom prst="ellipse">
            <a:avLst/>
          </a:prstGeom>
          <a:ln w="6350">
            <a:solidFill>
              <a:srgbClr val="DA3132"/>
            </a:solidFill>
          </a:ln>
        </p:spPr>
        <p:txBody>
          <a:bodyPr wrap="none" anchor="ctr" anchorCtr="0"/>
          <a:lstStyle>
            <a:lvl1pPr marL="0" indent="0" algn="ctr">
              <a:buNone/>
              <a:defRPr sz="2600" baseline="0">
                <a:solidFill>
                  <a:srgbClr val="DA3132"/>
                </a:solidFill>
                <a:latin typeface="Roboto Condensed Light" panose="02000000000000000000" pitchFamily="2" charset="0"/>
                <a:ea typeface="Roboto Condensed Light"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Insert number</a:t>
            </a:r>
          </a:p>
        </p:txBody>
      </p:sp>
      <p:sp>
        <p:nvSpPr>
          <p:cNvPr id="24" name="Content Placeholder 2"/>
          <p:cNvSpPr>
            <a:spLocks noGrp="1"/>
          </p:cNvSpPr>
          <p:nvPr>
            <p:ph sz="quarter" idx="25" hasCustomPrompt="1"/>
          </p:nvPr>
        </p:nvSpPr>
        <p:spPr>
          <a:xfrm>
            <a:off x="9990000" y="4858932"/>
            <a:ext cx="900000" cy="900000"/>
          </a:xfrm>
          <a:prstGeom prst="ellipse">
            <a:avLst/>
          </a:prstGeom>
          <a:ln w="6350">
            <a:solidFill>
              <a:srgbClr val="DA3132"/>
            </a:solidFill>
          </a:ln>
        </p:spPr>
        <p:txBody>
          <a:bodyPr wrap="none" anchor="ctr" anchorCtr="0"/>
          <a:lstStyle>
            <a:lvl1pPr marL="0" indent="0" algn="ctr">
              <a:buNone/>
              <a:defRPr sz="2600" baseline="0">
                <a:solidFill>
                  <a:srgbClr val="DA3132"/>
                </a:solidFill>
                <a:latin typeface="Roboto Condensed Light" panose="02000000000000000000" pitchFamily="2" charset="0"/>
                <a:ea typeface="Roboto Condensed Light"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Insert number</a:t>
            </a:r>
          </a:p>
        </p:txBody>
      </p:sp>
      <p:sp>
        <p:nvSpPr>
          <p:cNvPr id="25" name="Text Placeholder 2"/>
          <p:cNvSpPr>
            <a:spLocks noGrp="1"/>
          </p:cNvSpPr>
          <p:nvPr>
            <p:ph type="body" sz="quarter" idx="26" hasCustomPrompt="1"/>
          </p:nvPr>
        </p:nvSpPr>
        <p:spPr>
          <a:xfrm>
            <a:off x="2409600" y="5958000"/>
            <a:ext cx="2880000" cy="360000"/>
          </a:xfrm>
          <a:prstGeom prst="rect">
            <a:avLst/>
          </a:prstGeom>
        </p:spPr>
        <p:txBody>
          <a:bodyPr lIns="0" tIns="0" rIns="0" bIns="0"/>
          <a:lstStyle>
            <a:lvl1pPr marL="0" indent="0" algn="ctr">
              <a:lnSpc>
                <a:spcPts val="1800"/>
              </a:lnSpc>
              <a:spcBef>
                <a:spcPts val="0"/>
              </a:spcBef>
              <a:buNone/>
              <a:defRPr sz="1600" baseline="0">
                <a:solidFill>
                  <a:srgbClr val="DA3132"/>
                </a:solidFill>
                <a:latin typeface="Roboto Light" panose="02000000000000000000" pitchFamily="2" charset="0"/>
                <a:ea typeface="Roboto Light" panose="02000000000000000000" pitchFamily="2" charset="0"/>
              </a:defRPr>
            </a:lvl1pPr>
            <a:lvl2pPr indent="0">
              <a:spcBef>
                <a:spcPts val="0"/>
              </a:spcBef>
              <a:defRPr sz="2200">
                <a:latin typeface="Roboto Light" panose="02000000000000000000" pitchFamily="2" charset="0"/>
                <a:ea typeface="Roboto Light" panose="02000000000000000000" pitchFamily="2" charset="0"/>
              </a:defRPr>
            </a:lvl2pPr>
            <a:lvl3pPr indent="0">
              <a:spcBef>
                <a:spcPts val="0"/>
              </a:spcBef>
              <a:defRPr sz="2200">
                <a:latin typeface="Roboto Light" panose="02000000000000000000" pitchFamily="2" charset="0"/>
                <a:ea typeface="Roboto Light" panose="02000000000000000000" pitchFamily="2" charset="0"/>
              </a:defRPr>
            </a:lvl3pPr>
            <a:lvl4pPr indent="0">
              <a:spcBef>
                <a:spcPts val="0"/>
              </a:spcBef>
              <a:defRPr sz="2200">
                <a:latin typeface="Roboto Light" panose="02000000000000000000" pitchFamily="2" charset="0"/>
                <a:ea typeface="Roboto Light" panose="02000000000000000000" pitchFamily="2" charset="0"/>
              </a:defRPr>
            </a:lvl4pPr>
            <a:lvl5pPr indent="0">
              <a:spcBef>
                <a:spcPts val="0"/>
              </a:spcBef>
              <a:defRPr sz="2200">
                <a:latin typeface="Roboto Light" panose="02000000000000000000" pitchFamily="2" charset="0"/>
                <a:ea typeface="Roboto Light" panose="02000000000000000000" pitchFamily="2" charset="0"/>
              </a:defRPr>
            </a:lvl5pPr>
          </a:lstStyle>
          <a:p>
            <a:pPr lvl="0"/>
            <a:r>
              <a:rPr lang="en-US" noProof="0" dirty="0"/>
              <a:t>Click to </a:t>
            </a:r>
            <a:br>
              <a:rPr lang="en-US" noProof="0" dirty="0"/>
            </a:br>
            <a:r>
              <a:rPr lang="en-US" noProof="0" dirty="0"/>
              <a:t>insert text</a:t>
            </a:r>
          </a:p>
        </p:txBody>
      </p:sp>
      <p:sp>
        <p:nvSpPr>
          <p:cNvPr id="26" name="Text Placeholder 2"/>
          <p:cNvSpPr>
            <a:spLocks noGrp="1"/>
          </p:cNvSpPr>
          <p:nvPr>
            <p:ph type="body" sz="quarter" idx="27" hasCustomPrompt="1"/>
          </p:nvPr>
        </p:nvSpPr>
        <p:spPr>
          <a:xfrm>
            <a:off x="4598400" y="5958000"/>
            <a:ext cx="2880000" cy="360000"/>
          </a:xfrm>
          <a:prstGeom prst="rect">
            <a:avLst/>
          </a:prstGeom>
        </p:spPr>
        <p:txBody>
          <a:bodyPr lIns="0" tIns="0" rIns="0" bIns="0"/>
          <a:lstStyle>
            <a:lvl1pPr marL="0" indent="0" algn="ctr">
              <a:lnSpc>
                <a:spcPts val="1800"/>
              </a:lnSpc>
              <a:spcBef>
                <a:spcPts val="0"/>
              </a:spcBef>
              <a:buNone/>
              <a:defRPr sz="1600" baseline="0">
                <a:solidFill>
                  <a:srgbClr val="DA3132"/>
                </a:solidFill>
                <a:latin typeface="Roboto Light" panose="02000000000000000000" pitchFamily="2" charset="0"/>
                <a:ea typeface="Roboto Light" panose="02000000000000000000" pitchFamily="2" charset="0"/>
              </a:defRPr>
            </a:lvl1pPr>
            <a:lvl2pPr indent="0">
              <a:spcBef>
                <a:spcPts val="0"/>
              </a:spcBef>
              <a:defRPr sz="2200">
                <a:latin typeface="Roboto Light" panose="02000000000000000000" pitchFamily="2" charset="0"/>
                <a:ea typeface="Roboto Light" panose="02000000000000000000" pitchFamily="2" charset="0"/>
              </a:defRPr>
            </a:lvl2pPr>
            <a:lvl3pPr indent="0">
              <a:spcBef>
                <a:spcPts val="0"/>
              </a:spcBef>
              <a:defRPr sz="2200">
                <a:latin typeface="Roboto Light" panose="02000000000000000000" pitchFamily="2" charset="0"/>
                <a:ea typeface="Roboto Light" panose="02000000000000000000" pitchFamily="2" charset="0"/>
              </a:defRPr>
            </a:lvl3pPr>
            <a:lvl4pPr indent="0">
              <a:spcBef>
                <a:spcPts val="0"/>
              </a:spcBef>
              <a:defRPr sz="2200">
                <a:latin typeface="Roboto Light" panose="02000000000000000000" pitchFamily="2" charset="0"/>
                <a:ea typeface="Roboto Light" panose="02000000000000000000" pitchFamily="2" charset="0"/>
              </a:defRPr>
            </a:lvl4pPr>
            <a:lvl5pPr indent="0">
              <a:spcBef>
                <a:spcPts val="0"/>
              </a:spcBef>
              <a:defRPr sz="2200">
                <a:latin typeface="Roboto Light" panose="02000000000000000000" pitchFamily="2" charset="0"/>
                <a:ea typeface="Roboto Light" panose="02000000000000000000" pitchFamily="2" charset="0"/>
              </a:defRPr>
            </a:lvl5pPr>
          </a:lstStyle>
          <a:p>
            <a:pPr lvl="0"/>
            <a:r>
              <a:rPr lang="en-US" noProof="0" dirty="0"/>
              <a:t>Click to </a:t>
            </a:r>
            <a:br>
              <a:rPr lang="en-US" noProof="0" dirty="0"/>
            </a:br>
            <a:r>
              <a:rPr lang="en-US" noProof="0" dirty="0"/>
              <a:t>insert text</a:t>
            </a:r>
          </a:p>
        </p:txBody>
      </p:sp>
      <p:sp>
        <p:nvSpPr>
          <p:cNvPr id="27" name="Text Placeholder 2"/>
          <p:cNvSpPr>
            <a:spLocks noGrp="1"/>
          </p:cNvSpPr>
          <p:nvPr>
            <p:ph type="body" sz="quarter" idx="28" hasCustomPrompt="1"/>
          </p:nvPr>
        </p:nvSpPr>
        <p:spPr>
          <a:xfrm>
            <a:off x="6768000" y="5958000"/>
            <a:ext cx="2880000" cy="360000"/>
          </a:xfrm>
          <a:prstGeom prst="rect">
            <a:avLst/>
          </a:prstGeom>
        </p:spPr>
        <p:txBody>
          <a:bodyPr lIns="0" tIns="0" rIns="0" bIns="0"/>
          <a:lstStyle>
            <a:lvl1pPr marL="0" indent="0" algn="ctr">
              <a:lnSpc>
                <a:spcPts val="1800"/>
              </a:lnSpc>
              <a:spcBef>
                <a:spcPts val="0"/>
              </a:spcBef>
              <a:buNone/>
              <a:defRPr sz="1600" baseline="0">
                <a:solidFill>
                  <a:srgbClr val="DA3132"/>
                </a:solidFill>
                <a:latin typeface="Roboto Light" panose="02000000000000000000" pitchFamily="2" charset="0"/>
                <a:ea typeface="Roboto Light" panose="02000000000000000000" pitchFamily="2" charset="0"/>
              </a:defRPr>
            </a:lvl1pPr>
            <a:lvl2pPr indent="0">
              <a:spcBef>
                <a:spcPts val="0"/>
              </a:spcBef>
              <a:defRPr sz="2200">
                <a:latin typeface="Roboto Light" panose="02000000000000000000" pitchFamily="2" charset="0"/>
                <a:ea typeface="Roboto Light" panose="02000000000000000000" pitchFamily="2" charset="0"/>
              </a:defRPr>
            </a:lvl2pPr>
            <a:lvl3pPr indent="0">
              <a:spcBef>
                <a:spcPts val="0"/>
              </a:spcBef>
              <a:defRPr sz="2200">
                <a:latin typeface="Roboto Light" panose="02000000000000000000" pitchFamily="2" charset="0"/>
                <a:ea typeface="Roboto Light" panose="02000000000000000000" pitchFamily="2" charset="0"/>
              </a:defRPr>
            </a:lvl3pPr>
            <a:lvl4pPr indent="0">
              <a:spcBef>
                <a:spcPts val="0"/>
              </a:spcBef>
              <a:defRPr sz="2200">
                <a:latin typeface="Roboto Light" panose="02000000000000000000" pitchFamily="2" charset="0"/>
                <a:ea typeface="Roboto Light" panose="02000000000000000000" pitchFamily="2" charset="0"/>
              </a:defRPr>
            </a:lvl4pPr>
            <a:lvl5pPr indent="0">
              <a:spcBef>
                <a:spcPts val="0"/>
              </a:spcBef>
              <a:defRPr sz="2200">
                <a:latin typeface="Roboto Light" panose="02000000000000000000" pitchFamily="2" charset="0"/>
                <a:ea typeface="Roboto Light" panose="02000000000000000000" pitchFamily="2" charset="0"/>
              </a:defRPr>
            </a:lvl5pPr>
          </a:lstStyle>
          <a:p>
            <a:pPr lvl="0"/>
            <a:r>
              <a:rPr lang="en-US" noProof="0" dirty="0"/>
              <a:t>Click to </a:t>
            </a:r>
            <a:br>
              <a:rPr lang="en-US" noProof="0" dirty="0"/>
            </a:br>
            <a:r>
              <a:rPr lang="en-US" noProof="0" dirty="0"/>
              <a:t>insert text</a:t>
            </a:r>
          </a:p>
        </p:txBody>
      </p:sp>
      <p:sp>
        <p:nvSpPr>
          <p:cNvPr id="28" name="Text Placeholder 2"/>
          <p:cNvSpPr>
            <a:spLocks noGrp="1"/>
          </p:cNvSpPr>
          <p:nvPr>
            <p:ph type="body" sz="quarter" idx="29" hasCustomPrompt="1"/>
          </p:nvPr>
        </p:nvSpPr>
        <p:spPr>
          <a:xfrm>
            <a:off x="9000000" y="5958000"/>
            <a:ext cx="2880000" cy="360000"/>
          </a:xfrm>
          <a:prstGeom prst="rect">
            <a:avLst/>
          </a:prstGeom>
        </p:spPr>
        <p:txBody>
          <a:bodyPr lIns="0" tIns="0" rIns="0" bIns="0"/>
          <a:lstStyle>
            <a:lvl1pPr marL="0" indent="0" algn="ctr">
              <a:lnSpc>
                <a:spcPts val="1800"/>
              </a:lnSpc>
              <a:spcBef>
                <a:spcPts val="0"/>
              </a:spcBef>
              <a:buNone/>
              <a:defRPr sz="1600" baseline="0">
                <a:solidFill>
                  <a:srgbClr val="DA3132"/>
                </a:solidFill>
                <a:latin typeface="Roboto Light" panose="02000000000000000000" pitchFamily="2" charset="0"/>
                <a:ea typeface="Roboto Light" panose="02000000000000000000" pitchFamily="2" charset="0"/>
              </a:defRPr>
            </a:lvl1pPr>
            <a:lvl2pPr indent="0">
              <a:spcBef>
                <a:spcPts val="0"/>
              </a:spcBef>
              <a:defRPr sz="2200">
                <a:latin typeface="Roboto Light" panose="02000000000000000000" pitchFamily="2" charset="0"/>
                <a:ea typeface="Roboto Light" panose="02000000000000000000" pitchFamily="2" charset="0"/>
              </a:defRPr>
            </a:lvl2pPr>
            <a:lvl3pPr indent="0">
              <a:spcBef>
                <a:spcPts val="0"/>
              </a:spcBef>
              <a:defRPr sz="2200">
                <a:latin typeface="Roboto Light" panose="02000000000000000000" pitchFamily="2" charset="0"/>
                <a:ea typeface="Roboto Light" panose="02000000000000000000" pitchFamily="2" charset="0"/>
              </a:defRPr>
            </a:lvl3pPr>
            <a:lvl4pPr indent="0">
              <a:spcBef>
                <a:spcPts val="0"/>
              </a:spcBef>
              <a:defRPr sz="2200">
                <a:latin typeface="Roboto Light" panose="02000000000000000000" pitchFamily="2" charset="0"/>
                <a:ea typeface="Roboto Light" panose="02000000000000000000" pitchFamily="2" charset="0"/>
              </a:defRPr>
            </a:lvl4pPr>
            <a:lvl5pPr indent="0">
              <a:spcBef>
                <a:spcPts val="0"/>
              </a:spcBef>
              <a:defRPr sz="2200">
                <a:latin typeface="Roboto Light" panose="02000000000000000000" pitchFamily="2" charset="0"/>
                <a:ea typeface="Roboto Light" panose="02000000000000000000" pitchFamily="2" charset="0"/>
              </a:defRPr>
            </a:lvl5pPr>
          </a:lstStyle>
          <a:p>
            <a:pPr lvl="0"/>
            <a:r>
              <a:rPr lang="en-US" noProof="0" dirty="0"/>
              <a:t>Click to </a:t>
            </a:r>
            <a:br>
              <a:rPr lang="en-US" noProof="0" dirty="0"/>
            </a:br>
            <a:r>
              <a:rPr lang="en-US" noProof="0" dirty="0"/>
              <a:t>insert text</a:t>
            </a:r>
          </a:p>
        </p:txBody>
      </p:sp>
      <p:sp>
        <p:nvSpPr>
          <p:cNvPr id="29" name="Text Placeholder 6"/>
          <p:cNvSpPr>
            <a:spLocks noGrp="1"/>
          </p:cNvSpPr>
          <p:nvPr>
            <p:ph type="body" sz="quarter" idx="16" hasCustomPrompt="1"/>
          </p:nvPr>
        </p:nvSpPr>
        <p:spPr>
          <a:xfrm>
            <a:off x="720000" y="3364734"/>
            <a:ext cx="10080000" cy="616866"/>
          </a:xfrm>
          <a:prstGeom prst="rect">
            <a:avLst/>
          </a:prstGeom>
        </p:spPr>
        <p:txBody>
          <a:bodyPr lIns="0" tIns="0" rIns="0" bIns="64800" anchor="b" anchorCtr="0">
            <a:spAutoFit/>
          </a:bodyPr>
          <a:lstStyle>
            <a:lvl1pPr marL="0" indent="0">
              <a:lnSpc>
                <a:spcPts val="4300"/>
              </a:lnSpc>
              <a:spcBef>
                <a:spcPts val="0"/>
              </a:spcBef>
              <a:buNone/>
              <a:defRPr sz="4000" b="0" baseline="0">
                <a:solidFill>
                  <a:schemeClr val="bg1"/>
                </a:solidFill>
                <a:latin typeface="Roboto Condensed" panose="02000000000000000000" pitchFamily="2" charset="0"/>
                <a:ea typeface="Roboto Condensed" panose="02000000000000000000" pitchFamily="2" charset="0"/>
                <a:cs typeface="Arial" pitchFamily="34" charset="0"/>
              </a:defRPr>
            </a:lvl1pPr>
          </a:lstStyle>
          <a:p>
            <a:pPr lvl="0"/>
            <a:r>
              <a:rPr lang="en-US" noProof="0" dirty="0"/>
              <a:t>Click to insert title</a:t>
            </a:r>
          </a:p>
        </p:txBody>
      </p:sp>
      <p:sp>
        <p:nvSpPr>
          <p:cNvPr id="30" name="Text Placeholder 2"/>
          <p:cNvSpPr>
            <a:spLocks noGrp="1"/>
          </p:cNvSpPr>
          <p:nvPr>
            <p:ph type="body" sz="quarter" idx="48" hasCustomPrompt="1"/>
          </p:nvPr>
        </p:nvSpPr>
        <p:spPr>
          <a:xfrm>
            <a:off x="1" y="203"/>
            <a:ext cx="1370669" cy="252239"/>
          </a:xfrm>
          <a:prstGeom prst="rect">
            <a:avLst/>
          </a:prstGeom>
          <a:solidFill>
            <a:srgbClr val="DA3132"/>
          </a:solidFill>
          <a:ln>
            <a:noFill/>
          </a:ln>
        </p:spPr>
        <p:txBody>
          <a:bodyPr wrap="none" lIns="108000" tIns="54000" rIns="108000" bIns="18000" anchor="ctr" anchorCtr="0">
            <a:spAutoFit/>
          </a:bodyPr>
          <a:lstStyle>
            <a:lvl1pPr marL="0" indent="0" algn="l">
              <a:lnSpc>
                <a:spcPts val="1400"/>
              </a:lnSpc>
              <a:spcBef>
                <a:spcPts val="0"/>
              </a:spcBef>
              <a:buNone/>
              <a:defRPr sz="1100" baseline="0">
                <a:solidFill>
                  <a:schemeClr val="bg1"/>
                </a:solidFill>
                <a:latin typeface="Roboto" panose="02000000000000000000" pitchFamily="2" charset="0"/>
                <a:ea typeface="Roboto" panose="02000000000000000000" pitchFamily="2" charset="0"/>
              </a:defRPr>
            </a:lvl1pPr>
            <a:lvl2pPr indent="0">
              <a:spcBef>
                <a:spcPts val="0"/>
              </a:spcBef>
              <a:defRPr sz="2200">
                <a:latin typeface="Roboto Light" panose="02000000000000000000" pitchFamily="2" charset="0"/>
                <a:ea typeface="Roboto Light" panose="02000000000000000000" pitchFamily="2" charset="0"/>
              </a:defRPr>
            </a:lvl2pPr>
            <a:lvl3pPr indent="0">
              <a:spcBef>
                <a:spcPts val="0"/>
              </a:spcBef>
              <a:defRPr sz="2200">
                <a:latin typeface="Roboto Light" panose="02000000000000000000" pitchFamily="2" charset="0"/>
                <a:ea typeface="Roboto Light" panose="02000000000000000000" pitchFamily="2" charset="0"/>
              </a:defRPr>
            </a:lvl3pPr>
            <a:lvl4pPr indent="0">
              <a:spcBef>
                <a:spcPts val="0"/>
              </a:spcBef>
              <a:defRPr sz="2200">
                <a:latin typeface="Roboto Light" panose="02000000000000000000" pitchFamily="2" charset="0"/>
                <a:ea typeface="Roboto Light" panose="02000000000000000000" pitchFamily="2" charset="0"/>
              </a:defRPr>
            </a:lvl4pPr>
            <a:lvl5pPr indent="0">
              <a:spcBef>
                <a:spcPts val="0"/>
              </a:spcBef>
              <a:defRPr sz="2200">
                <a:latin typeface="Roboto Light" panose="02000000000000000000" pitchFamily="2" charset="0"/>
                <a:ea typeface="Roboto Light" panose="02000000000000000000" pitchFamily="2" charset="0"/>
              </a:defRPr>
            </a:lvl5pPr>
          </a:lstStyle>
          <a:p>
            <a:pPr lvl="0"/>
            <a:r>
              <a:rPr lang="en-US" noProof="0" dirty="0"/>
              <a:t>INSERT CHAPTER</a:t>
            </a:r>
          </a:p>
        </p:txBody>
      </p:sp>
      <p:sp>
        <p:nvSpPr>
          <p:cNvPr id="31" name="Oval 30"/>
          <p:cNvSpPr/>
          <p:nvPr userDrawn="1"/>
        </p:nvSpPr>
        <p:spPr>
          <a:xfrm>
            <a:off x="11702374" y="144000"/>
            <a:ext cx="288000" cy="288000"/>
          </a:xfrm>
          <a:prstGeom prst="ellipse">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18000" bIns="0" rtlCol="0" anchor="ctr"/>
          <a:lstStyle/>
          <a:p>
            <a:pPr algn="ctr"/>
            <a:fld id="{EBF3DFEC-8144-4647-995E-005DB59943E4}" type="slidenum">
              <a:rPr lang="en-US" sz="1000" spc="-100" smtClean="0">
                <a:solidFill>
                  <a:schemeClr val="bg1"/>
                </a:solidFill>
                <a:latin typeface="Roboto Light" panose="02000000000000000000" pitchFamily="2" charset="0"/>
                <a:ea typeface="Roboto Light" panose="02000000000000000000" pitchFamily="2" charset="0"/>
              </a:rPr>
              <a:t>‹#›</a:t>
            </a:fld>
            <a:endParaRPr lang="en-US" sz="1000" spc="-100" dirty="0">
              <a:solidFill>
                <a:schemeClr val="bg1"/>
              </a:solidFill>
              <a:latin typeface="Roboto Light" panose="02000000000000000000" pitchFamily="2" charset="0"/>
              <a:ea typeface="Roboto Light" panose="02000000000000000000" pitchFamily="2" charset="0"/>
            </a:endParaRPr>
          </a:p>
        </p:txBody>
      </p:sp>
      <p:pic>
        <p:nvPicPr>
          <p:cNvPr id="7" name="Picture 6" descr="A picture containing text, clipart&#10;&#10;Description automatically generated">
            <a:extLst>
              <a:ext uri="{FF2B5EF4-FFF2-40B4-BE49-F238E27FC236}">
                <a16:creationId xmlns:a16="http://schemas.microsoft.com/office/drawing/2014/main" id="{74BAAE9C-3F5F-D0E1-107D-D417A77C9044}"/>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l="6096" t="26716" r="6036" b="27501"/>
          <a:stretch/>
        </p:blipFill>
        <p:spPr>
          <a:xfrm>
            <a:off x="8467968" y="144000"/>
            <a:ext cx="3133969" cy="310181"/>
          </a:xfrm>
          <a:prstGeom prst="rect">
            <a:avLst/>
          </a:prstGeom>
        </p:spPr>
      </p:pic>
      <p:sp>
        <p:nvSpPr>
          <p:cNvPr id="2" name="TextBox 1">
            <a:extLst>
              <a:ext uri="{FF2B5EF4-FFF2-40B4-BE49-F238E27FC236}">
                <a16:creationId xmlns:a16="http://schemas.microsoft.com/office/drawing/2014/main" id="{940A1210-197F-97FE-8136-D8C697D4B581}"/>
              </a:ext>
            </a:extLst>
          </p:cNvPr>
          <p:cNvSpPr txBox="1"/>
          <p:nvPr userDrawn="1"/>
        </p:nvSpPr>
        <p:spPr>
          <a:xfrm>
            <a:off x="10183117" y="6642556"/>
            <a:ext cx="2013693" cy="215444"/>
          </a:xfrm>
          <a:prstGeom prst="rect">
            <a:avLst/>
          </a:prstGeom>
          <a:noFill/>
        </p:spPr>
        <p:txBody>
          <a:bodyPr wrap="none" rtlCol="0">
            <a:spAutoFit/>
          </a:bodyPr>
          <a:lstStyle/>
          <a:p>
            <a:r>
              <a:rPr lang="en-US" sz="800" dirty="0"/>
              <a:t>QADE-HO-LX-01 – Issue C – 04/10/2022</a:t>
            </a:r>
            <a:endParaRPr lang="en-BE" sz="800" dirty="0"/>
          </a:p>
        </p:txBody>
      </p:sp>
    </p:spTree>
    <p:extLst>
      <p:ext uri="{BB962C8B-B14F-4D97-AF65-F5344CB8AC3E}">
        <p14:creationId xmlns:p14="http://schemas.microsoft.com/office/powerpoint/2010/main" val="390545091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X - Space">
    <p:spTree>
      <p:nvGrpSpPr>
        <p:cNvPr id="1" name=""/>
        <p:cNvGrpSpPr/>
        <p:nvPr/>
      </p:nvGrpSpPr>
      <p:grpSpPr>
        <a:xfrm>
          <a:off x="0" y="0"/>
          <a:ext cx="0" cy="0"/>
          <a:chOff x="0" y="0"/>
          <a:chExt cx="0" cy="0"/>
        </a:xfrm>
      </p:grpSpPr>
      <p:pic>
        <p:nvPicPr>
          <p:cNvPr id="25" name="Picture 24"/>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233" y="9524"/>
            <a:ext cx="12192000" cy="4572000"/>
          </a:xfrm>
          <a:prstGeom prst="rect">
            <a:avLst/>
          </a:prstGeom>
        </p:spPr>
      </p:pic>
      <p:cxnSp>
        <p:nvCxnSpPr>
          <p:cNvPr id="6" name="Straight Connector 5"/>
          <p:cNvCxnSpPr/>
          <p:nvPr userDrawn="1"/>
        </p:nvCxnSpPr>
        <p:spPr>
          <a:xfrm>
            <a:off x="480829" y="3992426"/>
            <a:ext cx="1200000" cy="0"/>
          </a:xfrm>
          <a:prstGeom prst="line">
            <a:avLst/>
          </a:prstGeom>
          <a:ln w="36068">
            <a:solidFill>
              <a:srgbClr val="DA3132"/>
            </a:solidFill>
          </a:ln>
        </p:spPr>
        <p:style>
          <a:lnRef idx="1">
            <a:schemeClr val="accent1"/>
          </a:lnRef>
          <a:fillRef idx="0">
            <a:schemeClr val="accent1"/>
          </a:fillRef>
          <a:effectRef idx="0">
            <a:schemeClr val="accent1"/>
          </a:effectRef>
          <a:fontRef idx="minor">
            <a:schemeClr val="tx1"/>
          </a:fontRef>
        </p:style>
      </p:cxnSp>
      <p:sp>
        <p:nvSpPr>
          <p:cNvPr id="11" name="Text Placeholder 2"/>
          <p:cNvSpPr>
            <a:spLocks noGrp="1"/>
          </p:cNvSpPr>
          <p:nvPr>
            <p:ph type="body" sz="quarter" idx="48" hasCustomPrompt="1"/>
          </p:nvPr>
        </p:nvSpPr>
        <p:spPr>
          <a:xfrm>
            <a:off x="1" y="203"/>
            <a:ext cx="1370669" cy="252239"/>
          </a:xfrm>
          <a:prstGeom prst="rect">
            <a:avLst/>
          </a:prstGeom>
          <a:solidFill>
            <a:srgbClr val="DA3132"/>
          </a:solidFill>
          <a:ln>
            <a:noFill/>
          </a:ln>
        </p:spPr>
        <p:txBody>
          <a:bodyPr wrap="none" lIns="108000" tIns="54000" rIns="108000" bIns="18000" anchor="ctr" anchorCtr="0">
            <a:spAutoFit/>
          </a:bodyPr>
          <a:lstStyle>
            <a:lvl1pPr marL="0" indent="0" algn="l">
              <a:lnSpc>
                <a:spcPts val="1400"/>
              </a:lnSpc>
              <a:spcBef>
                <a:spcPts val="0"/>
              </a:spcBef>
              <a:buNone/>
              <a:defRPr sz="1100" baseline="0">
                <a:solidFill>
                  <a:schemeClr val="bg1"/>
                </a:solidFill>
                <a:latin typeface="Roboto" panose="02000000000000000000" pitchFamily="2" charset="0"/>
                <a:ea typeface="Roboto" panose="02000000000000000000" pitchFamily="2" charset="0"/>
              </a:defRPr>
            </a:lvl1pPr>
            <a:lvl2pPr indent="0">
              <a:spcBef>
                <a:spcPts val="0"/>
              </a:spcBef>
              <a:defRPr sz="2200">
                <a:latin typeface="Roboto Light" panose="02000000000000000000" pitchFamily="2" charset="0"/>
                <a:ea typeface="Roboto Light" panose="02000000000000000000" pitchFamily="2" charset="0"/>
              </a:defRPr>
            </a:lvl2pPr>
            <a:lvl3pPr indent="0">
              <a:spcBef>
                <a:spcPts val="0"/>
              </a:spcBef>
              <a:defRPr sz="2200">
                <a:latin typeface="Roboto Light" panose="02000000000000000000" pitchFamily="2" charset="0"/>
                <a:ea typeface="Roboto Light" panose="02000000000000000000" pitchFamily="2" charset="0"/>
              </a:defRPr>
            </a:lvl3pPr>
            <a:lvl4pPr indent="0">
              <a:spcBef>
                <a:spcPts val="0"/>
              </a:spcBef>
              <a:defRPr sz="2200">
                <a:latin typeface="Roboto Light" panose="02000000000000000000" pitchFamily="2" charset="0"/>
                <a:ea typeface="Roboto Light" panose="02000000000000000000" pitchFamily="2" charset="0"/>
              </a:defRPr>
            </a:lvl4pPr>
            <a:lvl5pPr indent="0">
              <a:spcBef>
                <a:spcPts val="0"/>
              </a:spcBef>
              <a:defRPr sz="2200">
                <a:latin typeface="Roboto Light" panose="02000000000000000000" pitchFamily="2" charset="0"/>
                <a:ea typeface="Roboto Light" panose="02000000000000000000" pitchFamily="2" charset="0"/>
              </a:defRPr>
            </a:lvl5pPr>
          </a:lstStyle>
          <a:p>
            <a:pPr lvl="0"/>
            <a:r>
              <a:rPr lang="en-US" noProof="0" dirty="0"/>
              <a:t>INSERT CHAPTER</a:t>
            </a:r>
          </a:p>
        </p:txBody>
      </p:sp>
      <p:sp>
        <p:nvSpPr>
          <p:cNvPr id="18" name="Text Placeholder 6"/>
          <p:cNvSpPr>
            <a:spLocks noGrp="1"/>
          </p:cNvSpPr>
          <p:nvPr>
            <p:ph type="body" sz="quarter" idx="18" hasCustomPrompt="1"/>
          </p:nvPr>
        </p:nvSpPr>
        <p:spPr>
          <a:xfrm>
            <a:off x="720000" y="2737536"/>
            <a:ext cx="10656000" cy="423193"/>
          </a:xfrm>
          <a:prstGeom prst="rect">
            <a:avLst/>
          </a:prstGeom>
        </p:spPr>
        <p:txBody>
          <a:bodyPr lIns="0" tIns="0" rIns="0" bIns="0" anchor="b" anchorCtr="0">
            <a:spAutoFit/>
          </a:bodyPr>
          <a:lstStyle>
            <a:lvl1pPr marL="0" indent="0">
              <a:lnSpc>
                <a:spcPts val="3300"/>
              </a:lnSpc>
              <a:spcBef>
                <a:spcPts val="0"/>
              </a:spcBef>
              <a:spcAft>
                <a:spcPts val="1800"/>
              </a:spcAft>
              <a:buNone/>
              <a:defRPr sz="3000" b="0">
                <a:solidFill>
                  <a:srgbClr val="DA3132"/>
                </a:solidFill>
                <a:latin typeface="Roboto Condensed Light" panose="02000000000000000000" pitchFamily="2" charset="0"/>
                <a:ea typeface="Roboto Condensed Light" panose="02000000000000000000" pitchFamily="2" charset="0"/>
                <a:cs typeface="Arial" pitchFamily="34" charset="0"/>
              </a:defRPr>
            </a:lvl1pPr>
          </a:lstStyle>
          <a:p>
            <a:pPr lvl="0"/>
            <a:r>
              <a:rPr lang="en-US" noProof="0" dirty="0"/>
              <a:t>Click to insert subtitle</a:t>
            </a:r>
          </a:p>
        </p:txBody>
      </p:sp>
      <p:sp>
        <p:nvSpPr>
          <p:cNvPr id="19" name="Text Placeholder 6"/>
          <p:cNvSpPr>
            <a:spLocks noGrp="1"/>
          </p:cNvSpPr>
          <p:nvPr>
            <p:ph type="body" sz="quarter" idx="51" hasCustomPrompt="1"/>
          </p:nvPr>
        </p:nvSpPr>
        <p:spPr>
          <a:xfrm>
            <a:off x="720000" y="3363273"/>
            <a:ext cx="10656000" cy="616866"/>
          </a:xfrm>
          <a:prstGeom prst="rect">
            <a:avLst/>
          </a:prstGeom>
        </p:spPr>
        <p:txBody>
          <a:bodyPr lIns="0" tIns="0" rIns="0" bIns="64800" anchor="b" anchorCtr="0">
            <a:spAutoFit/>
          </a:bodyPr>
          <a:lstStyle>
            <a:lvl1pPr marL="0" indent="0">
              <a:lnSpc>
                <a:spcPts val="4300"/>
              </a:lnSpc>
              <a:spcBef>
                <a:spcPts val="0"/>
              </a:spcBef>
              <a:buNone/>
              <a:defRPr sz="4000" b="0">
                <a:solidFill>
                  <a:schemeClr val="bg1"/>
                </a:solidFill>
                <a:latin typeface="Roboto Condensed" panose="02000000000000000000" pitchFamily="2" charset="0"/>
                <a:ea typeface="Roboto Condensed" panose="02000000000000000000" pitchFamily="2" charset="0"/>
                <a:cs typeface="Arial" pitchFamily="34" charset="0"/>
              </a:defRPr>
            </a:lvl1pPr>
          </a:lstStyle>
          <a:p>
            <a:pPr lvl="0"/>
            <a:r>
              <a:rPr lang="en-US" noProof="0" dirty="0"/>
              <a:t>CLICK TO INSERT TITLE</a:t>
            </a:r>
          </a:p>
        </p:txBody>
      </p:sp>
      <p:sp>
        <p:nvSpPr>
          <p:cNvPr id="22" name="Oval 21"/>
          <p:cNvSpPr/>
          <p:nvPr userDrawn="1"/>
        </p:nvSpPr>
        <p:spPr>
          <a:xfrm>
            <a:off x="11702374" y="144000"/>
            <a:ext cx="288000" cy="288000"/>
          </a:xfrm>
          <a:prstGeom prst="ellipse">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18000" bIns="0" rtlCol="0" anchor="ctr"/>
          <a:lstStyle/>
          <a:p>
            <a:pPr algn="ctr"/>
            <a:fld id="{EBF3DFEC-8144-4647-995E-005DB59943E4}" type="slidenum">
              <a:rPr lang="en-US" sz="1000" spc="-100" smtClean="0">
                <a:solidFill>
                  <a:schemeClr val="bg1"/>
                </a:solidFill>
                <a:latin typeface="Roboto Light" panose="02000000000000000000" pitchFamily="2" charset="0"/>
                <a:ea typeface="Roboto Light" panose="02000000000000000000" pitchFamily="2" charset="0"/>
              </a:rPr>
              <a:t>‹#›</a:t>
            </a:fld>
            <a:endParaRPr lang="en-US" sz="1000" spc="-100" dirty="0">
              <a:solidFill>
                <a:schemeClr val="bg1"/>
              </a:solidFill>
              <a:latin typeface="Roboto Light" panose="02000000000000000000" pitchFamily="2" charset="0"/>
              <a:ea typeface="Roboto Light" panose="02000000000000000000" pitchFamily="2" charset="0"/>
            </a:endParaRPr>
          </a:p>
        </p:txBody>
      </p:sp>
      <p:sp>
        <p:nvSpPr>
          <p:cNvPr id="28" name="Text Placeholder 2"/>
          <p:cNvSpPr>
            <a:spLocks noGrp="1"/>
          </p:cNvSpPr>
          <p:nvPr>
            <p:ph type="body" sz="quarter" idx="21" hasCustomPrompt="1"/>
          </p:nvPr>
        </p:nvSpPr>
        <p:spPr>
          <a:xfrm>
            <a:off x="720000" y="5286100"/>
            <a:ext cx="3168000" cy="189154"/>
          </a:xfrm>
          <a:prstGeom prst="rect">
            <a:avLst/>
          </a:prstGeom>
        </p:spPr>
        <p:txBody>
          <a:bodyPr lIns="0" tIns="0" rIns="0" bIns="0">
            <a:spAutoFit/>
          </a:bodyPr>
          <a:lstStyle>
            <a:lvl1pPr marL="0" indent="0">
              <a:lnSpc>
                <a:spcPts val="1600"/>
              </a:lnSpc>
              <a:spcBef>
                <a:spcPts val="1800"/>
              </a:spcBef>
              <a:spcAft>
                <a:spcPts val="0"/>
              </a:spcAft>
              <a:buFont typeface="Arial" panose="020B0604020202020204" pitchFamily="34" charset="0"/>
              <a:buNone/>
              <a:defRPr sz="1100" baseline="0">
                <a:solidFill>
                  <a:srgbClr val="002339"/>
                </a:solidFill>
                <a:latin typeface="Roboto Light" panose="02000000000000000000" pitchFamily="2" charset="0"/>
                <a:ea typeface="Roboto Light" panose="02000000000000000000" pitchFamily="2" charset="0"/>
              </a:defRPr>
            </a:lvl1pPr>
            <a:lvl2pPr indent="0">
              <a:spcBef>
                <a:spcPts val="0"/>
              </a:spcBef>
              <a:defRPr sz="2200">
                <a:latin typeface="Roboto Light" panose="02000000000000000000" pitchFamily="2" charset="0"/>
                <a:ea typeface="Roboto Light" panose="02000000000000000000" pitchFamily="2" charset="0"/>
              </a:defRPr>
            </a:lvl2pPr>
            <a:lvl3pPr indent="0">
              <a:spcBef>
                <a:spcPts val="0"/>
              </a:spcBef>
              <a:defRPr sz="2200">
                <a:latin typeface="Roboto Light" panose="02000000000000000000" pitchFamily="2" charset="0"/>
                <a:ea typeface="Roboto Light" panose="02000000000000000000" pitchFamily="2" charset="0"/>
              </a:defRPr>
            </a:lvl3pPr>
            <a:lvl4pPr indent="0">
              <a:spcBef>
                <a:spcPts val="0"/>
              </a:spcBef>
              <a:defRPr sz="2200">
                <a:latin typeface="Roboto Light" panose="02000000000000000000" pitchFamily="2" charset="0"/>
                <a:ea typeface="Roboto Light" panose="02000000000000000000" pitchFamily="2" charset="0"/>
              </a:defRPr>
            </a:lvl4pPr>
            <a:lvl5pPr indent="0">
              <a:spcBef>
                <a:spcPts val="0"/>
              </a:spcBef>
              <a:defRPr sz="2200">
                <a:latin typeface="Roboto Light" panose="02000000000000000000" pitchFamily="2" charset="0"/>
                <a:ea typeface="Roboto Light" panose="02000000000000000000" pitchFamily="2" charset="0"/>
              </a:defRPr>
            </a:lvl5pPr>
          </a:lstStyle>
          <a:p>
            <a:pPr lvl="0"/>
            <a:r>
              <a:rPr lang="en-US" noProof="0" dirty="0"/>
              <a:t>Click to insert text</a:t>
            </a:r>
          </a:p>
        </p:txBody>
      </p:sp>
      <p:sp>
        <p:nvSpPr>
          <p:cNvPr id="30" name="Text Placeholder 2"/>
          <p:cNvSpPr>
            <a:spLocks noGrp="1"/>
          </p:cNvSpPr>
          <p:nvPr>
            <p:ph type="body" sz="quarter" idx="49" hasCustomPrompt="1"/>
          </p:nvPr>
        </p:nvSpPr>
        <p:spPr>
          <a:xfrm>
            <a:off x="4368000" y="5286100"/>
            <a:ext cx="2880000" cy="189154"/>
          </a:xfrm>
          <a:prstGeom prst="rect">
            <a:avLst/>
          </a:prstGeom>
        </p:spPr>
        <p:txBody>
          <a:bodyPr lIns="0" tIns="0" rIns="0" bIns="0">
            <a:spAutoFit/>
          </a:bodyPr>
          <a:lstStyle>
            <a:lvl1pPr marL="0" indent="0">
              <a:lnSpc>
                <a:spcPts val="1600"/>
              </a:lnSpc>
              <a:spcBef>
                <a:spcPts val="1800"/>
              </a:spcBef>
              <a:spcAft>
                <a:spcPts val="0"/>
              </a:spcAft>
              <a:buFont typeface="Arial" panose="020B0604020202020204" pitchFamily="34" charset="0"/>
              <a:buNone/>
              <a:defRPr sz="1100" baseline="0">
                <a:solidFill>
                  <a:srgbClr val="002339"/>
                </a:solidFill>
                <a:latin typeface="Roboto Light" panose="02000000000000000000" pitchFamily="2" charset="0"/>
                <a:ea typeface="Roboto Light" panose="02000000000000000000" pitchFamily="2" charset="0"/>
              </a:defRPr>
            </a:lvl1pPr>
            <a:lvl2pPr indent="0">
              <a:spcBef>
                <a:spcPts val="0"/>
              </a:spcBef>
              <a:defRPr sz="2200">
                <a:latin typeface="Roboto Light" panose="02000000000000000000" pitchFamily="2" charset="0"/>
                <a:ea typeface="Roboto Light" panose="02000000000000000000" pitchFamily="2" charset="0"/>
              </a:defRPr>
            </a:lvl2pPr>
            <a:lvl3pPr indent="0">
              <a:spcBef>
                <a:spcPts val="0"/>
              </a:spcBef>
              <a:defRPr sz="2200">
                <a:latin typeface="Roboto Light" panose="02000000000000000000" pitchFamily="2" charset="0"/>
                <a:ea typeface="Roboto Light" panose="02000000000000000000" pitchFamily="2" charset="0"/>
              </a:defRPr>
            </a:lvl3pPr>
            <a:lvl4pPr indent="0">
              <a:spcBef>
                <a:spcPts val="0"/>
              </a:spcBef>
              <a:defRPr sz="2200">
                <a:latin typeface="Roboto Light" panose="02000000000000000000" pitchFamily="2" charset="0"/>
                <a:ea typeface="Roboto Light" panose="02000000000000000000" pitchFamily="2" charset="0"/>
              </a:defRPr>
            </a:lvl4pPr>
            <a:lvl5pPr indent="0">
              <a:spcBef>
                <a:spcPts val="0"/>
              </a:spcBef>
              <a:defRPr sz="2200">
                <a:latin typeface="Roboto Light" panose="02000000000000000000" pitchFamily="2" charset="0"/>
                <a:ea typeface="Roboto Light" panose="02000000000000000000" pitchFamily="2" charset="0"/>
              </a:defRPr>
            </a:lvl5pPr>
          </a:lstStyle>
          <a:p>
            <a:pPr lvl="0"/>
            <a:r>
              <a:rPr lang="en-US" noProof="0" dirty="0"/>
              <a:t>Click to insert text</a:t>
            </a:r>
          </a:p>
        </p:txBody>
      </p:sp>
      <p:sp>
        <p:nvSpPr>
          <p:cNvPr id="32" name="Text Placeholder 2"/>
          <p:cNvSpPr>
            <a:spLocks noGrp="1"/>
          </p:cNvSpPr>
          <p:nvPr>
            <p:ph type="body" sz="quarter" idx="50" hasCustomPrompt="1"/>
          </p:nvPr>
        </p:nvSpPr>
        <p:spPr>
          <a:xfrm>
            <a:off x="7824000" y="5286099"/>
            <a:ext cx="2880000" cy="189154"/>
          </a:xfrm>
          <a:prstGeom prst="rect">
            <a:avLst/>
          </a:prstGeom>
        </p:spPr>
        <p:txBody>
          <a:bodyPr lIns="0" tIns="0" rIns="0" bIns="0">
            <a:spAutoFit/>
          </a:bodyPr>
          <a:lstStyle>
            <a:lvl1pPr marL="0" indent="0">
              <a:lnSpc>
                <a:spcPts val="1600"/>
              </a:lnSpc>
              <a:spcBef>
                <a:spcPts val="1800"/>
              </a:spcBef>
              <a:spcAft>
                <a:spcPts val="0"/>
              </a:spcAft>
              <a:buFont typeface="Arial" panose="020B0604020202020204" pitchFamily="34" charset="0"/>
              <a:buNone/>
              <a:defRPr sz="1100" baseline="0">
                <a:solidFill>
                  <a:srgbClr val="002339"/>
                </a:solidFill>
                <a:latin typeface="Roboto Light" panose="02000000000000000000" pitchFamily="2" charset="0"/>
                <a:ea typeface="Roboto Light" panose="02000000000000000000" pitchFamily="2" charset="0"/>
              </a:defRPr>
            </a:lvl1pPr>
            <a:lvl2pPr indent="0">
              <a:spcBef>
                <a:spcPts val="0"/>
              </a:spcBef>
              <a:defRPr sz="2200">
                <a:latin typeface="Roboto Light" panose="02000000000000000000" pitchFamily="2" charset="0"/>
                <a:ea typeface="Roboto Light" panose="02000000000000000000" pitchFamily="2" charset="0"/>
              </a:defRPr>
            </a:lvl2pPr>
            <a:lvl3pPr indent="0">
              <a:spcBef>
                <a:spcPts val="0"/>
              </a:spcBef>
              <a:defRPr sz="2200">
                <a:latin typeface="Roboto Light" panose="02000000000000000000" pitchFamily="2" charset="0"/>
                <a:ea typeface="Roboto Light" panose="02000000000000000000" pitchFamily="2" charset="0"/>
              </a:defRPr>
            </a:lvl3pPr>
            <a:lvl4pPr indent="0">
              <a:spcBef>
                <a:spcPts val="0"/>
              </a:spcBef>
              <a:defRPr sz="2200">
                <a:latin typeface="Roboto Light" panose="02000000000000000000" pitchFamily="2" charset="0"/>
                <a:ea typeface="Roboto Light" panose="02000000000000000000" pitchFamily="2" charset="0"/>
              </a:defRPr>
            </a:lvl4pPr>
            <a:lvl5pPr indent="0">
              <a:spcBef>
                <a:spcPts val="0"/>
              </a:spcBef>
              <a:defRPr sz="2200">
                <a:latin typeface="Roboto Light" panose="02000000000000000000" pitchFamily="2" charset="0"/>
                <a:ea typeface="Roboto Light" panose="02000000000000000000" pitchFamily="2" charset="0"/>
              </a:defRPr>
            </a:lvl5pPr>
          </a:lstStyle>
          <a:p>
            <a:pPr lvl="0"/>
            <a:r>
              <a:rPr lang="en-US" noProof="0" dirty="0"/>
              <a:t>Click to insert text</a:t>
            </a:r>
          </a:p>
        </p:txBody>
      </p:sp>
      <p:sp>
        <p:nvSpPr>
          <p:cNvPr id="20" name="TextBox 19"/>
          <p:cNvSpPr txBox="1"/>
          <p:nvPr userDrawn="1"/>
        </p:nvSpPr>
        <p:spPr>
          <a:xfrm>
            <a:off x="720000" y="4857212"/>
            <a:ext cx="892507" cy="299817"/>
          </a:xfrm>
          <a:prstGeom prst="rect">
            <a:avLst/>
          </a:prstGeom>
          <a:noFill/>
          <a:ln w="6350">
            <a:solidFill>
              <a:srgbClr val="002339"/>
            </a:solidFill>
          </a:ln>
        </p:spPr>
        <p:txBody>
          <a:bodyPr wrap="none" lIns="180000" tIns="36000" rIns="180000" bIns="36000" rtlCol="0" anchor="ctr" anchorCtr="0">
            <a:spAutoFit/>
          </a:bodyPr>
          <a:lstStyle/>
          <a:p>
            <a:pPr>
              <a:lnSpc>
                <a:spcPts val="2000"/>
              </a:lnSpc>
              <a:spcAft>
                <a:spcPts val="900"/>
              </a:spcAft>
            </a:pPr>
            <a:r>
              <a:rPr lang="en-US" sz="1100" noProof="0" dirty="0">
                <a:solidFill>
                  <a:srgbClr val="002339"/>
                </a:solidFill>
                <a:latin typeface="Roboto" panose="02000000000000000000" pitchFamily="2" charset="0"/>
                <a:ea typeface="Roboto" panose="02000000000000000000" pitchFamily="2" charset="0"/>
              </a:rPr>
              <a:t>TRENDS</a:t>
            </a:r>
          </a:p>
        </p:txBody>
      </p:sp>
      <p:sp>
        <p:nvSpPr>
          <p:cNvPr id="21" name="TextBox 20"/>
          <p:cNvSpPr txBox="1"/>
          <p:nvPr userDrawn="1"/>
        </p:nvSpPr>
        <p:spPr>
          <a:xfrm>
            <a:off x="4368000" y="4857212"/>
            <a:ext cx="1878354" cy="299817"/>
          </a:xfrm>
          <a:prstGeom prst="rect">
            <a:avLst/>
          </a:prstGeom>
          <a:noFill/>
          <a:ln w="6350">
            <a:solidFill>
              <a:srgbClr val="002339"/>
            </a:solidFill>
          </a:ln>
        </p:spPr>
        <p:txBody>
          <a:bodyPr wrap="none" lIns="180000" tIns="36000" rIns="180000" bIns="36000" rtlCol="0" anchor="ctr" anchorCtr="0">
            <a:spAutoFit/>
          </a:bodyPr>
          <a:lstStyle/>
          <a:p>
            <a:pPr>
              <a:lnSpc>
                <a:spcPts val="2000"/>
              </a:lnSpc>
              <a:spcAft>
                <a:spcPts val="900"/>
              </a:spcAft>
            </a:pPr>
            <a:r>
              <a:rPr lang="en-US" sz="1100" noProof="0" dirty="0">
                <a:solidFill>
                  <a:srgbClr val="002339"/>
                </a:solidFill>
                <a:latin typeface="Roboto" panose="02000000000000000000" pitchFamily="2" charset="0"/>
                <a:ea typeface="Roboto" panose="02000000000000000000" pitchFamily="2" charset="0"/>
              </a:rPr>
              <a:t>CHALLENGES TACKLED</a:t>
            </a:r>
          </a:p>
        </p:txBody>
      </p:sp>
      <p:sp>
        <p:nvSpPr>
          <p:cNvPr id="24" name="TextBox 23"/>
          <p:cNvSpPr txBox="1"/>
          <p:nvPr userDrawn="1"/>
        </p:nvSpPr>
        <p:spPr>
          <a:xfrm>
            <a:off x="7824000" y="4857212"/>
            <a:ext cx="1447146" cy="299817"/>
          </a:xfrm>
          <a:prstGeom prst="rect">
            <a:avLst/>
          </a:prstGeom>
          <a:noFill/>
          <a:ln w="6350">
            <a:solidFill>
              <a:srgbClr val="002339"/>
            </a:solidFill>
          </a:ln>
        </p:spPr>
        <p:txBody>
          <a:bodyPr wrap="none" lIns="180000" tIns="36000" rIns="180000" bIns="36000" rtlCol="0" anchor="ctr" anchorCtr="0">
            <a:spAutoFit/>
          </a:bodyPr>
          <a:lstStyle/>
          <a:p>
            <a:pPr>
              <a:lnSpc>
                <a:spcPts val="2000"/>
              </a:lnSpc>
              <a:spcAft>
                <a:spcPts val="900"/>
              </a:spcAft>
            </a:pPr>
            <a:r>
              <a:rPr lang="en-US" sz="1100" noProof="0" dirty="0">
                <a:solidFill>
                  <a:srgbClr val="002339"/>
                </a:solidFill>
                <a:latin typeface="Roboto" panose="02000000000000000000" pitchFamily="2" charset="0"/>
                <a:ea typeface="Roboto" panose="02000000000000000000" pitchFamily="2" charset="0"/>
              </a:rPr>
              <a:t>KEY EXPERTISES</a:t>
            </a:r>
          </a:p>
        </p:txBody>
      </p:sp>
      <p:sp>
        <p:nvSpPr>
          <p:cNvPr id="27" name="TextBox 26"/>
          <p:cNvSpPr txBox="1"/>
          <p:nvPr userDrawn="1"/>
        </p:nvSpPr>
        <p:spPr>
          <a:xfrm>
            <a:off x="0" y="6599203"/>
            <a:ext cx="12192000" cy="261610"/>
          </a:xfrm>
          <a:prstGeom prst="rect">
            <a:avLst/>
          </a:prstGeom>
          <a:noFill/>
        </p:spPr>
        <p:txBody>
          <a:bodyPr wrap="square" rtlCol="0">
            <a:spAutoFit/>
          </a:bodyPr>
          <a:lstStyle/>
          <a:p>
            <a:pPr algn="ctr"/>
            <a:r>
              <a:rPr lang="fr-BE" sz="1100" dirty="0">
                <a:solidFill>
                  <a:srgbClr val="9EA3B5"/>
                </a:solidFill>
                <a:latin typeface="Roboto" panose="02000000000000000000" pitchFamily="2" charset="0"/>
                <a:ea typeface="Roboto" panose="02000000000000000000" pitchFamily="2" charset="0"/>
              </a:rPr>
              <a:t>www.lambda-x.com </a:t>
            </a:r>
            <a:r>
              <a:rPr lang="fr-BE" sz="1100" dirty="0">
                <a:solidFill>
                  <a:srgbClr val="DA3132"/>
                </a:solidFill>
                <a:latin typeface="Roboto" panose="02000000000000000000" pitchFamily="2" charset="0"/>
                <a:ea typeface="Roboto" panose="02000000000000000000" pitchFamily="2" charset="0"/>
              </a:rPr>
              <a:t>ǀ</a:t>
            </a:r>
            <a:r>
              <a:rPr lang="fr-BE" sz="1100" dirty="0">
                <a:solidFill>
                  <a:srgbClr val="9EA3B5"/>
                </a:solidFill>
                <a:latin typeface="Roboto" panose="02000000000000000000" pitchFamily="2" charset="0"/>
                <a:ea typeface="Roboto" panose="02000000000000000000" pitchFamily="2" charset="0"/>
              </a:rPr>
              <a:t> info@lambda-x.com</a:t>
            </a:r>
          </a:p>
        </p:txBody>
      </p:sp>
      <p:pic>
        <p:nvPicPr>
          <p:cNvPr id="2" name="Picture 1" descr="A picture containing text, clipart&#10;&#10;Description automatically generated">
            <a:extLst>
              <a:ext uri="{FF2B5EF4-FFF2-40B4-BE49-F238E27FC236}">
                <a16:creationId xmlns:a16="http://schemas.microsoft.com/office/drawing/2014/main" id="{161CDFE1-921C-9C02-6179-71B0C1B8E423}"/>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l="6096" t="26716" r="6036" b="27501"/>
          <a:stretch/>
        </p:blipFill>
        <p:spPr>
          <a:xfrm>
            <a:off x="8467968" y="144000"/>
            <a:ext cx="3133969" cy="310181"/>
          </a:xfrm>
          <a:prstGeom prst="rect">
            <a:avLst/>
          </a:prstGeom>
        </p:spPr>
      </p:pic>
      <p:pic>
        <p:nvPicPr>
          <p:cNvPr id="3" name="Picture 2">
            <a:extLst>
              <a:ext uri="{FF2B5EF4-FFF2-40B4-BE49-F238E27FC236}">
                <a16:creationId xmlns:a16="http://schemas.microsoft.com/office/drawing/2014/main" id="{AD6D2BD5-F119-B3FD-0037-50E427AA90CE}"/>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8453095" y="801524"/>
            <a:ext cx="3115079" cy="2988000"/>
          </a:xfrm>
          <a:prstGeom prst="rect">
            <a:avLst/>
          </a:prstGeom>
        </p:spPr>
      </p:pic>
      <p:sp>
        <p:nvSpPr>
          <p:cNvPr id="4" name="TextBox 3">
            <a:extLst>
              <a:ext uri="{FF2B5EF4-FFF2-40B4-BE49-F238E27FC236}">
                <a16:creationId xmlns:a16="http://schemas.microsoft.com/office/drawing/2014/main" id="{0F57C1F4-3A23-4FED-6437-A4035E137391}"/>
              </a:ext>
            </a:extLst>
          </p:cNvPr>
          <p:cNvSpPr txBox="1"/>
          <p:nvPr userDrawn="1"/>
        </p:nvSpPr>
        <p:spPr>
          <a:xfrm>
            <a:off x="10183117" y="6642556"/>
            <a:ext cx="2013693" cy="215444"/>
          </a:xfrm>
          <a:prstGeom prst="rect">
            <a:avLst/>
          </a:prstGeom>
          <a:noFill/>
        </p:spPr>
        <p:txBody>
          <a:bodyPr wrap="none" rtlCol="0">
            <a:spAutoFit/>
          </a:bodyPr>
          <a:lstStyle/>
          <a:p>
            <a:r>
              <a:rPr lang="en-US" sz="800" dirty="0"/>
              <a:t>QADE-HO-LX-01 – Issue C – 04/10/2022</a:t>
            </a:r>
            <a:endParaRPr lang="en-BE" sz="800" dirty="0"/>
          </a:p>
        </p:txBody>
      </p:sp>
    </p:spTree>
    <p:extLst>
      <p:ext uri="{BB962C8B-B14F-4D97-AF65-F5344CB8AC3E}">
        <p14:creationId xmlns:p14="http://schemas.microsoft.com/office/powerpoint/2010/main" val="21926639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LX - Space">
    <p:spTree>
      <p:nvGrpSpPr>
        <p:cNvPr id="1" name=""/>
        <p:cNvGrpSpPr/>
        <p:nvPr/>
      </p:nvGrpSpPr>
      <p:grpSpPr>
        <a:xfrm>
          <a:off x="0" y="0"/>
          <a:ext cx="0" cy="0"/>
          <a:chOff x="0" y="0"/>
          <a:chExt cx="0" cy="0"/>
        </a:xfrm>
      </p:grpSpPr>
      <p:pic>
        <p:nvPicPr>
          <p:cNvPr id="25" name="Picture 24"/>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233" y="9524"/>
            <a:ext cx="12192000" cy="4572000"/>
          </a:xfrm>
          <a:prstGeom prst="rect">
            <a:avLst/>
          </a:prstGeom>
        </p:spPr>
      </p:pic>
      <p:cxnSp>
        <p:nvCxnSpPr>
          <p:cNvPr id="6" name="Straight Connector 5"/>
          <p:cNvCxnSpPr/>
          <p:nvPr userDrawn="1"/>
        </p:nvCxnSpPr>
        <p:spPr>
          <a:xfrm>
            <a:off x="480829" y="3992426"/>
            <a:ext cx="1200000" cy="0"/>
          </a:xfrm>
          <a:prstGeom prst="line">
            <a:avLst/>
          </a:prstGeom>
          <a:ln w="36068">
            <a:solidFill>
              <a:srgbClr val="DA3132"/>
            </a:solidFill>
          </a:ln>
        </p:spPr>
        <p:style>
          <a:lnRef idx="1">
            <a:schemeClr val="accent1"/>
          </a:lnRef>
          <a:fillRef idx="0">
            <a:schemeClr val="accent1"/>
          </a:fillRef>
          <a:effectRef idx="0">
            <a:schemeClr val="accent1"/>
          </a:effectRef>
          <a:fontRef idx="minor">
            <a:schemeClr val="tx1"/>
          </a:fontRef>
        </p:style>
      </p:cxnSp>
      <p:sp>
        <p:nvSpPr>
          <p:cNvPr id="11" name="Text Placeholder 2"/>
          <p:cNvSpPr>
            <a:spLocks noGrp="1"/>
          </p:cNvSpPr>
          <p:nvPr>
            <p:ph type="body" sz="quarter" idx="48" hasCustomPrompt="1"/>
          </p:nvPr>
        </p:nvSpPr>
        <p:spPr>
          <a:xfrm>
            <a:off x="1" y="203"/>
            <a:ext cx="1370669" cy="252239"/>
          </a:xfrm>
          <a:prstGeom prst="rect">
            <a:avLst/>
          </a:prstGeom>
          <a:solidFill>
            <a:srgbClr val="DA3132"/>
          </a:solidFill>
          <a:ln>
            <a:noFill/>
          </a:ln>
        </p:spPr>
        <p:txBody>
          <a:bodyPr wrap="none" lIns="108000" tIns="54000" rIns="108000" bIns="18000" anchor="ctr" anchorCtr="0">
            <a:spAutoFit/>
          </a:bodyPr>
          <a:lstStyle>
            <a:lvl1pPr marL="0" indent="0" algn="l">
              <a:lnSpc>
                <a:spcPts val="1400"/>
              </a:lnSpc>
              <a:spcBef>
                <a:spcPts val="0"/>
              </a:spcBef>
              <a:buNone/>
              <a:defRPr sz="1100" baseline="0">
                <a:solidFill>
                  <a:schemeClr val="bg1"/>
                </a:solidFill>
                <a:latin typeface="Roboto" panose="02000000000000000000" pitchFamily="2" charset="0"/>
                <a:ea typeface="Roboto" panose="02000000000000000000" pitchFamily="2" charset="0"/>
              </a:defRPr>
            </a:lvl1pPr>
            <a:lvl2pPr indent="0">
              <a:spcBef>
                <a:spcPts val="0"/>
              </a:spcBef>
              <a:defRPr sz="2200">
                <a:latin typeface="Roboto Light" panose="02000000000000000000" pitchFamily="2" charset="0"/>
                <a:ea typeface="Roboto Light" panose="02000000000000000000" pitchFamily="2" charset="0"/>
              </a:defRPr>
            </a:lvl2pPr>
            <a:lvl3pPr indent="0">
              <a:spcBef>
                <a:spcPts val="0"/>
              </a:spcBef>
              <a:defRPr sz="2200">
                <a:latin typeface="Roboto Light" panose="02000000000000000000" pitchFamily="2" charset="0"/>
                <a:ea typeface="Roboto Light" panose="02000000000000000000" pitchFamily="2" charset="0"/>
              </a:defRPr>
            </a:lvl3pPr>
            <a:lvl4pPr indent="0">
              <a:spcBef>
                <a:spcPts val="0"/>
              </a:spcBef>
              <a:defRPr sz="2200">
                <a:latin typeface="Roboto Light" panose="02000000000000000000" pitchFamily="2" charset="0"/>
                <a:ea typeface="Roboto Light" panose="02000000000000000000" pitchFamily="2" charset="0"/>
              </a:defRPr>
            </a:lvl4pPr>
            <a:lvl5pPr indent="0">
              <a:spcBef>
                <a:spcPts val="0"/>
              </a:spcBef>
              <a:defRPr sz="2200">
                <a:latin typeface="Roboto Light" panose="02000000000000000000" pitchFamily="2" charset="0"/>
                <a:ea typeface="Roboto Light" panose="02000000000000000000" pitchFamily="2" charset="0"/>
              </a:defRPr>
            </a:lvl5pPr>
          </a:lstStyle>
          <a:p>
            <a:pPr lvl="0"/>
            <a:r>
              <a:rPr lang="en-US" noProof="0" dirty="0"/>
              <a:t>INSERT CHAPTER</a:t>
            </a:r>
          </a:p>
        </p:txBody>
      </p:sp>
      <p:sp>
        <p:nvSpPr>
          <p:cNvPr id="18" name="Text Placeholder 6"/>
          <p:cNvSpPr>
            <a:spLocks noGrp="1"/>
          </p:cNvSpPr>
          <p:nvPr>
            <p:ph type="body" sz="quarter" idx="18" hasCustomPrompt="1"/>
          </p:nvPr>
        </p:nvSpPr>
        <p:spPr>
          <a:xfrm>
            <a:off x="720000" y="2737536"/>
            <a:ext cx="10656000" cy="423193"/>
          </a:xfrm>
          <a:prstGeom prst="rect">
            <a:avLst/>
          </a:prstGeom>
        </p:spPr>
        <p:txBody>
          <a:bodyPr lIns="0" tIns="0" rIns="0" bIns="0" anchor="b" anchorCtr="0">
            <a:spAutoFit/>
          </a:bodyPr>
          <a:lstStyle>
            <a:lvl1pPr marL="0" indent="0">
              <a:lnSpc>
                <a:spcPts val="3300"/>
              </a:lnSpc>
              <a:spcBef>
                <a:spcPts val="0"/>
              </a:spcBef>
              <a:spcAft>
                <a:spcPts val="1800"/>
              </a:spcAft>
              <a:buNone/>
              <a:defRPr sz="3000" b="0">
                <a:solidFill>
                  <a:srgbClr val="DA3132"/>
                </a:solidFill>
                <a:latin typeface="Roboto Condensed Light" panose="02000000000000000000" pitchFamily="2" charset="0"/>
                <a:ea typeface="Roboto Condensed Light" panose="02000000000000000000" pitchFamily="2" charset="0"/>
                <a:cs typeface="Arial" pitchFamily="34" charset="0"/>
              </a:defRPr>
            </a:lvl1pPr>
          </a:lstStyle>
          <a:p>
            <a:pPr lvl="0"/>
            <a:r>
              <a:rPr lang="en-US" noProof="0" dirty="0"/>
              <a:t>Click to insert subtitle</a:t>
            </a:r>
          </a:p>
        </p:txBody>
      </p:sp>
      <p:sp>
        <p:nvSpPr>
          <p:cNvPr id="19" name="Text Placeholder 6"/>
          <p:cNvSpPr>
            <a:spLocks noGrp="1"/>
          </p:cNvSpPr>
          <p:nvPr>
            <p:ph type="body" sz="quarter" idx="51" hasCustomPrompt="1"/>
          </p:nvPr>
        </p:nvSpPr>
        <p:spPr>
          <a:xfrm>
            <a:off x="720000" y="3363273"/>
            <a:ext cx="10656000" cy="616866"/>
          </a:xfrm>
          <a:prstGeom prst="rect">
            <a:avLst/>
          </a:prstGeom>
        </p:spPr>
        <p:txBody>
          <a:bodyPr lIns="0" tIns="0" rIns="0" bIns="64800" anchor="b" anchorCtr="0">
            <a:spAutoFit/>
          </a:bodyPr>
          <a:lstStyle>
            <a:lvl1pPr marL="0" indent="0">
              <a:lnSpc>
                <a:spcPts val="4300"/>
              </a:lnSpc>
              <a:spcBef>
                <a:spcPts val="0"/>
              </a:spcBef>
              <a:buNone/>
              <a:defRPr sz="4000" b="0">
                <a:solidFill>
                  <a:schemeClr val="bg1"/>
                </a:solidFill>
                <a:latin typeface="Roboto Condensed" panose="02000000000000000000" pitchFamily="2" charset="0"/>
                <a:ea typeface="Roboto Condensed" panose="02000000000000000000" pitchFamily="2" charset="0"/>
                <a:cs typeface="Arial" pitchFamily="34" charset="0"/>
              </a:defRPr>
            </a:lvl1pPr>
          </a:lstStyle>
          <a:p>
            <a:pPr lvl="0"/>
            <a:r>
              <a:rPr lang="en-US" noProof="0" dirty="0"/>
              <a:t>CLICK TO INSERT TITLE</a:t>
            </a:r>
          </a:p>
        </p:txBody>
      </p:sp>
      <p:sp>
        <p:nvSpPr>
          <p:cNvPr id="22" name="Oval 21"/>
          <p:cNvSpPr/>
          <p:nvPr userDrawn="1"/>
        </p:nvSpPr>
        <p:spPr>
          <a:xfrm>
            <a:off x="11702374" y="144000"/>
            <a:ext cx="288000" cy="288000"/>
          </a:xfrm>
          <a:prstGeom prst="ellipse">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18000" bIns="0" rtlCol="0" anchor="ctr"/>
          <a:lstStyle/>
          <a:p>
            <a:pPr algn="ctr"/>
            <a:fld id="{EBF3DFEC-8144-4647-995E-005DB59943E4}" type="slidenum">
              <a:rPr lang="en-US" sz="1000" spc="-100" smtClean="0">
                <a:solidFill>
                  <a:schemeClr val="bg1"/>
                </a:solidFill>
                <a:latin typeface="Roboto Light" panose="02000000000000000000" pitchFamily="2" charset="0"/>
                <a:ea typeface="Roboto Light" panose="02000000000000000000" pitchFamily="2" charset="0"/>
              </a:rPr>
              <a:t>‹#›</a:t>
            </a:fld>
            <a:endParaRPr lang="en-US" sz="1000" spc="-100" dirty="0">
              <a:solidFill>
                <a:schemeClr val="bg1"/>
              </a:solidFill>
              <a:latin typeface="Roboto Light" panose="02000000000000000000" pitchFamily="2" charset="0"/>
              <a:ea typeface="Roboto Light" panose="02000000000000000000" pitchFamily="2" charset="0"/>
            </a:endParaRP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453095" y="801524"/>
            <a:ext cx="3115079" cy="2988000"/>
          </a:xfrm>
          <a:prstGeom prst="rect">
            <a:avLst/>
          </a:prstGeom>
        </p:spPr>
      </p:pic>
      <p:sp>
        <p:nvSpPr>
          <p:cNvPr id="27" name="TextBox 26"/>
          <p:cNvSpPr txBox="1"/>
          <p:nvPr userDrawn="1"/>
        </p:nvSpPr>
        <p:spPr>
          <a:xfrm>
            <a:off x="0" y="6599203"/>
            <a:ext cx="12192000" cy="261610"/>
          </a:xfrm>
          <a:prstGeom prst="rect">
            <a:avLst/>
          </a:prstGeom>
          <a:noFill/>
        </p:spPr>
        <p:txBody>
          <a:bodyPr wrap="square" rtlCol="0">
            <a:spAutoFit/>
          </a:bodyPr>
          <a:lstStyle/>
          <a:p>
            <a:pPr algn="ctr"/>
            <a:r>
              <a:rPr lang="fr-BE" sz="1100" dirty="0">
                <a:solidFill>
                  <a:srgbClr val="9EA3B5"/>
                </a:solidFill>
                <a:latin typeface="Roboto" panose="02000000000000000000" pitchFamily="2" charset="0"/>
                <a:ea typeface="Roboto" panose="02000000000000000000" pitchFamily="2" charset="0"/>
              </a:rPr>
              <a:t>www.lambda-x.com </a:t>
            </a:r>
            <a:r>
              <a:rPr lang="fr-BE" sz="1100" dirty="0">
                <a:solidFill>
                  <a:srgbClr val="DA3132"/>
                </a:solidFill>
                <a:latin typeface="Roboto" panose="02000000000000000000" pitchFamily="2" charset="0"/>
                <a:ea typeface="Roboto" panose="02000000000000000000" pitchFamily="2" charset="0"/>
              </a:rPr>
              <a:t>ǀ</a:t>
            </a:r>
            <a:r>
              <a:rPr lang="fr-BE" sz="1100" dirty="0">
                <a:solidFill>
                  <a:srgbClr val="9EA3B5"/>
                </a:solidFill>
                <a:latin typeface="Roboto" panose="02000000000000000000" pitchFamily="2" charset="0"/>
                <a:ea typeface="Roboto" panose="02000000000000000000" pitchFamily="2" charset="0"/>
              </a:rPr>
              <a:t> info@lambda-x.com</a:t>
            </a:r>
          </a:p>
        </p:txBody>
      </p:sp>
      <p:pic>
        <p:nvPicPr>
          <p:cNvPr id="2" name="Picture 1" descr="A picture containing text, clipart&#10;&#10;Description automatically generated">
            <a:extLst>
              <a:ext uri="{FF2B5EF4-FFF2-40B4-BE49-F238E27FC236}">
                <a16:creationId xmlns:a16="http://schemas.microsoft.com/office/drawing/2014/main" id="{D454C996-610B-85B3-873F-DA45EF23D666}"/>
              </a:ext>
            </a:extLst>
          </p:cNvPr>
          <p:cNvPicPr>
            <a:picLocks noChangeAspect="1"/>
          </p:cNvPicPr>
          <p:nvPr userDrawn="1"/>
        </p:nvPicPr>
        <p:blipFill rotWithShape="1">
          <a:blip r:embed="rId4" cstate="screen">
            <a:extLst>
              <a:ext uri="{28A0092B-C50C-407E-A947-70E740481C1C}">
                <a14:useLocalDpi xmlns:a14="http://schemas.microsoft.com/office/drawing/2010/main" val="0"/>
              </a:ext>
            </a:extLst>
          </a:blip>
          <a:srcRect l="6096" t="26716" r="6036" b="27501"/>
          <a:stretch/>
        </p:blipFill>
        <p:spPr>
          <a:xfrm>
            <a:off x="8467968" y="144000"/>
            <a:ext cx="3133969" cy="310181"/>
          </a:xfrm>
          <a:prstGeom prst="rect">
            <a:avLst/>
          </a:prstGeom>
        </p:spPr>
      </p:pic>
      <p:sp>
        <p:nvSpPr>
          <p:cNvPr id="3" name="Text Placeholder 2">
            <a:extLst>
              <a:ext uri="{FF2B5EF4-FFF2-40B4-BE49-F238E27FC236}">
                <a16:creationId xmlns:a16="http://schemas.microsoft.com/office/drawing/2014/main" id="{A251DE4A-750A-364A-AAA1-41E00984BC0C}"/>
              </a:ext>
            </a:extLst>
          </p:cNvPr>
          <p:cNvSpPr>
            <a:spLocks noGrp="1"/>
          </p:cNvSpPr>
          <p:nvPr>
            <p:ph type="body" sz="quarter" idx="21" hasCustomPrompt="1"/>
          </p:nvPr>
        </p:nvSpPr>
        <p:spPr>
          <a:xfrm>
            <a:off x="720000" y="5286100"/>
            <a:ext cx="3168000" cy="189154"/>
          </a:xfrm>
          <a:prstGeom prst="rect">
            <a:avLst/>
          </a:prstGeom>
        </p:spPr>
        <p:txBody>
          <a:bodyPr lIns="0" tIns="0" rIns="0" bIns="0">
            <a:spAutoFit/>
          </a:bodyPr>
          <a:lstStyle>
            <a:lvl1pPr marL="0" indent="0">
              <a:lnSpc>
                <a:spcPts val="1600"/>
              </a:lnSpc>
              <a:spcBef>
                <a:spcPts val="1800"/>
              </a:spcBef>
              <a:spcAft>
                <a:spcPts val="0"/>
              </a:spcAft>
              <a:buFont typeface="Arial" panose="020B0604020202020204" pitchFamily="34" charset="0"/>
              <a:buNone/>
              <a:defRPr sz="1100" baseline="0">
                <a:solidFill>
                  <a:srgbClr val="002339"/>
                </a:solidFill>
                <a:latin typeface="Roboto Light" panose="02000000000000000000" pitchFamily="2" charset="0"/>
                <a:ea typeface="Roboto Light" panose="02000000000000000000" pitchFamily="2" charset="0"/>
              </a:defRPr>
            </a:lvl1pPr>
            <a:lvl2pPr indent="0">
              <a:spcBef>
                <a:spcPts val="0"/>
              </a:spcBef>
              <a:defRPr sz="2200">
                <a:latin typeface="Roboto Light" panose="02000000000000000000" pitchFamily="2" charset="0"/>
                <a:ea typeface="Roboto Light" panose="02000000000000000000" pitchFamily="2" charset="0"/>
              </a:defRPr>
            </a:lvl2pPr>
            <a:lvl3pPr indent="0">
              <a:spcBef>
                <a:spcPts val="0"/>
              </a:spcBef>
              <a:defRPr sz="2200">
                <a:latin typeface="Roboto Light" panose="02000000000000000000" pitchFamily="2" charset="0"/>
                <a:ea typeface="Roboto Light" panose="02000000000000000000" pitchFamily="2" charset="0"/>
              </a:defRPr>
            </a:lvl3pPr>
            <a:lvl4pPr indent="0">
              <a:spcBef>
                <a:spcPts val="0"/>
              </a:spcBef>
              <a:defRPr sz="2200">
                <a:latin typeface="Roboto Light" panose="02000000000000000000" pitchFamily="2" charset="0"/>
                <a:ea typeface="Roboto Light" panose="02000000000000000000" pitchFamily="2" charset="0"/>
              </a:defRPr>
            </a:lvl4pPr>
            <a:lvl5pPr indent="0">
              <a:spcBef>
                <a:spcPts val="0"/>
              </a:spcBef>
              <a:defRPr sz="2200">
                <a:latin typeface="Roboto Light" panose="02000000000000000000" pitchFamily="2" charset="0"/>
                <a:ea typeface="Roboto Light" panose="02000000000000000000" pitchFamily="2" charset="0"/>
              </a:defRPr>
            </a:lvl5pPr>
          </a:lstStyle>
          <a:p>
            <a:pPr lvl="0"/>
            <a:r>
              <a:rPr lang="en-US" noProof="0" dirty="0"/>
              <a:t>Click to insert text</a:t>
            </a:r>
          </a:p>
        </p:txBody>
      </p:sp>
      <p:sp>
        <p:nvSpPr>
          <p:cNvPr id="4" name="Text Placeholder 2">
            <a:extLst>
              <a:ext uri="{FF2B5EF4-FFF2-40B4-BE49-F238E27FC236}">
                <a16:creationId xmlns:a16="http://schemas.microsoft.com/office/drawing/2014/main" id="{61594E51-814E-A99D-8083-48924F38D5B7}"/>
              </a:ext>
            </a:extLst>
          </p:cNvPr>
          <p:cNvSpPr>
            <a:spLocks noGrp="1"/>
          </p:cNvSpPr>
          <p:nvPr>
            <p:ph type="body" sz="quarter" idx="49" hasCustomPrompt="1"/>
          </p:nvPr>
        </p:nvSpPr>
        <p:spPr>
          <a:xfrm>
            <a:off x="4368000" y="5286100"/>
            <a:ext cx="2880000" cy="189154"/>
          </a:xfrm>
          <a:prstGeom prst="rect">
            <a:avLst/>
          </a:prstGeom>
        </p:spPr>
        <p:txBody>
          <a:bodyPr lIns="0" tIns="0" rIns="0" bIns="0">
            <a:spAutoFit/>
          </a:bodyPr>
          <a:lstStyle>
            <a:lvl1pPr marL="0" indent="0">
              <a:lnSpc>
                <a:spcPts val="1600"/>
              </a:lnSpc>
              <a:spcBef>
                <a:spcPts val="1800"/>
              </a:spcBef>
              <a:spcAft>
                <a:spcPts val="0"/>
              </a:spcAft>
              <a:buFont typeface="Arial" panose="020B0604020202020204" pitchFamily="34" charset="0"/>
              <a:buNone/>
              <a:defRPr sz="1100" baseline="0">
                <a:solidFill>
                  <a:srgbClr val="002339"/>
                </a:solidFill>
                <a:latin typeface="Roboto Light" panose="02000000000000000000" pitchFamily="2" charset="0"/>
                <a:ea typeface="Roboto Light" panose="02000000000000000000" pitchFamily="2" charset="0"/>
              </a:defRPr>
            </a:lvl1pPr>
            <a:lvl2pPr indent="0">
              <a:spcBef>
                <a:spcPts val="0"/>
              </a:spcBef>
              <a:defRPr sz="2200">
                <a:latin typeface="Roboto Light" panose="02000000000000000000" pitchFamily="2" charset="0"/>
                <a:ea typeface="Roboto Light" panose="02000000000000000000" pitchFamily="2" charset="0"/>
              </a:defRPr>
            </a:lvl2pPr>
            <a:lvl3pPr indent="0">
              <a:spcBef>
                <a:spcPts val="0"/>
              </a:spcBef>
              <a:defRPr sz="2200">
                <a:latin typeface="Roboto Light" panose="02000000000000000000" pitchFamily="2" charset="0"/>
                <a:ea typeface="Roboto Light" panose="02000000000000000000" pitchFamily="2" charset="0"/>
              </a:defRPr>
            </a:lvl3pPr>
            <a:lvl4pPr indent="0">
              <a:spcBef>
                <a:spcPts val="0"/>
              </a:spcBef>
              <a:defRPr sz="2200">
                <a:latin typeface="Roboto Light" panose="02000000000000000000" pitchFamily="2" charset="0"/>
                <a:ea typeface="Roboto Light" panose="02000000000000000000" pitchFamily="2" charset="0"/>
              </a:defRPr>
            </a:lvl4pPr>
            <a:lvl5pPr indent="0">
              <a:spcBef>
                <a:spcPts val="0"/>
              </a:spcBef>
              <a:defRPr sz="2200">
                <a:latin typeface="Roboto Light" panose="02000000000000000000" pitchFamily="2" charset="0"/>
                <a:ea typeface="Roboto Light" panose="02000000000000000000" pitchFamily="2" charset="0"/>
              </a:defRPr>
            </a:lvl5pPr>
          </a:lstStyle>
          <a:p>
            <a:pPr lvl="0"/>
            <a:r>
              <a:rPr lang="en-US" noProof="0" dirty="0"/>
              <a:t>Click to insert text</a:t>
            </a:r>
          </a:p>
        </p:txBody>
      </p:sp>
      <p:sp>
        <p:nvSpPr>
          <p:cNvPr id="8" name="Text Placeholder 2">
            <a:extLst>
              <a:ext uri="{FF2B5EF4-FFF2-40B4-BE49-F238E27FC236}">
                <a16:creationId xmlns:a16="http://schemas.microsoft.com/office/drawing/2014/main" id="{8BD79DC3-CB10-85EA-E734-75FDDE968E25}"/>
              </a:ext>
            </a:extLst>
          </p:cNvPr>
          <p:cNvSpPr>
            <a:spLocks noGrp="1"/>
          </p:cNvSpPr>
          <p:nvPr>
            <p:ph type="body" sz="quarter" idx="50" hasCustomPrompt="1"/>
          </p:nvPr>
        </p:nvSpPr>
        <p:spPr>
          <a:xfrm>
            <a:off x="7824000" y="5286099"/>
            <a:ext cx="2880000" cy="189154"/>
          </a:xfrm>
          <a:prstGeom prst="rect">
            <a:avLst/>
          </a:prstGeom>
        </p:spPr>
        <p:txBody>
          <a:bodyPr lIns="0" tIns="0" rIns="0" bIns="0">
            <a:spAutoFit/>
          </a:bodyPr>
          <a:lstStyle>
            <a:lvl1pPr marL="0" indent="0">
              <a:lnSpc>
                <a:spcPts val="1600"/>
              </a:lnSpc>
              <a:spcBef>
                <a:spcPts val="1800"/>
              </a:spcBef>
              <a:spcAft>
                <a:spcPts val="0"/>
              </a:spcAft>
              <a:buFont typeface="Arial" panose="020B0604020202020204" pitchFamily="34" charset="0"/>
              <a:buNone/>
              <a:defRPr sz="1100" baseline="0">
                <a:solidFill>
                  <a:srgbClr val="002339"/>
                </a:solidFill>
                <a:latin typeface="Roboto Light" panose="02000000000000000000" pitchFamily="2" charset="0"/>
                <a:ea typeface="Roboto Light" panose="02000000000000000000" pitchFamily="2" charset="0"/>
              </a:defRPr>
            </a:lvl1pPr>
            <a:lvl2pPr indent="0">
              <a:spcBef>
                <a:spcPts val="0"/>
              </a:spcBef>
              <a:defRPr sz="2200">
                <a:latin typeface="Roboto Light" panose="02000000000000000000" pitchFamily="2" charset="0"/>
                <a:ea typeface="Roboto Light" panose="02000000000000000000" pitchFamily="2" charset="0"/>
              </a:defRPr>
            </a:lvl2pPr>
            <a:lvl3pPr indent="0">
              <a:spcBef>
                <a:spcPts val="0"/>
              </a:spcBef>
              <a:defRPr sz="2200">
                <a:latin typeface="Roboto Light" panose="02000000000000000000" pitchFamily="2" charset="0"/>
                <a:ea typeface="Roboto Light" panose="02000000000000000000" pitchFamily="2" charset="0"/>
              </a:defRPr>
            </a:lvl3pPr>
            <a:lvl4pPr indent="0">
              <a:spcBef>
                <a:spcPts val="0"/>
              </a:spcBef>
              <a:defRPr sz="2200">
                <a:latin typeface="Roboto Light" panose="02000000000000000000" pitchFamily="2" charset="0"/>
                <a:ea typeface="Roboto Light" panose="02000000000000000000" pitchFamily="2" charset="0"/>
              </a:defRPr>
            </a:lvl4pPr>
            <a:lvl5pPr indent="0">
              <a:spcBef>
                <a:spcPts val="0"/>
              </a:spcBef>
              <a:defRPr sz="2200">
                <a:latin typeface="Roboto Light" panose="02000000000000000000" pitchFamily="2" charset="0"/>
                <a:ea typeface="Roboto Light" panose="02000000000000000000" pitchFamily="2" charset="0"/>
              </a:defRPr>
            </a:lvl5pPr>
          </a:lstStyle>
          <a:p>
            <a:pPr lvl="0"/>
            <a:r>
              <a:rPr lang="en-US" noProof="0" dirty="0"/>
              <a:t>Click to insert text</a:t>
            </a:r>
          </a:p>
        </p:txBody>
      </p:sp>
      <p:sp>
        <p:nvSpPr>
          <p:cNvPr id="9" name="TextBox 8">
            <a:extLst>
              <a:ext uri="{FF2B5EF4-FFF2-40B4-BE49-F238E27FC236}">
                <a16:creationId xmlns:a16="http://schemas.microsoft.com/office/drawing/2014/main" id="{978C6871-73F4-4018-DE16-A6A1A50DB20D}"/>
              </a:ext>
            </a:extLst>
          </p:cNvPr>
          <p:cNvSpPr txBox="1"/>
          <p:nvPr userDrawn="1"/>
        </p:nvSpPr>
        <p:spPr>
          <a:xfrm>
            <a:off x="720000" y="4857212"/>
            <a:ext cx="892507" cy="299817"/>
          </a:xfrm>
          <a:prstGeom prst="rect">
            <a:avLst/>
          </a:prstGeom>
          <a:noFill/>
          <a:ln w="6350">
            <a:solidFill>
              <a:srgbClr val="002339"/>
            </a:solidFill>
          </a:ln>
        </p:spPr>
        <p:txBody>
          <a:bodyPr wrap="none" lIns="180000" tIns="36000" rIns="180000" bIns="36000" rtlCol="0" anchor="ctr" anchorCtr="0">
            <a:spAutoFit/>
          </a:bodyPr>
          <a:lstStyle/>
          <a:p>
            <a:pPr>
              <a:lnSpc>
                <a:spcPts val="2000"/>
              </a:lnSpc>
              <a:spcAft>
                <a:spcPts val="900"/>
              </a:spcAft>
            </a:pPr>
            <a:r>
              <a:rPr lang="en-US" sz="1100" noProof="0" dirty="0">
                <a:solidFill>
                  <a:srgbClr val="002339"/>
                </a:solidFill>
                <a:latin typeface="Roboto" panose="02000000000000000000" pitchFamily="2" charset="0"/>
                <a:ea typeface="Roboto" panose="02000000000000000000" pitchFamily="2" charset="0"/>
              </a:rPr>
              <a:t>TRENDS</a:t>
            </a:r>
          </a:p>
        </p:txBody>
      </p:sp>
      <p:sp>
        <p:nvSpPr>
          <p:cNvPr id="10" name="TextBox 9">
            <a:extLst>
              <a:ext uri="{FF2B5EF4-FFF2-40B4-BE49-F238E27FC236}">
                <a16:creationId xmlns:a16="http://schemas.microsoft.com/office/drawing/2014/main" id="{190357AA-043C-7C01-5DC9-2047DC0F022C}"/>
              </a:ext>
            </a:extLst>
          </p:cNvPr>
          <p:cNvSpPr txBox="1"/>
          <p:nvPr userDrawn="1"/>
        </p:nvSpPr>
        <p:spPr>
          <a:xfrm>
            <a:off x="4368000" y="4857212"/>
            <a:ext cx="1878354" cy="299817"/>
          </a:xfrm>
          <a:prstGeom prst="rect">
            <a:avLst/>
          </a:prstGeom>
          <a:noFill/>
          <a:ln w="6350">
            <a:solidFill>
              <a:srgbClr val="002339"/>
            </a:solidFill>
          </a:ln>
        </p:spPr>
        <p:txBody>
          <a:bodyPr wrap="none" lIns="180000" tIns="36000" rIns="180000" bIns="36000" rtlCol="0" anchor="ctr" anchorCtr="0">
            <a:spAutoFit/>
          </a:bodyPr>
          <a:lstStyle/>
          <a:p>
            <a:pPr>
              <a:lnSpc>
                <a:spcPts val="2000"/>
              </a:lnSpc>
              <a:spcAft>
                <a:spcPts val="900"/>
              </a:spcAft>
            </a:pPr>
            <a:r>
              <a:rPr lang="en-US" sz="1100" noProof="0" dirty="0">
                <a:solidFill>
                  <a:srgbClr val="002339"/>
                </a:solidFill>
                <a:latin typeface="Roboto" panose="02000000000000000000" pitchFamily="2" charset="0"/>
                <a:ea typeface="Roboto" panose="02000000000000000000" pitchFamily="2" charset="0"/>
              </a:rPr>
              <a:t>CHALLENGES TACKLED</a:t>
            </a:r>
          </a:p>
        </p:txBody>
      </p:sp>
      <p:sp>
        <p:nvSpPr>
          <p:cNvPr id="12" name="TextBox 11">
            <a:extLst>
              <a:ext uri="{FF2B5EF4-FFF2-40B4-BE49-F238E27FC236}">
                <a16:creationId xmlns:a16="http://schemas.microsoft.com/office/drawing/2014/main" id="{5B69E5FB-79B5-0CD3-3C5F-54229341645D}"/>
              </a:ext>
            </a:extLst>
          </p:cNvPr>
          <p:cNvSpPr txBox="1"/>
          <p:nvPr userDrawn="1"/>
        </p:nvSpPr>
        <p:spPr>
          <a:xfrm>
            <a:off x="7824000" y="4857212"/>
            <a:ext cx="1447146" cy="299817"/>
          </a:xfrm>
          <a:prstGeom prst="rect">
            <a:avLst/>
          </a:prstGeom>
          <a:noFill/>
          <a:ln w="6350">
            <a:solidFill>
              <a:srgbClr val="002339"/>
            </a:solidFill>
          </a:ln>
        </p:spPr>
        <p:txBody>
          <a:bodyPr wrap="none" lIns="180000" tIns="36000" rIns="180000" bIns="36000" rtlCol="0" anchor="ctr" anchorCtr="0">
            <a:spAutoFit/>
          </a:bodyPr>
          <a:lstStyle/>
          <a:p>
            <a:pPr>
              <a:lnSpc>
                <a:spcPts val="2000"/>
              </a:lnSpc>
              <a:spcAft>
                <a:spcPts val="900"/>
              </a:spcAft>
            </a:pPr>
            <a:r>
              <a:rPr lang="en-US" sz="1100" noProof="0" dirty="0">
                <a:solidFill>
                  <a:srgbClr val="002339"/>
                </a:solidFill>
                <a:latin typeface="Roboto" panose="02000000000000000000" pitchFamily="2" charset="0"/>
                <a:ea typeface="Roboto" panose="02000000000000000000" pitchFamily="2" charset="0"/>
              </a:rPr>
              <a:t>KEY EXPERTISES</a:t>
            </a:r>
          </a:p>
        </p:txBody>
      </p:sp>
      <p:sp>
        <p:nvSpPr>
          <p:cNvPr id="5" name="TextBox 4">
            <a:extLst>
              <a:ext uri="{FF2B5EF4-FFF2-40B4-BE49-F238E27FC236}">
                <a16:creationId xmlns:a16="http://schemas.microsoft.com/office/drawing/2014/main" id="{ACF7CFC1-1AF2-0C3C-0B35-8579ED0C6E7A}"/>
              </a:ext>
            </a:extLst>
          </p:cNvPr>
          <p:cNvSpPr txBox="1"/>
          <p:nvPr userDrawn="1"/>
        </p:nvSpPr>
        <p:spPr>
          <a:xfrm>
            <a:off x="10183117" y="6642556"/>
            <a:ext cx="2013693" cy="215444"/>
          </a:xfrm>
          <a:prstGeom prst="rect">
            <a:avLst/>
          </a:prstGeom>
          <a:noFill/>
        </p:spPr>
        <p:txBody>
          <a:bodyPr wrap="none" rtlCol="0">
            <a:spAutoFit/>
          </a:bodyPr>
          <a:lstStyle/>
          <a:p>
            <a:r>
              <a:rPr lang="en-US" sz="800" dirty="0"/>
              <a:t>QADE-HO-LX-01 – Issue C – 04/10/2022</a:t>
            </a:r>
            <a:endParaRPr lang="en-BE" sz="800" dirty="0"/>
          </a:p>
        </p:txBody>
      </p:sp>
    </p:spTree>
    <p:extLst>
      <p:ext uri="{BB962C8B-B14F-4D97-AF65-F5344CB8AC3E}">
        <p14:creationId xmlns:p14="http://schemas.microsoft.com/office/powerpoint/2010/main" val="15730521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X - Industry">
    <p:spTree>
      <p:nvGrpSpPr>
        <p:cNvPr id="1" name=""/>
        <p:cNvGrpSpPr/>
        <p:nvPr/>
      </p:nvGrpSpPr>
      <p:grpSpPr>
        <a:xfrm>
          <a:off x="0" y="0"/>
          <a:ext cx="0" cy="0"/>
          <a:chOff x="0" y="0"/>
          <a:chExt cx="0" cy="0"/>
        </a:xfrm>
      </p:grpSpPr>
      <p:pic>
        <p:nvPicPr>
          <p:cNvPr id="26" name="Picture 25"/>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flipH="1">
            <a:off x="-1" y="6837"/>
            <a:ext cx="12192000" cy="4572000"/>
          </a:xfrm>
          <a:prstGeom prst="rect">
            <a:avLst/>
          </a:prstGeom>
        </p:spPr>
      </p:pic>
      <p:cxnSp>
        <p:nvCxnSpPr>
          <p:cNvPr id="6" name="Straight Connector 5"/>
          <p:cNvCxnSpPr/>
          <p:nvPr userDrawn="1"/>
        </p:nvCxnSpPr>
        <p:spPr>
          <a:xfrm>
            <a:off x="480829" y="3992426"/>
            <a:ext cx="1200000" cy="0"/>
          </a:xfrm>
          <a:prstGeom prst="line">
            <a:avLst/>
          </a:prstGeom>
          <a:ln w="36068">
            <a:solidFill>
              <a:srgbClr val="DA3132"/>
            </a:solidFill>
          </a:ln>
        </p:spPr>
        <p:style>
          <a:lnRef idx="1">
            <a:schemeClr val="accent1"/>
          </a:lnRef>
          <a:fillRef idx="0">
            <a:schemeClr val="accent1"/>
          </a:fillRef>
          <a:effectRef idx="0">
            <a:schemeClr val="accent1"/>
          </a:effectRef>
          <a:fontRef idx="minor">
            <a:schemeClr val="tx1"/>
          </a:fontRef>
        </p:style>
      </p:cxnSp>
      <p:sp>
        <p:nvSpPr>
          <p:cNvPr id="11" name="Text Placeholder 2"/>
          <p:cNvSpPr>
            <a:spLocks noGrp="1"/>
          </p:cNvSpPr>
          <p:nvPr>
            <p:ph type="body" sz="quarter" idx="48" hasCustomPrompt="1"/>
          </p:nvPr>
        </p:nvSpPr>
        <p:spPr>
          <a:xfrm>
            <a:off x="1" y="203"/>
            <a:ext cx="1370669" cy="252239"/>
          </a:xfrm>
          <a:prstGeom prst="rect">
            <a:avLst/>
          </a:prstGeom>
          <a:solidFill>
            <a:srgbClr val="DA3132"/>
          </a:solidFill>
          <a:ln>
            <a:noFill/>
          </a:ln>
        </p:spPr>
        <p:txBody>
          <a:bodyPr wrap="none" lIns="108000" tIns="54000" rIns="108000" bIns="18000" anchor="ctr" anchorCtr="0">
            <a:spAutoFit/>
          </a:bodyPr>
          <a:lstStyle>
            <a:lvl1pPr marL="0" indent="0" algn="l">
              <a:lnSpc>
                <a:spcPts val="1400"/>
              </a:lnSpc>
              <a:spcBef>
                <a:spcPts val="0"/>
              </a:spcBef>
              <a:buNone/>
              <a:defRPr sz="1100" baseline="0">
                <a:solidFill>
                  <a:schemeClr val="bg1"/>
                </a:solidFill>
                <a:latin typeface="Roboto" panose="02000000000000000000" pitchFamily="2" charset="0"/>
                <a:ea typeface="Roboto" panose="02000000000000000000" pitchFamily="2" charset="0"/>
              </a:defRPr>
            </a:lvl1pPr>
            <a:lvl2pPr indent="0">
              <a:spcBef>
                <a:spcPts val="0"/>
              </a:spcBef>
              <a:defRPr sz="2200">
                <a:latin typeface="Roboto Light" panose="02000000000000000000" pitchFamily="2" charset="0"/>
                <a:ea typeface="Roboto Light" panose="02000000000000000000" pitchFamily="2" charset="0"/>
              </a:defRPr>
            </a:lvl2pPr>
            <a:lvl3pPr indent="0">
              <a:spcBef>
                <a:spcPts val="0"/>
              </a:spcBef>
              <a:defRPr sz="2200">
                <a:latin typeface="Roboto Light" panose="02000000000000000000" pitchFamily="2" charset="0"/>
                <a:ea typeface="Roboto Light" panose="02000000000000000000" pitchFamily="2" charset="0"/>
              </a:defRPr>
            </a:lvl3pPr>
            <a:lvl4pPr indent="0">
              <a:spcBef>
                <a:spcPts val="0"/>
              </a:spcBef>
              <a:defRPr sz="2200">
                <a:latin typeface="Roboto Light" panose="02000000000000000000" pitchFamily="2" charset="0"/>
                <a:ea typeface="Roboto Light" panose="02000000000000000000" pitchFamily="2" charset="0"/>
              </a:defRPr>
            </a:lvl4pPr>
            <a:lvl5pPr indent="0">
              <a:spcBef>
                <a:spcPts val="0"/>
              </a:spcBef>
              <a:defRPr sz="2200">
                <a:latin typeface="Roboto Light" panose="02000000000000000000" pitchFamily="2" charset="0"/>
                <a:ea typeface="Roboto Light" panose="02000000000000000000" pitchFamily="2" charset="0"/>
              </a:defRPr>
            </a:lvl5pPr>
          </a:lstStyle>
          <a:p>
            <a:pPr lvl="0"/>
            <a:r>
              <a:rPr lang="en-US" noProof="0" dirty="0"/>
              <a:t>INSERT CHAPTER</a:t>
            </a:r>
          </a:p>
        </p:txBody>
      </p:sp>
      <p:sp>
        <p:nvSpPr>
          <p:cNvPr id="12" name="Text Placeholder 6"/>
          <p:cNvSpPr>
            <a:spLocks noGrp="1"/>
          </p:cNvSpPr>
          <p:nvPr>
            <p:ph type="body" sz="quarter" idx="18" hasCustomPrompt="1"/>
          </p:nvPr>
        </p:nvSpPr>
        <p:spPr>
          <a:xfrm>
            <a:off x="720000" y="2872729"/>
            <a:ext cx="10656000" cy="288000"/>
          </a:xfrm>
          <a:prstGeom prst="rect">
            <a:avLst/>
          </a:prstGeom>
        </p:spPr>
        <p:txBody>
          <a:bodyPr lIns="0" tIns="0" rIns="0" bIns="0" anchor="b" anchorCtr="0"/>
          <a:lstStyle>
            <a:lvl1pPr marL="0" indent="0">
              <a:lnSpc>
                <a:spcPts val="3300"/>
              </a:lnSpc>
              <a:spcBef>
                <a:spcPts val="0"/>
              </a:spcBef>
              <a:spcAft>
                <a:spcPts val="1800"/>
              </a:spcAft>
              <a:buNone/>
              <a:defRPr sz="3000" b="0">
                <a:solidFill>
                  <a:srgbClr val="DA3132"/>
                </a:solidFill>
                <a:latin typeface="Roboto Condensed Light" panose="02000000000000000000" pitchFamily="2" charset="0"/>
                <a:ea typeface="Roboto Condensed Light" panose="02000000000000000000" pitchFamily="2" charset="0"/>
                <a:cs typeface="Arial" pitchFamily="34" charset="0"/>
              </a:defRPr>
            </a:lvl1pPr>
          </a:lstStyle>
          <a:p>
            <a:pPr lvl="0"/>
            <a:r>
              <a:rPr lang="en-US" noProof="0" dirty="0"/>
              <a:t>Click to insert subtitle</a:t>
            </a:r>
          </a:p>
        </p:txBody>
      </p:sp>
      <p:sp>
        <p:nvSpPr>
          <p:cNvPr id="13" name="Text Placeholder 6"/>
          <p:cNvSpPr>
            <a:spLocks noGrp="1"/>
          </p:cNvSpPr>
          <p:nvPr>
            <p:ph type="body" sz="quarter" idx="51" hasCustomPrompt="1"/>
          </p:nvPr>
        </p:nvSpPr>
        <p:spPr>
          <a:xfrm>
            <a:off x="720000" y="3260139"/>
            <a:ext cx="10656000" cy="720000"/>
          </a:xfrm>
          <a:prstGeom prst="rect">
            <a:avLst/>
          </a:prstGeom>
        </p:spPr>
        <p:txBody>
          <a:bodyPr lIns="0" tIns="0" rIns="0" bIns="64800" anchor="b" anchorCtr="0"/>
          <a:lstStyle>
            <a:lvl1pPr marL="0" indent="0">
              <a:lnSpc>
                <a:spcPts val="4300"/>
              </a:lnSpc>
              <a:spcBef>
                <a:spcPts val="0"/>
              </a:spcBef>
              <a:buNone/>
              <a:defRPr sz="4000" b="0">
                <a:solidFill>
                  <a:schemeClr val="bg1"/>
                </a:solidFill>
                <a:latin typeface="Roboto Condensed" panose="02000000000000000000" pitchFamily="2" charset="0"/>
                <a:ea typeface="Roboto Condensed" panose="02000000000000000000" pitchFamily="2" charset="0"/>
                <a:cs typeface="Arial" pitchFamily="34" charset="0"/>
              </a:defRPr>
            </a:lvl1pPr>
          </a:lstStyle>
          <a:p>
            <a:pPr lvl="0"/>
            <a:r>
              <a:rPr lang="en-US" noProof="0" dirty="0"/>
              <a:t>CLICK TO INSERT TITLE</a:t>
            </a:r>
          </a:p>
        </p:txBody>
      </p:sp>
      <p:sp>
        <p:nvSpPr>
          <p:cNvPr id="22" name="Oval 21"/>
          <p:cNvSpPr/>
          <p:nvPr userDrawn="1"/>
        </p:nvSpPr>
        <p:spPr>
          <a:xfrm>
            <a:off x="11702374" y="144000"/>
            <a:ext cx="288000" cy="288000"/>
          </a:xfrm>
          <a:prstGeom prst="ellipse">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18000" bIns="0" rtlCol="0" anchor="ctr"/>
          <a:lstStyle/>
          <a:p>
            <a:pPr algn="ctr"/>
            <a:fld id="{EBF3DFEC-8144-4647-995E-005DB59943E4}" type="slidenum">
              <a:rPr lang="en-US" sz="1000" spc="-100" smtClean="0">
                <a:solidFill>
                  <a:schemeClr val="bg1"/>
                </a:solidFill>
                <a:latin typeface="Roboto Light" panose="02000000000000000000" pitchFamily="2" charset="0"/>
                <a:ea typeface="Roboto Light" panose="02000000000000000000" pitchFamily="2" charset="0"/>
              </a:rPr>
              <a:t>‹#›</a:t>
            </a:fld>
            <a:endParaRPr lang="en-US" sz="1000" spc="-100" dirty="0">
              <a:solidFill>
                <a:schemeClr val="bg1"/>
              </a:solidFill>
              <a:latin typeface="Roboto Light" panose="02000000000000000000" pitchFamily="2" charset="0"/>
              <a:ea typeface="Roboto Light" panose="02000000000000000000" pitchFamily="2" charset="0"/>
            </a:endParaRPr>
          </a:p>
        </p:txBody>
      </p:sp>
      <p:pic>
        <p:nvPicPr>
          <p:cNvPr id="25" name="Picture 24"/>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679447" y="881924"/>
            <a:ext cx="2888730" cy="2488430"/>
          </a:xfrm>
          <a:prstGeom prst="rect">
            <a:avLst/>
          </a:prstGeom>
        </p:spPr>
      </p:pic>
      <p:sp>
        <p:nvSpPr>
          <p:cNvPr id="19" name="TextBox 18"/>
          <p:cNvSpPr txBox="1"/>
          <p:nvPr userDrawn="1"/>
        </p:nvSpPr>
        <p:spPr>
          <a:xfrm>
            <a:off x="0" y="6599203"/>
            <a:ext cx="12192000" cy="261610"/>
          </a:xfrm>
          <a:prstGeom prst="rect">
            <a:avLst/>
          </a:prstGeom>
          <a:noFill/>
        </p:spPr>
        <p:txBody>
          <a:bodyPr wrap="square" rtlCol="0">
            <a:spAutoFit/>
          </a:bodyPr>
          <a:lstStyle/>
          <a:p>
            <a:pPr algn="ctr"/>
            <a:r>
              <a:rPr lang="fr-BE" sz="1100" dirty="0">
                <a:solidFill>
                  <a:srgbClr val="9EA3B5"/>
                </a:solidFill>
                <a:latin typeface="Roboto" panose="02000000000000000000" pitchFamily="2" charset="0"/>
                <a:ea typeface="Roboto" panose="02000000000000000000" pitchFamily="2" charset="0"/>
              </a:rPr>
              <a:t>www.lambda-x.com </a:t>
            </a:r>
            <a:r>
              <a:rPr lang="fr-BE" sz="1100" dirty="0">
                <a:solidFill>
                  <a:srgbClr val="DA3132"/>
                </a:solidFill>
                <a:latin typeface="Roboto" panose="02000000000000000000" pitchFamily="2" charset="0"/>
                <a:ea typeface="Roboto" panose="02000000000000000000" pitchFamily="2" charset="0"/>
              </a:rPr>
              <a:t>ǀ</a:t>
            </a:r>
            <a:r>
              <a:rPr lang="fr-BE" sz="1100" dirty="0">
                <a:solidFill>
                  <a:srgbClr val="9EA3B5"/>
                </a:solidFill>
                <a:latin typeface="Roboto" panose="02000000000000000000" pitchFamily="2" charset="0"/>
                <a:ea typeface="Roboto" panose="02000000000000000000" pitchFamily="2" charset="0"/>
              </a:rPr>
              <a:t> info@lambda-x.com</a:t>
            </a:r>
          </a:p>
        </p:txBody>
      </p:sp>
      <p:pic>
        <p:nvPicPr>
          <p:cNvPr id="2" name="Picture 1" descr="A picture containing text, clipart&#10;&#10;Description automatically generated">
            <a:extLst>
              <a:ext uri="{FF2B5EF4-FFF2-40B4-BE49-F238E27FC236}">
                <a16:creationId xmlns:a16="http://schemas.microsoft.com/office/drawing/2014/main" id="{2BEA2F22-4AC1-8CF1-4B36-C8C3F45BA673}"/>
              </a:ext>
            </a:extLst>
          </p:cNvPr>
          <p:cNvPicPr>
            <a:picLocks noChangeAspect="1"/>
          </p:cNvPicPr>
          <p:nvPr userDrawn="1"/>
        </p:nvPicPr>
        <p:blipFill rotWithShape="1">
          <a:blip r:embed="rId4" cstate="screen">
            <a:extLst>
              <a:ext uri="{28A0092B-C50C-407E-A947-70E740481C1C}">
                <a14:useLocalDpi xmlns:a14="http://schemas.microsoft.com/office/drawing/2010/main" val="0"/>
              </a:ext>
            </a:extLst>
          </a:blip>
          <a:srcRect l="6096" t="26716" r="6036" b="27501"/>
          <a:stretch/>
        </p:blipFill>
        <p:spPr>
          <a:xfrm>
            <a:off x="8467968" y="144000"/>
            <a:ext cx="3133969" cy="310181"/>
          </a:xfrm>
          <a:prstGeom prst="rect">
            <a:avLst/>
          </a:prstGeom>
        </p:spPr>
      </p:pic>
      <p:sp>
        <p:nvSpPr>
          <p:cNvPr id="4" name="Text Placeholder 2">
            <a:extLst>
              <a:ext uri="{FF2B5EF4-FFF2-40B4-BE49-F238E27FC236}">
                <a16:creationId xmlns:a16="http://schemas.microsoft.com/office/drawing/2014/main" id="{6F3F8F89-F68F-8772-3305-D14E43E3E3DC}"/>
              </a:ext>
            </a:extLst>
          </p:cNvPr>
          <p:cNvSpPr>
            <a:spLocks noGrp="1"/>
          </p:cNvSpPr>
          <p:nvPr>
            <p:ph type="body" sz="quarter" idx="21" hasCustomPrompt="1"/>
          </p:nvPr>
        </p:nvSpPr>
        <p:spPr>
          <a:xfrm>
            <a:off x="720000" y="5286100"/>
            <a:ext cx="3168000" cy="189154"/>
          </a:xfrm>
          <a:prstGeom prst="rect">
            <a:avLst/>
          </a:prstGeom>
        </p:spPr>
        <p:txBody>
          <a:bodyPr lIns="0" tIns="0" rIns="0" bIns="0">
            <a:spAutoFit/>
          </a:bodyPr>
          <a:lstStyle>
            <a:lvl1pPr marL="0" indent="0">
              <a:lnSpc>
                <a:spcPts val="1600"/>
              </a:lnSpc>
              <a:spcBef>
                <a:spcPts val="1800"/>
              </a:spcBef>
              <a:spcAft>
                <a:spcPts val="0"/>
              </a:spcAft>
              <a:buFont typeface="Arial" panose="020B0604020202020204" pitchFamily="34" charset="0"/>
              <a:buNone/>
              <a:defRPr sz="1100" baseline="0">
                <a:solidFill>
                  <a:srgbClr val="002339"/>
                </a:solidFill>
                <a:latin typeface="Roboto Light" panose="02000000000000000000" pitchFamily="2" charset="0"/>
                <a:ea typeface="Roboto Light" panose="02000000000000000000" pitchFamily="2" charset="0"/>
              </a:defRPr>
            </a:lvl1pPr>
            <a:lvl2pPr indent="0">
              <a:spcBef>
                <a:spcPts val="0"/>
              </a:spcBef>
              <a:defRPr sz="2200">
                <a:latin typeface="Roboto Light" panose="02000000000000000000" pitchFamily="2" charset="0"/>
                <a:ea typeface="Roboto Light" panose="02000000000000000000" pitchFamily="2" charset="0"/>
              </a:defRPr>
            </a:lvl2pPr>
            <a:lvl3pPr indent="0">
              <a:spcBef>
                <a:spcPts val="0"/>
              </a:spcBef>
              <a:defRPr sz="2200">
                <a:latin typeface="Roboto Light" panose="02000000000000000000" pitchFamily="2" charset="0"/>
                <a:ea typeface="Roboto Light" panose="02000000000000000000" pitchFamily="2" charset="0"/>
              </a:defRPr>
            </a:lvl3pPr>
            <a:lvl4pPr indent="0">
              <a:spcBef>
                <a:spcPts val="0"/>
              </a:spcBef>
              <a:defRPr sz="2200">
                <a:latin typeface="Roboto Light" panose="02000000000000000000" pitchFamily="2" charset="0"/>
                <a:ea typeface="Roboto Light" panose="02000000000000000000" pitchFamily="2" charset="0"/>
              </a:defRPr>
            </a:lvl4pPr>
            <a:lvl5pPr indent="0">
              <a:spcBef>
                <a:spcPts val="0"/>
              </a:spcBef>
              <a:defRPr sz="2200">
                <a:latin typeface="Roboto Light" panose="02000000000000000000" pitchFamily="2" charset="0"/>
                <a:ea typeface="Roboto Light" panose="02000000000000000000" pitchFamily="2" charset="0"/>
              </a:defRPr>
            </a:lvl5pPr>
          </a:lstStyle>
          <a:p>
            <a:pPr lvl="0"/>
            <a:r>
              <a:rPr lang="en-US" noProof="0" dirty="0"/>
              <a:t>Click to insert text</a:t>
            </a:r>
          </a:p>
        </p:txBody>
      </p:sp>
      <p:sp>
        <p:nvSpPr>
          <p:cNvPr id="7" name="Text Placeholder 2">
            <a:extLst>
              <a:ext uri="{FF2B5EF4-FFF2-40B4-BE49-F238E27FC236}">
                <a16:creationId xmlns:a16="http://schemas.microsoft.com/office/drawing/2014/main" id="{4D464D52-2B5D-BCF2-0DA1-F8B29E5A5DDC}"/>
              </a:ext>
            </a:extLst>
          </p:cNvPr>
          <p:cNvSpPr>
            <a:spLocks noGrp="1"/>
          </p:cNvSpPr>
          <p:nvPr>
            <p:ph type="body" sz="quarter" idx="49" hasCustomPrompt="1"/>
          </p:nvPr>
        </p:nvSpPr>
        <p:spPr>
          <a:xfrm>
            <a:off x="4368000" y="5286100"/>
            <a:ext cx="2880000" cy="189154"/>
          </a:xfrm>
          <a:prstGeom prst="rect">
            <a:avLst/>
          </a:prstGeom>
        </p:spPr>
        <p:txBody>
          <a:bodyPr lIns="0" tIns="0" rIns="0" bIns="0">
            <a:spAutoFit/>
          </a:bodyPr>
          <a:lstStyle>
            <a:lvl1pPr marL="0" indent="0">
              <a:lnSpc>
                <a:spcPts val="1600"/>
              </a:lnSpc>
              <a:spcBef>
                <a:spcPts val="1800"/>
              </a:spcBef>
              <a:spcAft>
                <a:spcPts val="0"/>
              </a:spcAft>
              <a:buFont typeface="Arial" panose="020B0604020202020204" pitchFamily="34" charset="0"/>
              <a:buNone/>
              <a:defRPr sz="1100" baseline="0">
                <a:solidFill>
                  <a:srgbClr val="002339"/>
                </a:solidFill>
                <a:latin typeface="Roboto Light" panose="02000000000000000000" pitchFamily="2" charset="0"/>
                <a:ea typeface="Roboto Light" panose="02000000000000000000" pitchFamily="2" charset="0"/>
              </a:defRPr>
            </a:lvl1pPr>
            <a:lvl2pPr indent="0">
              <a:spcBef>
                <a:spcPts val="0"/>
              </a:spcBef>
              <a:defRPr sz="2200">
                <a:latin typeface="Roboto Light" panose="02000000000000000000" pitchFamily="2" charset="0"/>
                <a:ea typeface="Roboto Light" panose="02000000000000000000" pitchFamily="2" charset="0"/>
              </a:defRPr>
            </a:lvl2pPr>
            <a:lvl3pPr indent="0">
              <a:spcBef>
                <a:spcPts val="0"/>
              </a:spcBef>
              <a:defRPr sz="2200">
                <a:latin typeface="Roboto Light" panose="02000000000000000000" pitchFamily="2" charset="0"/>
                <a:ea typeface="Roboto Light" panose="02000000000000000000" pitchFamily="2" charset="0"/>
              </a:defRPr>
            </a:lvl3pPr>
            <a:lvl4pPr indent="0">
              <a:spcBef>
                <a:spcPts val="0"/>
              </a:spcBef>
              <a:defRPr sz="2200">
                <a:latin typeface="Roboto Light" panose="02000000000000000000" pitchFamily="2" charset="0"/>
                <a:ea typeface="Roboto Light" panose="02000000000000000000" pitchFamily="2" charset="0"/>
              </a:defRPr>
            </a:lvl4pPr>
            <a:lvl5pPr indent="0">
              <a:spcBef>
                <a:spcPts val="0"/>
              </a:spcBef>
              <a:defRPr sz="2200">
                <a:latin typeface="Roboto Light" panose="02000000000000000000" pitchFamily="2" charset="0"/>
                <a:ea typeface="Roboto Light" panose="02000000000000000000" pitchFamily="2" charset="0"/>
              </a:defRPr>
            </a:lvl5pPr>
          </a:lstStyle>
          <a:p>
            <a:pPr lvl="0"/>
            <a:r>
              <a:rPr lang="en-US" noProof="0" dirty="0"/>
              <a:t>Click to insert text</a:t>
            </a:r>
          </a:p>
        </p:txBody>
      </p:sp>
      <p:sp>
        <p:nvSpPr>
          <p:cNvPr id="8" name="Text Placeholder 2">
            <a:extLst>
              <a:ext uri="{FF2B5EF4-FFF2-40B4-BE49-F238E27FC236}">
                <a16:creationId xmlns:a16="http://schemas.microsoft.com/office/drawing/2014/main" id="{B7125637-D29F-7332-F09E-33DB542ECD0C}"/>
              </a:ext>
            </a:extLst>
          </p:cNvPr>
          <p:cNvSpPr>
            <a:spLocks noGrp="1"/>
          </p:cNvSpPr>
          <p:nvPr>
            <p:ph type="body" sz="quarter" idx="50" hasCustomPrompt="1"/>
          </p:nvPr>
        </p:nvSpPr>
        <p:spPr>
          <a:xfrm>
            <a:off x="7824000" y="5286099"/>
            <a:ext cx="2880000" cy="189154"/>
          </a:xfrm>
          <a:prstGeom prst="rect">
            <a:avLst/>
          </a:prstGeom>
        </p:spPr>
        <p:txBody>
          <a:bodyPr lIns="0" tIns="0" rIns="0" bIns="0">
            <a:spAutoFit/>
          </a:bodyPr>
          <a:lstStyle>
            <a:lvl1pPr marL="0" indent="0">
              <a:lnSpc>
                <a:spcPts val="1600"/>
              </a:lnSpc>
              <a:spcBef>
                <a:spcPts val="1800"/>
              </a:spcBef>
              <a:spcAft>
                <a:spcPts val="0"/>
              </a:spcAft>
              <a:buFont typeface="Arial" panose="020B0604020202020204" pitchFamily="34" charset="0"/>
              <a:buNone/>
              <a:defRPr sz="1100" baseline="0">
                <a:solidFill>
                  <a:srgbClr val="002339"/>
                </a:solidFill>
                <a:latin typeface="Roboto Light" panose="02000000000000000000" pitchFamily="2" charset="0"/>
                <a:ea typeface="Roboto Light" panose="02000000000000000000" pitchFamily="2" charset="0"/>
              </a:defRPr>
            </a:lvl1pPr>
            <a:lvl2pPr indent="0">
              <a:spcBef>
                <a:spcPts val="0"/>
              </a:spcBef>
              <a:defRPr sz="2200">
                <a:latin typeface="Roboto Light" panose="02000000000000000000" pitchFamily="2" charset="0"/>
                <a:ea typeface="Roboto Light" panose="02000000000000000000" pitchFamily="2" charset="0"/>
              </a:defRPr>
            </a:lvl2pPr>
            <a:lvl3pPr indent="0">
              <a:spcBef>
                <a:spcPts val="0"/>
              </a:spcBef>
              <a:defRPr sz="2200">
                <a:latin typeface="Roboto Light" panose="02000000000000000000" pitchFamily="2" charset="0"/>
                <a:ea typeface="Roboto Light" panose="02000000000000000000" pitchFamily="2" charset="0"/>
              </a:defRPr>
            </a:lvl3pPr>
            <a:lvl4pPr indent="0">
              <a:spcBef>
                <a:spcPts val="0"/>
              </a:spcBef>
              <a:defRPr sz="2200">
                <a:latin typeface="Roboto Light" panose="02000000000000000000" pitchFamily="2" charset="0"/>
                <a:ea typeface="Roboto Light" panose="02000000000000000000" pitchFamily="2" charset="0"/>
              </a:defRPr>
            </a:lvl4pPr>
            <a:lvl5pPr indent="0">
              <a:spcBef>
                <a:spcPts val="0"/>
              </a:spcBef>
              <a:defRPr sz="2200">
                <a:latin typeface="Roboto Light" panose="02000000000000000000" pitchFamily="2" charset="0"/>
                <a:ea typeface="Roboto Light" panose="02000000000000000000" pitchFamily="2" charset="0"/>
              </a:defRPr>
            </a:lvl5pPr>
          </a:lstStyle>
          <a:p>
            <a:pPr lvl="0"/>
            <a:r>
              <a:rPr lang="en-US" noProof="0" dirty="0"/>
              <a:t>Click to insert text</a:t>
            </a:r>
          </a:p>
        </p:txBody>
      </p:sp>
      <p:sp>
        <p:nvSpPr>
          <p:cNvPr id="9" name="TextBox 8">
            <a:extLst>
              <a:ext uri="{FF2B5EF4-FFF2-40B4-BE49-F238E27FC236}">
                <a16:creationId xmlns:a16="http://schemas.microsoft.com/office/drawing/2014/main" id="{983AF54B-B2B9-AF26-045E-83BFA17C2F07}"/>
              </a:ext>
            </a:extLst>
          </p:cNvPr>
          <p:cNvSpPr txBox="1"/>
          <p:nvPr userDrawn="1"/>
        </p:nvSpPr>
        <p:spPr>
          <a:xfrm>
            <a:off x="720000" y="4857212"/>
            <a:ext cx="892507" cy="299817"/>
          </a:xfrm>
          <a:prstGeom prst="rect">
            <a:avLst/>
          </a:prstGeom>
          <a:noFill/>
          <a:ln w="6350">
            <a:solidFill>
              <a:srgbClr val="002339"/>
            </a:solidFill>
          </a:ln>
        </p:spPr>
        <p:txBody>
          <a:bodyPr wrap="none" lIns="180000" tIns="36000" rIns="180000" bIns="36000" rtlCol="0" anchor="ctr" anchorCtr="0">
            <a:spAutoFit/>
          </a:bodyPr>
          <a:lstStyle/>
          <a:p>
            <a:pPr>
              <a:lnSpc>
                <a:spcPts val="2000"/>
              </a:lnSpc>
              <a:spcAft>
                <a:spcPts val="900"/>
              </a:spcAft>
            </a:pPr>
            <a:r>
              <a:rPr lang="en-US" sz="1100" noProof="0" dirty="0">
                <a:solidFill>
                  <a:srgbClr val="002339"/>
                </a:solidFill>
                <a:latin typeface="Roboto" panose="02000000000000000000" pitchFamily="2" charset="0"/>
                <a:ea typeface="Roboto" panose="02000000000000000000" pitchFamily="2" charset="0"/>
              </a:rPr>
              <a:t>TRENDS</a:t>
            </a:r>
          </a:p>
        </p:txBody>
      </p:sp>
      <p:sp>
        <p:nvSpPr>
          <p:cNvPr id="10" name="TextBox 9">
            <a:extLst>
              <a:ext uri="{FF2B5EF4-FFF2-40B4-BE49-F238E27FC236}">
                <a16:creationId xmlns:a16="http://schemas.microsoft.com/office/drawing/2014/main" id="{FF02038C-5BAC-FDDD-6B5C-20492BA0B797}"/>
              </a:ext>
            </a:extLst>
          </p:cNvPr>
          <p:cNvSpPr txBox="1"/>
          <p:nvPr userDrawn="1"/>
        </p:nvSpPr>
        <p:spPr>
          <a:xfrm>
            <a:off x="4368000" y="4857212"/>
            <a:ext cx="1878354" cy="299817"/>
          </a:xfrm>
          <a:prstGeom prst="rect">
            <a:avLst/>
          </a:prstGeom>
          <a:noFill/>
          <a:ln w="6350">
            <a:solidFill>
              <a:srgbClr val="002339"/>
            </a:solidFill>
          </a:ln>
        </p:spPr>
        <p:txBody>
          <a:bodyPr wrap="none" lIns="180000" tIns="36000" rIns="180000" bIns="36000" rtlCol="0" anchor="ctr" anchorCtr="0">
            <a:spAutoFit/>
          </a:bodyPr>
          <a:lstStyle/>
          <a:p>
            <a:pPr>
              <a:lnSpc>
                <a:spcPts val="2000"/>
              </a:lnSpc>
              <a:spcAft>
                <a:spcPts val="900"/>
              </a:spcAft>
            </a:pPr>
            <a:r>
              <a:rPr lang="en-US" sz="1100" noProof="0" dirty="0">
                <a:solidFill>
                  <a:srgbClr val="002339"/>
                </a:solidFill>
                <a:latin typeface="Roboto" panose="02000000000000000000" pitchFamily="2" charset="0"/>
                <a:ea typeface="Roboto" panose="02000000000000000000" pitchFamily="2" charset="0"/>
              </a:rPr>
              <a:t>CHALLENGES TACKLED</a:t>
            </a:r>
          </a:p>
        </p:txBody>
      </p:sp>
      <p:sp>
        <p:nvSpPr>
          <p:cNvPr id="14" name="TextBox 13">
            <a:extLst>
              <a:ext uri="{FF2B5EF4-FFF2-40B4-BE49-F238E27FC236}">
                <a16:creationId xmlns:a16="http://schemas.microsoft.com/office/drawing/2014/main" id="{A04AF91D-3C18-1BBD-2B8B-CDAFDE8078BB}"/>
              </a:ext>
            </a:extLst>
          </p:cNvPr>
          <p:cNvSpPr txBox="1"/>
          <p:nvPr userDrawn="1"/>
        </p:nvSpPr>
        <p:spPr>
          <a:xfrm>
            <a:off x="7824000" y="4857212"/>
            <a:ext cx="1447146" cy="299817"/>
          </a:xfrm>
          <a:prstGeom prst="rect">
            <a:avLst/>
          </a:prstGeom>
          <a:noFill/>
          <a:ln w="6350">
            <a:solidFill>
              <a:srgbClr val="002339"/>
            </a:solidFill>
          </a:ln>
        </p:spPr>
        <p:txBody>
          <a:bodyPr wrap="none" lIns="180000" tIns="36000" rIns="180000" bIns="36000" rtlCol="0" anchor="ctr" anchorCtr="0">
            <a:spAutoFit/>
          </a:bodyPr>
          <a:lstStyle/>
          <a:p>
            <a:pPr>
              <a:lnSpc>
                <a:spcPts val="2000"/>
              </a:lnSpc>
              <a:spcAft>
                <a:spcPts val="900"/>
              </a:spcAft>
            </a:pPr>
            <a:r>
              <a:rPr lang="en-US" sz="1100" noProof="0" dirty="0">
                <a:solidFill>
                  <a:srgbClr val="002339"/>
                </a:solidFill>
                <a:latin typeface="Roboto" panose="02000000000000000000" pitchFamily="2" charset="0"/>
                <a:ea typeface="Roboto" panose="02000000000000000000" pitchFamily="2" charset="0"/>
              </a:rPr>
              <a:t>KEY EXPERTISES</a:t>
            </a:r>
          </a:p>
        </p:txBody>
      </p:sp>
      <p:sp>
        <p:nvSpPr>
          <p:cNvPr id="3" name="TextBox 2">
            <a:extLst>
              <a:ext uri="{FF2B5EF4-FFF2-40B4-BE49-F238E27FC236}">
                <a16:creationId xmlns:a16="http://schemas.microsoft.com/office/drawing/2014/main" id="{2D1257A2-2B3C-4494-E9C9-4B10F6E6B099}"/>
              </a:ext>
            </a:extLst>
          </p:cNvPr>
          <p:cNvSpPr txBox="1"/>
          <p:nvPr userDrawn="1"/>
        </p:nvSpPr>
        <p:spPr>
          <a:xfrm>
            <a:off x="10183117" y="6642556"/>
            <a:ext cx="2013693" cy="215444"/>
          </a:xfrm>
          <a:prstGeom prst="rect">
            <a:avLst/>
          </a:prstGeom>
          <a:noFill/>
        </p:spPr>
        <p:txBody>
          <a:bodyPr wrap="none" rtlCol="0">
            <a:spAutoFit/>
          </a:bodyPr>
          <a:lstStyle/>
          <a:p>
            <a:r>
              <a:rPr lang="en-US" sz="800" dirty="0"/>
              <a:t>QADE-HO-LX-01 – Issue C – 04/10/2022</a:t>
            </a:r>
            <a:endParaRPr lang="en-BE" sz="800" dirty="0"/>
          </a:p>
        </p:txBody>
      </p:sp>
    </p:spTree>
    <p:extLst>
      <p:ext uri="{BB962C8B-B14F-4D97-AF65-F5344CB8AC3E}">
        <p14:creationId xmlns:p14="http://schemas.microsoft.com/office/powerpoint/2010/main" val="21928528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X - Ophtha">
    <p:spTree>
      <p:nvGrpSpPr>
        <p:cNvPr id="1" name=""/>
        <p:cNvGrpSpPr/>
        <p:nvPr/>
      </p:nvGrpSpPr>
      <p:grpSpPr>
        <a:xfrm>
          <a:off x="0" y="0"/>
          <a:ext cx="0" cy="0"/>
          <a:chOff x="0" y="0"/>
          <a:chExt cx="0" cy="0"/>
        </a:xfrm>
      </p:grpSpPr>
      <p:pic>
        <p:nvPicPr>
          <p:cNvPr id="7" name="Picture 6" descr="A close up of a person's eye&#10;&#10;Description automatically generated with medium confidence">
            <a:extLst>
              <a:ext uri="{FF2B5EF4-FFF2-40B4-BE49-F238E27FC236}">
                <a16:creationId xmlns:a16="http://schemas.microsoft.com/office/drawing/2014/main" id="{3C06BECA-B513-8CC0-DCB2-100875190C1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4572000"/>
          </a:xfrm>
          <a:prstGeom prst="rect">
            <a:avLst/>
          </a:prstGeom>
        </p:spPr>
      </p:pic>
      <p:cxnSp>
        <p:nvCxnSpPr>
          <p:cNvPr id="6" name="Straight Connector 5"/>
          <p:cNvCxnSpPr/>
          <p:nvPr userDrawn="1"/>
        </p:nvCxnSpPr>
        <p:spPr>
          <a:xfrm>
            <a:off x="480829" y="3992426"/>
            <a:ext cx="1200000" cy="0"/>
          </a:xfrm>
          <a:prstGeom prst="line">
            <a:avLst/>
          </a:prstGeom>
          <a:ln w="36068">
            <a:solidFill>
              <a:srgbClr val="DA3132"/>
            </a:solidFill>
          </a:ln>
        </p:spPr>
        <p:style>
          <a:lnRef idx="1">
            <a:schemeClr val="accent1"/>
          </a:lnRef>
          <a:fillRef idx="0">
            <a:schemeClr val="accent1"/>
          </a:fillRef>
          <a:effectRef idx="0">
            <a:schemeClr val="accent1"/>
          </a:effectRef>
          <a:fontRef idx="minor">
            <a:schemeClr val="tx1"/>
          </a:fontRef>
        </p:style>
      </p:cxnSp>
      <p:sp>
        <p:nvSpPr>
          <p:cNvPr id="11" name="Text Placeholder 2"/>
          <p:cNvSpPr>
            <a:spLocks noGrp="1"/>
          </p:cNvSpPr>
          <p:nvPr>
            <p:ph type="body" sz="quarter" idx="48" hasCustomPrompt="1"/>
          </p:nvPr>
        </p:nvSpPr>
        <p:spPr>
          <a:xfrm>
            <a:off x="1" y="203"/>
            <a:ext cx="1370669" cy="252239"/>
          </a:xfrm>
          <a:prstGeom prst="rect">
            <a:avLst/>
          </a:prstGeom>
          <a:solidFill>
            <a:srgbClr val="DA3132"/>
          </a:solidFill>
          <a:ln>
            <a:noFill/>
          </a:ln>
        </p:spPr>
        <p:txBody>
          <a:bodyPr wrap="none" lIns="108000" tIns="54000" rIns="108000" bIns="18000" anchor="ctr" anchorCtr="0">
            <a:spAutoFit/>
          </a:bodyPr>
          <a:lstStyle>
            <a:lvl1pPr marL="0" indent="0" algn="l">
              <a:lnSpc>
                <a:spcPts val="1400"/>
              </a:lnSpc>
              <a:spcBef>
                <a:spcPts val="0"/>
              </a:spcBef>
              <a:buNone/>
              <a:defRPr sz="1100" baseline="0">
                <a:solidFill>
                  <a:schemeClr val="bg1"/>
                </a:solidFill>
                <a:latin typeface="Roboto" panose="02000000000000000000" pitchFamily="2" charset="0"/>
                <a:ea typeface="Roboto" panose="02000000000000000000" pitchFamily="2" charset="0"/>
              </a:defRPr>
            </a:lvl1pPr>
            <a:lvl2pPr indent="0">
              <a:spcBef>
                <a:spcPts val="0"/>
              </a:spcBef>
              <a:defRPr sz="2200">
                <a:latin typeface="Roboto Light" panose="02000000000000000000" pitchFamily="2" charset="0"/>
                <a:ea typeface="Roboto Light" panose="02000000000000000000" pitchFamily="2" charset="0"/>
              </a:defRPr>
            </a:lvl2pPr>
            <a:lvl3pPr indent="0">
              <a:spcBef>
                <a:spcPts val="0"/>
              </a:spcBef>
              <a:defRPr sz="2200">
                <a:latin typeface="Roboto Light" panose="02000000000000000000" pitchFamily="2" charset="0"/>
                <a:ea typeface="Roboto Light" panose="02000000000000000000" pitchFamily="2" charset="0"/>
              </a:defRPr>
            </a:lvl3pPr>
            <a:lvl4pPr indent="0">
              <a:spcBef>
                <a:spcPts val="0"/>
              </a:spcBef>
              <a:defRPr sz="2200">
                <a:latin typeface="Roboto Light" panose="02000000000000000000" pitchFamily="2" charset="0"/>
                <a:ea typeface="Roboto Light" panose="02000000000000000000" pitchFamily="2" charset="0"/>
              </a:defRPr>
            </a:lvl4pPr>
            <a:lvl5pPr indent="0">
              <a:spcBef>
                <a:spcPts val="0"/>
              </a:spcBef>
              <a:defRPr sz="2200">
                <a:latin typeface="Roboto Light" panose="02000000000000000000" pitchFamily="2" charset="0"/>
                <a:ea typeface="Roboto Light" panose="02000000000000000000" pitchFamily="2" charset="0"/>
              </a:defRPr>
            </a:lvl5pPr>
          </a:lstStyle>
          <a:p>
            <a:pPr lvl="0"/>
            <a:r>
              <a:rPr lang="en-US" noProof="0" dirty="0"/>
              <a:t>INSERT CHAPTER</a:t>
            </a:r>
          </a:p>
        </p:txBody>
      </p:sp>
      <p:sp>
        <p:nvSpPr>
          <p:cNvPr id="12" name="Text Placeholder 6"/>
          <p:cNvSpPr>
            <a:spLocks noGrp="1"/>
          </p:cNvSpPr>
          <p:nvPr>
            <p:ph type="body" sz="quarter" idx="18" hasCustomPrompt="1"/>
          </p:nvPr>
        </p:nvSpPr>
        <p:spPr>
          <a:xfrm>
            <a:off x="720000" y="2872729"/>
            <a:ext cx="10656000" cy="288000"/>
          </a:xfrm>
          <a:prstGeom prst="rect">
            <a:avLst/>
          </a:prstGeom>
        </p:spPr>
        <p:txBody>
          <a:bodyPr lIns="0" tIns="0" rIns="0" bIns="0" anchor="b" anchorCtr="0"/>
          <a:lstStyle>
            <a:lvl1pPr marL="0" indent="0">
              <a:lnSpc>
                <a:spcPts val="3300"/>
              </a:lnSpc>
              <a:spcBef>
                <a:spcPts val="0"/>
              </a:spcBef>
              <a:spcAft>
                <a:spcPts val="1800"/>
              </a:spcAft>
              <a:buNone/>
              <a:defRPr sz="3000" b="0">
                <a:solidFill>
                  <a:srgbClr val="DA3132"/>
                </a:solidFill>
                <a:latin typeface="Roboto Condensed Light" panose="02000000000000000000" pitchFamily="2" charset="0"/>
                <a:ea typeface="Roboto Condensed Light" panose="02000000000000000000" pitchFamily="2" charset="0"/>
                <a:cs typeface="Arial" pitchFamily="34" charset="0"/>
              </a:defRPr>
            </a:lvl1pPr>
          </a:lstStyle>
          <a:p>
            <a:pPr lvl="0"/>
            <a:r>
              <a:rPr lang="en-US" noProof="0" dirty="0"/>
              <a:t>Click to insert subtitle</a:t>
            </a:r>
          </a:p>
        </p:txBody>
      </p:sp>
      <p:sp>
        <p:nvSpPr>
          <p:cNvPr id="13" name="Text Placeholder 6"/>
          <p:cNvSpPr>
            <a:spLocks noGrp="1"/>
          </p:cNvSpPr>
          <p:nvPr>
            <p:ph type="body" sz="quarter" idx="51" hasCustomPrompt="1"/>
          </p:nvPr>
        </p:nvSpPr>
        <p:spPr>
          <a:xfrm>
            <a:off x="720000" y="3260139"/>
            <a:ext cx="10656000" cy="720000"/>
          </a:xfrm>
          <a:prstGeom prst="rect">
            <a:avLst/>
          </a:prstGeom>
        </p:spPr>
        <p:txBody>
          <a:bodyPr lIns="0" tIns="0" rIns="0" bIns="64800" anchor="b" anchorCtr="0"/>
          <a:lstStyle>
            <a:lvl1pPr marL="0" indent="0">
              <a:lnSpc>
                <a:spcPts val="4300"/>
              </a:lnSpc>
              <a:spcBef>
                <a:spcPts val="0"/>
              </a:spcBef>
              <a:buNone/>
              <a:defRPr sz="4000" b="0">
                <a:solidFill>
                  <a:schemeClr val="bg1"/>
                </a:solidFill>
                <a:latin typeface="Roboto Condensed" panose="02000000000000000000" pitchFamily="2" charset="0"/>
                <a:ea typeface="Roboto Condensed" panose="02000000000000000000" pitchFamily="2" charset="0"/>
                <a:cs typeface="Arial" pitchFamily="34" charset="0"/>
              </a:defRPr>
            </a:lvl1pPr>
          </a:lstStyle>
          <a:p>
            <a:pPr lvl="0"/>
            <a:r>
              <a:rPr lang="en-US" noProof="0" dirty="0"/>
              <a:t>CLICK TO INSERT TITLE</a:t>
            </a:r>
          </a:p>
        </p:txBody>
      </p:sp>
      <p:sp>
        <p:nvSpPr>
          <p:cNvPr id="22" name="Oval 21"/>
          <p:cNvSpPr/>
          <p:nvPr userDrawn="1"/>
        </p:nvSpPr>
        <p:spPr>
          <a:xfrm>
            <a:off x="11702374" y="144000"/>
            <a:ext cx="288000" cy="288000"/>
          </a:xfrm>
          <a:prstGeom prst="ellipse">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18000" bIns="0" rtlCol="0" anchor="ctr"/>
          <a:lstStyle/>
          <a:p>
            <a:pPr algn="ctr"/>
            <a:fld id="{EBF3DFEC-8144-4647-995E-005DB59943E4}" type="slidenum">
              <a:rPr lang="en-US" sz="1000" spc="-100" smtClean="0">
                <a:solidFill>
                  <a:schemeClr val="bg1"/>
                </a:solidFill>
                <a:latin typeface="Roboto Light" panose="02000000000000000000" pitchFamily="2" charset="0"/>
                <a:ea typeface="Roboto Light" panose="02000000000000000000" pitchFamily="2" charset="0"/>
              </a:rPr>
              <a:t>‹#›</a:t>
            </a:fld>
            <a:endParaRPr lang="en-US" sz="1000" spc="-100" dirty="0">
              <a:solidFill>
                <a:schemeClr val="bg1"/>
              </a:solidFill>
              <a:latin typeface="Roboto Light" panose="02000000000000000000" pitchFamily="2" charset="0"/>
              <a:ea typeface="Roboto Light" panose="02000000000000000000" pitchFamily="2" charset="0"/>
            </a:endParaRPr>
          </a:p>
        </p:txBody>
      </p:sp>
      <p:pic>
        <p:nvPicPr>
          <p:cNvPr id="25" name="Picture 24"/>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344586" y="856102"/>
            <a:ext cx="2223591" cy="2488430"/>
          </a:xfrm>
          <a:prstGeom prst="rect">
            <a:avLst/>
          </a:prstGeom>
        </p:spPr>
      </p:pic>
      <p:sp>
        <p:nvSpPr>
          <p:cNvPr id="26" name="TextBox 25"/>
          <p:cNvSpPr txBox="1"/>
          <p:nvPr userDrawn="1"/>
        </p:nvSpPr>
        <p:spPr>
          <a:xfrm>
            <a:off x="0" y="6599203"/>
            <a:ext cx="12192000" cy="261610"/>
          </a:xfrm>
          <a:prstGeom prst="rect">
            <a:avLst/>
          </a:prstGeom>
          <a:noFill/>
        </p:spPr>
        <p:txBody>
          <a:bodyPr wrap="square" rtlCol="0">
            <a:spAutoFit/>
          </a:bodyPr>
          <a:lstStyle/>
          <a:p>
            <a:pPr algn="ctr"/>
            <a:r>
              <a:rPr lang="fr-BE" sz="1100" dirty="0">
                <a:solidFill>
                  <a:srgbClr val="9EA3B5"/>
                </a:solidFill>
                <a:latin typeface="Roboto" panose="02000000000000000000" pitchFamily="2" charset="0"/>
                <a:ea typeface="Roboto" panose="02000000000000000000" pitchFamily="2" charset="0"/>
              </a:rPr>
              <a:t>www.lambda-x.com </a:t>
            </a:r>
            <a:r>
              <a:rPr lang="fr-BE" sz="1100" dirty="0">
                <a:solidFill>
                  <a:srgbClr val="DA3132"/>
                </a:solidFill>
                <a:latin typeface="Roboto" panose="02000000000000000000" pitchFamily="2" charset="0"/>
                <a:ea typeface="Roboto" panose="02000000000000000000" pitchFamily="2" charset="0"/>
              </a:rPr>
              <a:t>ǀ</a:t>
            </a:r>
            <a:r>
              <a:rPr lang="fr-BE" sz="1100" dirty="0">
                <a:solidFill>
                  <a:srgbClr val="9EA3B5"/>
                </a:solidFill>
                <a:latin typeface="Roboto" panose="02000000000000000000" pitchFamily="2" charset="0"/>
                <a:ea typeface="Roboto" panose="02000000000000000000" pitchFamily="2" charset="0"/>
              </a:rPr>
              <a:t> info@lambda-x.com</a:t>
            </a:r>
          </a:p>
        </p:txBody>
      </p:sp>
      <p:pic>
        <p:nvPicPr>
          <p:cNvPr id="8" name="Picture 7" descr="A picture containing text, clipart&#10;&#10;Description automatically generated">
            <a:extLst>
              <a:ext uri="{FF2B5EF4-FFF2-40B4-BE49-F238E27FC236}">
                <a16:creationId xmlns:a16="http://schemas.microsoft.com/office/drawing/2014/main" id="{536B8740-F3D2-E3F7-471F-3D5058E4C622}"/>
              </a:ext>
            </a:extLst>
          </p:cNvPr>
          <p:cNvPicPr>
            <a:picLocks noChangeAspect="1"/>
          </p:cNvPicPr>
          <p:nvPr userDrawn="1"/>
        </p:nvPicPr>
        <p:blipFill rotWithShape="1">
          <a:blip r:embed="rId4" cstate="screen">
            <a:extLst>
              <a:ext uri="{28A0092B-C50C-407E-A947-70E740481C1C}">
                <a14:useLocalDpi xmlns:a14="http://schemas.microsoft.com/office/drawing/2010/main" val="0"/>
              </a:ext>
            </a:extLst>
          </a:blip>
          <a:srcRect l="6096" t="26716" r="6036" b="27501"/>
          <a:stretch/>
        </p:blipFill>
        <p:spPr>
          <a:xfrm>
            <a:off x="8467968" y="144000"/>
            <a:ext cx="3133969" cy="310181"/>
          </a:xfrm>
          <a:prstGeom prst="rect">
            <a:avLst/>
          </a:prstGeom>
        </p:spPr>
      </p:pic>
      <p:sp>
        <p:nvSpPr>
          <p:cNvPr id="9" name="Text Placeholder 2">
            <a:extLst>
              <a:ext uri="{FF2B5EF4-FFF2-40B4-BE49-F238E27FC236}">
                <a16:creationId xmlns:a16="http://schemas.microsoft.com/office/drawing/2014/main" id="{D0DE0F70-324E-820F-8F31-416F7E0F269C}"/>
              </a:ext>
            </a:extLst>
          </p:cNvPr>
          <p:cNvSpPr>
            <a:spLocks noGrp="1"/>
          </p:cNvSpPr>
          <p:nvPr>
            <p:ph type="body" sz="quarter" idx="21" hasCustomPrompt="1"/>
          </p:nvPr>
        </p:nvSpPr>
        <p:spPr>
          <a:xfrm>
            <a:off x="720000" y="5286100"/>
            <a:ext cx="3168000" cy="189154"/>
          </a:xfrm>
          <a:prstGeom prst="rect">
            <a:avLst/>
          </a:prstGeom>
        </p:spPr>
        <p:txBody>
          <a:bodyPr lIns="0" tIns="0" rIns="0" bIns="0">
            <a:spAutoFit/>
          </a:bodyPr>
          <a:lstStyle>
            <a:lvl1pPr marL="0" indent="0">
              <a:lnSpc>
                <a:spcPts val="1600"/>
              </a:lnSpc>
              <a:spcBef>
                <a:spcPts val="1800"/>
              </a:spcBef>
              <a:spcAft>
                <a:spcPts val="0"/>
              </a:spcAft>
              <a:buFont typeface="Arial" panose="020B0604020202020204" pitchFamily="34" charset="0"/>
              <a:buNone/>
              <a:defRPr sz="1100" baseline="0">
                <a:solidFill>
                  <a:srgbClr val="002339"/>
                </a:solidFill>
                <a:latin typeface="Roboto Light" panose="02000000000000000000" pitchFamily="2" charset="0"/>
                <a:ea typeface="Roboto Light" panose="02000000000000000000" pitchFamily="2" charset="0"/>
              </a:defRPr>
            </a:lvl1pPr>
            <a:lvl2pPr indent="0">
              <a:spcBef>
                <a:spcPts val="0"/>
              </a:spcBef>
              <a:defRPr sz="2200">
                <a:latin typeface="Roboto Light" panose="02000000000000000000" pitchFamily="2" charset="0"/>
                <a:ea typeface="Roboto Light" panose="02000000000000000000" pitchFamily="2" charset="0"/>
              </a:defRPr>
            </a:lvl2pPr>
            <a:lvl3pPr indent="0">
              <a:spcBef>
                <a:spcPts val="0"/>
              </a:spcBef>
              <a:defRPr sz="2200">
                <a:latin typeface="Roboto Light" panose="02000000000000000000" pitchFamily="2" charset="0"/>
                <a:ea typeface="Roboto Light" panose="02000000000000000000" pitchFamily="2" charset="0"/>
              </a:defRPr>
            </a:lvl3pPr>
            <a:lvl4pPr indent="0">
              <a:spcBef>
                <a:spcPts val="0"/>
              </a:spcBef>
              <a:defRPr sz="2200">
                <a:latin typeface="Roboto Light" panose="02000000000000000000" pitchFamily="2" charset="0"/>
                <a:ea typeface="Roboto Light" panose="02000000000000000000" pitchFamily="2" charset="0"/>
              </a:defRPr>
            </a:lvl4pPr>
            <a:lvl5pPr indent="0">
              <a:spcBef>
                <a:spcPts val="0"/>
              </a:spcBef>
              <a:defRPr sz="2200">
                <a:latin typeface="Roboto Light" panose="02000000000000000000" pitchFamily="2" charset="0"/>
                <a:ea typeface="Roboto Light" panose="02000000000000000000" pitchFamily="2" charset="0"/>
              </a:defRPr>
            </a:lvl5pPr>
          </a:lstStyle>
          <a:p>
            <a:pPr lvl="0"/>
            <a:r>
              <a:rPr lang="en-US" noProof="0" dirty="0"/>
              <a:t>Click to insert text</a:t>
            </a:r>
          </a:p>
        </p:txBody>
      </p:sp>
      <p:sp>
        <p:nvSpPr>
          <p:cNvPr id="10" name="Text Placeholder 2">
            <a:extLst>
              <a:ext uri="{FF2B5EF4-FFF2-40B4-BE49-F238E27FC236}">
                <a16:creationId xmlns:a16="http://schemas.microsoft.com/office/drawing/2014/main" id="{13455C11-EC11-AD35-E9F5-54EDC1C6A7DB}"/>
              </a:ext>
            </a:extLst>
          </p:cNvPr>
          <p:cNvSpPr>
            <a:spLocks noGrp="1"/>
          </p:cNvSpPr>
          <p:nvPr>
            <p:ph type="body" sz="quarter" idx="49" hasCustomPrompt="1"/>
          </p:nvPr>
        </p:nvSpPr>
        <p:spPr>
          <a:xfrm>
            <a:off x="4368000" y="5286100"/>
            <a:ext cx="2880000" cy="189154"/>
          </a:xfrm>
          <a:prstGeom prst="rect">
            <a:avLst/>
          </a:prstGeom>
        </p:spPr>
        <p:txBody>
          <a:bodyPr lIns="0" tIns="0" rIns="0" bIns="0">
            <a:spAutoFit/>
          </a:bodyPr>
          <a:lstStyle>
            <a:lvl1pPr marL="0" indent="0">
              <a:lnSpc>
                <a:spcPts val="1600"/>
              </a:lnSpc>
              <a:spcBef>
                <a:spcPts val="1800"/>
              </a:spcBef>
              <a:spcAft>
                <a:spcPts val="0"/>
              </a:spcAft>
              <a:buFont typeface="Arial" panose="020B0604020202020204" pitchFamily="34" charset="0"/>
              <a:buNone/>
              <a:defRPr sz="1100" baseline="0">
                <a:solidFill>
                  <a:srgbClr val="002339"/>
                </a:solidFill>
                <a:latin typeface="Roboto Light" panose="02000000000000000000" pitchFamily="2" charset="0"/>
                <a:ea typeface="Roboto Light" panose="02000000000000000000" pitchFamily="2" charset="0"/>
              </a:defRPr>
            </a:lvl1pPr>
            <a:lvl2pPr indent="0">
              <a:spcBef>
                <a:spcPts val="0"/>
              </a:spcBef>
              <a:defRPr sz="2200">
                <a:latin typeface="Roboto Light" panose="02000000000000000000" pitchFamily="2" charset="0"/>
                <a:ea typeface="Roboto Light" panose="02000000000000000000" pitchFamily="2" charset="0"/>
              </a:defRPr>
            </a:lvl2pPr>
            <a:lvl3pPr indent="0">
              <a:spcBef>
                <a:spcPts val="0"/>
              </a:spcBef>
              <a:defRPr sz="2200">
                <a:latin typeface="Roboto Light" panose="02000000000000000000" pitchFamily="2" charset="0"/>
                <a:ea typeface="Roboto Light" panose="02000000000000000000" pitchFamily="2" charset="0"/>
              </a:defRPr>
            </a:lvl3pPr>
            <a:lvl4pPr indent="0">
              <a:spcBef>
                <a:spcPts val="0"/>
              </a:spcBef>
              <a:defRPr sz="2200">
                <a:latin typeface="Roboto Light" panose="02000000000000000000" pitchFamily="2" charset="0"/>
                <a:ea typeface="Roboto Light" panose="02000000000000000000" pitchFamily="2" charset="0"/>
              </a:defRPr>
            </a:lvl4pPr>
            <a:lvl5pPr indent="0">
              <a:spcBef>
                <a:spcPts val="0"/>
              </a:spcBef>
              <a:defRPr sz="2200">
                <a:latin typeface="Roboto Light" panose="02000000000000000000" pitchFamily="2" charset="0"/>
                <a:ea typeface="Roboto Light" panose="02000000000000000000" pitchFamily="2" charset="0"/>
              </a:defRPr>
            </a:lvl5pPr>
          </a:lstStyle>
          <a:p>
            <a:pPr lvl="0"/>
            <a:r>
              <a:rPr lang="en-US" noProof="0" dirty="0"/>
              <a:t>Click to insert text</a:t>
            </a:r>
          </a:p>
        </p:txBody>
      </p:sp>
      <p:sp>
        <p:nvSpPr>
          <p:cNvPr id="14" name="Text Placeholder 2">
            <a:extLst>
              <a:ext uri="{FF2B5EF4-FFF2-40B4-BE49-F238E27FC236}">
                <a16:creationId xmlns:a16="http://schemas.microsoft.com/office/drawing/2014/main" id="{CD88D996-9A22-91ED-2A98-41038C09E7D8}"/>
              </a:ext>
            </a:extLst>
          </p:cNvPr>
          <p:cNvSpPr>
            <a:spLocks noGrp="1"/>
          </p:cNvSpPr>
          <p:nvPr>
            <p:ph type="body" sz="quarter" idx="50" hasCustomPrompt="1"/>
          </p:nvPr>
        </p:nvSpPr>
        <p:spPr>
          <a:xfrm>
            <a:off x="7824000" y="5286099"/>
            <a:ext cx="2880000" cy="189154"/>
          </a:xfrm>
          <a:prstGeom prst="rect">
            <a:avLst/>
          </a:prstGeom>
        </p:spPr>
        <p:txBody>
          <a:bodyPr lIns="0" tIns="0" rIns="0" bIns="0">
            <a:spAutoFit/>
          </a:bodyPr>
          <a:lstStyle>
            <a:lvl1pPr marL="0" indent="0">
              <a:lnSpc>
                <a:spcPts val="1600"/>
              </a:lnSpc>
              <a:spcBef>
                <a:spcPts val="1800"/>
              </a:spcBef>
              <a:spcAft>
                <a:spcPts val="0"/>
              </a:spcAft>
              <a:buFont typeface="Arial" panose="020B0604020202020204" pitchFamily="34" charset="0"/>
              <a:buNone/>
              <a:defRPr sz="1100" baseline="0">
                <a:solidFill>
                  <a:srgbClr val="002339"/>
                </a:solidFill>
                <a:latin typeface="Roboto Light" panose="02000000000000000000" pitchFamily="2" charset="0"/>
                <a:ea typeface="Roboto Light" panose="02000000000000000000" pitchFamily="2" charset="0"/>
              </a:defRPr>
            </a:lvl1pPr>
            <a:lvl2pPr indent="0">
              <a:spcBef>
                <a:spcPts val="0"/>
              </a:spcBef>
              <a:defRPr sz="2200">
                <a:latin typeface="Roboto Light" panose="02000000000000000000" pitchFamily="2" charset="0"/>
                <a:ea typeface="Roboto Light" panose="02000000000000000000" pitchFamily="2" charset="0"/>
              </a:defRPr>
            </a:lvl2pPr>
            <a:lvl3pPr indent="0">
              <a:spcBef>
                <a:spcPts val="0"/>
              </a:spcBef>
              <a:defRPr sz="2200">
                <a:latin typeface="Roboto Light" panose="02000000000000000000" pitchFamily="2" charset="0"/>
                <a:ea typeface="Roboto Light" panose="02000000000000000000" pitchFamily="2" charset="0"/>
              </a:defRPr>
            </a:lvl3pPr>
            <a:lvl4pPr indent="0">
              <a:spcBef>
                <a:spcPts val="0"/>
              </a:spcBef>
              <a:defRPr sz="2200">
                <a:latin typeface="Roboto Light" panose="02000000000000000000" pitchFamily="2" charset="0"/>
                <a:ea typeface="Roboto Light" panose="02000000000000000000" pitchFamily="2" charset="0"/>
              </a:defRPr>
            </a:lvl4pPr>
            <a:lvl5pPr indent="0">
              <a:spcBef>
                <a:spcPts val="0"/>
              </a:spcBef>
              <a:defRPr sz="2200">
                <a:latin typeface="Roboto Light" panose="02000000000000000000" pitchFamily="2" charset="0"/>
                <a:ea typeface="Roboto Light" panose="02000000000000000000" pitchFamily="2" charset="0"/>
              </a:defRPr>
            </a:lvl5pPr>
          </a:lstStyle>
          <a:p>
            <a:pPr lvl="0"/>
            <a:r>
              <a:rPr lang="en-US" noProof="0" dirty="0"/>
              <a:t>Click to insert text</a:t>
            </a:r>
          </a:p>
        </p:txBody>
      </p:sp>
      <p:sp>
        <p:nvSpPr>
          <p:cNvPr id="16" name="TextBox 15">
            <a:extLst>
              <a:ext uri="{FF2B5EF4-FFF2-40B4-BE49-F238E27FC236}">
                <a16:creationId xmlns:a16="http://schemas.microsoft.com/office/drawing/2014/main" id="{B432DB7B-4A77-E771-EFC8-AF99307B9BCB}"/>
              </a:ext>
            </a:extLst>
          </p:cNvPr>
          <p:cNvSpPr txBox="1"/>
          <p:nvPr userDrawn="1"/>
        </p:nvSpPr>
        <p:spPr>
          <a:xfrm>
            <a:off x="720000" y="4857212"/>
            <a:ext cx="892507" cy="299817"/>
          </a:xfrm>
          <a:prstGeom prst="rect">
            <a:avLst/>
          </a:prstGeom>
          <a:noFill/>
          <a:ln w="6350">
            <a:solidFill>
              <a:srgbClr val="002339"/>
            </a:solidFill>
          </a:ln>
        </p:spPr>
        <p:txBody>
          <a:bodyPr wrap="none" lIns="180000" tIns="36000" rIns="180000" bIns="36000" rtlCol="0" anchor="ctr" anchorCtr="0">
            <a:spAutoFit/>
          </a:bodyPr>
          <a:lstStyle/>
          <a:p>
            <a:pPr>
              <a:lnSpc>
                <a:spcPts val="2000"/>
              </a:lnSpc>
              <a:spcAft>
                <a:spcPts val="900"/>
              </a:spcAft>
            </a:pPr>
            <a:r>
              <a:rPr lang="en-US" sz="1100" noProof="0" dirty="0">
                <a:solidFill>
                  <a:srgbClr val="002339"/>
                </a:solidFill>
                <a:latin typeface="Roboto" panose="02000000000000000000" pitchFamily="2" charset="0"/>
                <a:ea typeface="Roboto" panose="02000000000000000000" pitchFamily="2" charset="0"/>
              </a:rPr>
              <a:t>TRENDS</a:t>
            </a:r>
          </a:p>
        </p:txBody>
      </p:sp>
      <p:sp>
        <p:nvSpPr>
          <p:cNvPr id="18" name="TextBox 17">
            <a:extLst>
              <a:ext uri="{FF2B5EF4-FFF2-40B4-BE49-F238E27FC236}">
                <a16:creationId xmlns:a16="http://schemas.microsoft.com/office/drawing/2014/main" id="{9FF7D54A-D423-6BD0-C078-D9E12995217D}"/>
              </a:ext>
            </a:extLst>
          </p:cNvPr>
          <p:cNvSpPr txBox="1"/>
          <p:nvPr userDrawn="1"/>
        </p:nvSpPr>
        <p:spPr>
          <a:xfrm>
            <a:off x="4368000" y="4857212"/>
            <a:ext cx="1878354" cy="299817"/>
          </a:xfrm>
          <a:prstGeom prst="rect">
            <a:avLst/>
          </a:prstGeom>
          <a:noFill/>
          <a:ln w="6350">
            <a:solidFill>
              <a:srgbClr val="002339"/>
            </a:solidFill>
          </a:ln>
        </p:spPr>
        <p:txBody>
          <a:bodyPr wrap="none" lIns="180000" tIns="36000" rIns="180000" bIns="36000" rtlCol="0" anchor="ctr" anchorCtr="0">
            <a:spAutoFit/>
          </a:bodyPr>
          <a:lstStyle/>
          <a:p>
            <a:pPr>
              <a:lnSpc>
                <a:spcPts val="2000"/>
              </a:lnSpc>
              <a:spcAft>
                <a:spcPts val="900"/>
              </a:spcAft>
            </a:pPr>
            <a:r>
              <a:rPr lang="en-US" sz="1100" noProof="0" dirty="0">
                <a:solidFill>
                  <a:srgbClr val="002339"/>
                </a:solidFill>
                <a:latin typeface="Roboto" panose="02000000000000000000" pitchFamily="2" charset="0"/>
                <a:ea typeface="Roboto" panose="02000000000000000000" pitchFamily="2" charset="0"/>
              </a:rPr>
              <a:t>CHALLENGES TACKLED</a:t>
            </a:r>
          </a:p>
        </p:txBody>
      </p:sp>
      <p:sp>
        <p:nvSpPr>
          <p:cNvPr id="23" name="TextBox 22">
            <a:extLst>
              <a:ext uri="{FF2B5EF4-FFF2-40B4-BE49-F238E27FC236}">
                <a16:creationId xmlns:a16="http://schemas.microsoft.com/office/drawing/2014/main" id="{77E4B96D-57D9-E7B5-3AF0-D8C40F60770A}"/>
              </a:ext>
            </a:extLst>
          </p:cNvPr>
          <p:cNvSpPr txBox="1"/>
          <p:nvPr userDrawn="1"/>
        </p:nvSpPr>
        <p:spPr>
          <a:xfrm>
            <a:off x="7824000" y="4857212"/>
            <a:ext cx="1447146" cy="299817"/>
          </a:xfrm>
          <a:prstGeom prst="rect">
            <a:avLst/>
          </a:prstGeom>
          <a:noFill/>
          <a:ln w="6350">
            <a:solidFill>
              <a:srgbClr val="002339"/>
            </a:solidFill>
          </a:ln>
        </p:spPr>
        <p:txBody>
          <a:bodyPr wrap="none" lIns="180000" tIns="36000" rIns="180000" bIns="36000" rtlCol="0" anchor="ctr" anchorCtr="0">
            <a:spAutoFit/>
          </a:bodyPr>
          <a:lstStyle/>
          <a:p>
            <a:pPr>
              <a:lnSpc>
                <a:spcPts val="2000"/>
              </a:lnSpc>
              <a:spcAft>
                <a:spcPts val="900"/>
              </a:spcAft>
            </a:pPr>
            <a:r>
              <a:rPr lang="en-US" sz="1100" noProof="0" dirty="0">
                <a:solidFill>
                  <a:srgbClr val="002339"/>
                </a:solidFill>
                <a:latin typeface="Roboto" panose="02000000000000000000" pitchFamily="2" charset="0"/>
                <a:ea typeface="Roboto" panose="02000000000000000000" pitchFamily="2" charset="0"/>
              </a:rPr>
              <a:t>KEY EXPERTISES</a:t>
            </a:r>
          </a:p>
        </p:txBody>
      </p:sp>
      <p:sp>
        <p:nvSpPr>
          <p:cNvPr id="2" name="TextBox 1">
            <a:extLst>
              <a:ext uri="{FF2B5EF4-FFF2-40B4-BE49-F238E27FC236}">
                <a16:creationId xmlns:a16="http://schemas.microsoft.com/office/drawing/2014/main" id="{2719607C-599A-5EC3-984D-05C90B42919F}"/>
              </a:ext>
            </a:extLst>
          </p:cNvPr>
          <p:cNvSpPr txBox="1"/>
          <p:nvPr userDrawn="1"/>
        </p:nvSpPr>
        <p:spPr>
          <a:xfrm>
            <a:off x="10183117" y="6642556"/>
            <a:ext cx="2013693" cy="215444"/>
          </a:xfrm>
          <a:prstGeom prst="rect">
            <a:avLst/>
          </a:prstGeom>
          <a:noFill/>
        </p:spPr>
        <p:txBody>
          <a:bodyPr wrap="none" rtlCol="0">
            <a:spAutoFit/>
          </a:bodyPr>
          <a:lstStyle/>
          <a:p>
            <a:r>
              <a:rPr lang="en-US" sz="800" dirty="0"/>
              <a:t>QADE-HO-LX-01 – Issue C – 04/10/2022</a:t>
            </a:r>
            <a:endParaRPr lang="en-BE" sz="800" dirty="0"/>
          </a:p>
        </p:txBody>
      </p:sp>
    </p:spTree>
    <p:extLst>
      <p:ext uri="{BB962C8B-B14F-4D97-AF65-F5344CB8AC3E}">
        <p14:creationId xmlns:p14="http://schemas.microsoft.com/office/powerpoint/2010/main" val="3075933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X - Quote">
    <p:spTree>
      <p:nvGrpSpPr>
        <p:cNvPr id="1" name=""/>
        <p:cNvGrpSpPr/>
        <p:nvPr/>
      </p:nvGrpSpPr>
      <p:grpSpPr>
        <a:xfrm>
          <a:off x="0" y="0"/>
          <a:ext cx="0" cy="0"/>
          <a:chOff x="0" y="0"/>
          <a:chExt cx="0" cy="0"/>
        </a:xfrm>
      </p:grpSpPr>
      <p:pic>
        <p:nvPicPr>
          <p:cNvPr id="3" name="Picture 2" descr="A view of the earth from space&#10;&#10;Description automatically generated with medium confidence">
            <a:extLst>
              <a:ext uri="{FF2B5EF4-FFF2-40B4-BE49-F238E27FC236}">
                <a16:creationId xmlns:a16="http://schemas.microsoft.com/office/drawing/2014/main" id="{56B067A3-D308-3305-0362-0287C28389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3429000"/>
          </a:xfrm>
          <a:prstGeom prst="rect">
            <a:avLst/>
          </a:prstGeom>
        </p:spPr>
      </p:pic>
      <p:cxnSp>
        <p:nvCxnSpPr>
          <p:cNvPr id="15" name="Straight Connector 14"/>
          <p:cNvCxnSpPr/>
          <p:nvPr userDrawn="1"/>
        </p:nvCxnSpPr>
        <p:spPr>
          <a:xfrm>
            <a:off x="480829" y="2845859"/>
            <a:ext cx="1200000" cy="0"/>
          </a:xfrm>
          <a:prstGeom prst="line">
            <a:avLst/>
          </a:prstGeom>
          <a:ln w="36000">
            <a:solidFill>
              <a:srgbClr val="DA3132"/>
            </a:solidFill>
          </a:ln>
        </p:spPr>
        <p:style>
          <a:lnRef idx="1">
            <a:schemeClr val="accent1"/>
          </a:lnRef>
          <a:fillRef idx="0">
            <a:schemeClr val="accent1"/>
          </a:fillRef>
          <a:effectRef idx="0">
            <a:schemeClr val="accent1"/>
          </a:effectRef>
          <a:fontRef idx="minor">
            <a:schemeClr val="tx1"/>
          </a:fontRef>
        </p:style>
      </p:cxnSp>
      <p:sp>
        <p:nvSpPr>
          <p:cNvPr id="20" name="Text Placeholder 2"/>
          <p:cNvSpPr>
            <a:spLocks noGrp="1"/>
          </p:cNvSpPr>
          <p:nvPr>
            <p:ph type="body" sz="quarter" idx="20" hasCustomPrompt="1"/>
          </p:nvPr>
        </p:nvSpPr>
        <p:spPr>
          <a:xfrm>
            <a:off x="720000" y="3960000"/>
            <a:ext cx="10128000" cy="333425"/>
          </a:xfrm>
          <a:prstGeom prst="rect">
            <a:avLst/>
          </a:prstGeom>
        </p:spPr>
        <p:txBody>
          <a:bodyPr lIns="360000" tIns="0" rIns="0" bIns="0">
            <a:spAutoFit/>
          </a:bodyPr>
          <a:lstStyle>
            <a:lvl1pPr marL="0" indent="0">
              <a:lnSpc>
                <a:spcPts val="2800"/>
              </a:lnSpc>
              <a:spcBef>
                <a:spcPts val="0"/>
              </a:spcBef>
              <a:buNone/>
              <a:defRPr sz="2000" baseline="0">
                <a:solidFill>
                  <a:srgbClr val="002339"/>
                </a:solidFill>
                <a:latin typeface="Roboto Light" panose="02000000000000000000" pitchFamily="2" charset="0"/>
                <a:ea typeface="Roboto Light" panose="02000000000000000000" pitchFamily="2" charset="0"/>
              </a:defRPr>
            </a:lvl1pPr>
            <a:lvl2pPr indent="0">
              <a:spcBef>
                <a:spcPts val="0"/>
              </a:spcBef>
              <a:defRPr sz="2200">
                <a:latin typeface="Roboto Light" panose="02000000000000000000" pitchFamily="2" charset="0"/>
                <a:ea typeface="Roboto Light" panose="02000000000000000000" pitchFamily="2" charset="0"/>
              </a:defRPr>
            </a:lvl2pPr>
            <a:lvl3pPr indent="0">
              <a:spcBef>
                <a:spcPts val="0"/>
              </a:spcBef>
              <a:defRPr sz="2200">
                <a:latin typeface="Roboto Light" panose="02000000000000000000" pitchFamily="2" charset="0"/>
                <a:ea typeface="Roboto Light" panose="02000000000000000000" pitchFamily="2" charset="0"/>
              </a:defRPr>
            </a:lvl3pPr>
            <a:lvl4pPr indent="0">
              <a:spcBef>
                <a:spcPts val="0"/>
              </a:spcBef>
              <a:defRPr sz="2200">
                <a:latin typeface="Roboto Light" panose="02000000000000000000" pitchFamily="2" charset="0"/>
                <a:ea typeface="Roboto Light" panose="02000000000000000000" pitchFamily="2" charset="0"/>
              </a:defRPr>
            </a:lvl4pPr>
            <a:lvl5pPr indent="0">
              <a:spcBef>
                <a:spcPts val="0"/>
              </a:spcBef>
              <a:defRPr sz="2200">
                <a:latin typeface="Roboto Light" panose="02000000000000000000" pitchFamily="2" charset="0"/>
                <a:ea typeface="Roboto Light" panose="02000000000000000000" pitchFamily="2" charset="0"/>
              </a:defRPr>
            </a:lvl5pPr>
          </a:lstStyle>
          <a:p>
            <a:pPr lvl="0"/>
            <a:r>
              <a:rPr lang="en-US" noProof="0" dirty="0"/>
              <a:t>Click to insert quote</a:t>
            </a:r>
          </a:p>
        </p:txBody>
      </p:sp>
      <p:sp>
        <p:nvSpPr>
          <p:cNvPr id="21" name="Text Placeholder 2"/>
          <p:cNvSpPr>
            <a:spLocks noGrp="1"/>
          </p:cNvSpPr>
          <p:nvPr>
            <p:ph type="body" sz="quarter" idx="21" hasCustomPrompt="1"/>
          </p:nvPr>
        </p:nvSpPr>
        <p:spPr>
          <a:xfrm>
            <a:off x="1200000" y="6012000"/>
            <a:ext cx="9648000" cy="314189"/>
          </a:xfrm>
          <a:prstGeom prst="rect">
            <a:avLst/>
          </a:prstGeom>
        </p:spPr>
        <p:txBody>
          <a:bodyPr lIns="0" tIns="0" rIns="0" bIns="0">
            <a:spAutoFit/>
          </a:bodyPr>
          <a:lstStyle>
            <a:lvl1pPr marL="0" indent="0">
              <a:lnSpc>
                <a:spcPts val="2800"/>
              </a:lnSpc>
              <a:spcBef>
                <a:spcPts val="0"/>
              </a:spcBef>
              <a:buNone/>
              <a:defRPr sz="1400" baseline="0">
                <a:solidFill>
                  <a:srgbClr val="DA3132"/>
                </a:solidFill>
                <a:latin typeface="Roboto Light" panose="02000000000000000000" pitchFamily="2" charset="0"/>
                <a:ea typeface="Roboto Light" panose="02000000000000000000" pitchFamily="2" charset="0"/>
              </a:defRPr>
            </a:lvl1pPr>
            <a:lvl2pPr indent="0">
              <a:spcBef>
                <a:spcPts val="0"/>
              </a:spcBef>
              <a:defRPr sz="2200">
                <a:latin typeface="Roboto Light" panose="02000000000000000000" pitchFamily="2" charset="0"/>
                <a:ea typeface="Roboto Light" panose="02000000000000000000" pitchFamily="2" charset="0"/>
              </a:defRPr>
            </a:lvl2pPr>
            <a:lvl3pPr indent="0">
              <a:spcBef>
                <a:spcPts val="0"/>
              </a:spcBef>
              <a:defRPr sz="2200">
                <a:latin typeface="Roboto Light" panose="02000000000000000000" pitchFamily="2" charset="0"/>
                <a:ea typeface="Roboto Light" panose="02000000000000000000" pitchFamily="2" charset="0"/>
              </a:defRPr>
            </a:lvl3pPr>
            <a:lvl4pPr indent="0">
              <a:spcBef>
                <a:spcPts val="0"/>
              </a:spcBef>
              <a:defRPr sz="2200">
                <a:latin typeface="Roboto Light" panose="02000000000000000000" pitchFamily="2" charset="0"/>
                <a:ea typeface="Roboto Light" panose="02000000000000000000" pitchFamily="2" charset="0"/>
              </a:defRPr>
            </a:lvl4pPr>
            <a:lvl5pPr indent="0">
              <a:spcBef>
                <a:spcPts val="0"/>
              </a:spcBef>
              <a:defRPr sz="2200">
                <a:latin typeface="Roboto Light" panose="02000000000000000000" pitchFamily="2" charset="0"/>
                <a:ea typeface="Roboto Light" panose="02000000000000000000" pitchFamily="2" charset="0"/>
              </a:defRPr>
            </a:lvl5pPr>
          </a:lstStyle>
          <a:p>
            <a:pPr lvl="0"/>
            <a:r>
              <a:rPr lang="en-US" noProof="0" dirty="0"/>
              <a:t>CLICK TO INSERT AUTHOR OF QUOTE</a:t>
            </a:r>
          </a:p>
        </p:txBody>
      </p:sp>
      <p:sp>
        <p:nvSpPr>
          <p:cNvPr id="22" name="Text Placeholder 6"/>
          <p:cNvSpPr>
            <a:spLocks noGrp="1"/>
          </p:cNvSpPr>
          <p:nvPr>
            <p:ph type="body" sz="quarter" idx="16" hasCustomPrompt="1"/>
          </p:nvPr>
        </p:nvSpPr>
        <p:spPr>
          <a:xfrm>
            <a:off x="720000" y="2216334"/>
            <a:ext cx="10080000" cy="616866"/>
          </a:xfrm>
          <a:prstGeom prst="rect">
            <a:avLst/>
          </a:prstGeom>
        </p:spPr>
        <p:txBody>
          <a:bodyPr lIns="0" tIns="0" rIns="0" bIns="64800" anchor="b" anchorCtr="0">
            <a:spAutoFit/>
          </a:bodyPr>
          <a:lstStyle>
            <a:lvl1pPr marL="0" indent="0">
              <a:lnSpc>
                <a:spcPts val="4300"/>
              </a:lnSpc>
              <a:spcBef>
                <a:spcPts val="0"/>
              </a:spcBef>
              <a:buNone/>
              <a:defRPr sz="4000" b="0" baseline="0">
                <a:solidFill>
                  <a:schemeClr val="bg1"/>
                </a:solidFill>
                <a:latin typeface="Roboto Condensed" panose="02000000000000000000" pitchFamily="2" charset="0"/>
                <a:ea typeface="Roboto Condensed" panose="02000000000000000000" pitchFamily="2" charset="0"/>
                <a:cs typeface="Arial" pitchFamily="34" charset="0"/>
              </a:defRPr>
            </a:lvl1pPr>
          </a:lstStyle>
          <a:p>
            <a:pPr lvl="0"/>
            <a:r>
              <a:rPr lang="en-US" noProof="0" dirty="0"/>
              <a:t>Click to insert title</a:t>
            </a:r>
          </a:p>
        </p:txBody>
      </p:sp>
      <p:sp>
        <p:nvSpPr>
          <p:cNvPr id="23" name="Text Placeholder 2"/>
          <p:cNvSpPr>
            <a:spLocks noGrp="1"/>
          </p:cNvSpPr>
          <p:nvPr>
            <p:ph type="body" sz="quarter" idx="48" hasCustomPrompt="1"/>
          </p:nvPr>
        </p:nvSpPr>
        <p:spPr>
          <a:xfrm>
            <a:off x="1" y="0"/>
            <a:ext cx="1370669" cy="252239"/>
          </a:xfrm>
          <a:prstGeom prst="rect">
            <a:avLst/>
          </a:prstGeom>
          <a:solidFill>
            <a:srgbClr val="DA3132"/>
          </a:solidFill>
          <a:ln>
            <a:noFill/>
          </a:ln>
        </p:spPr>
        <p:txBody>
          <a:bodyPr wrap="none" lIns="108000" tIns="54000" rIns="108000" bIns="18000" anchor="ctr" anchorCtr="0">
            <a:spAutoFit/>
          </a:bodyPr>
          <a:lstStyle>
            <a:lvl1pPr marL="0" indent="0" algn="l">
              <a:lnSpc>
                <a:spcPts val="1400"/>
              </a:lnSpc>
              <a:spcBef>
                <a:spcPts val="0"/>
              </a:spcBef>
              <a:buNone/>
              <a:defRPr sz="1100" baseline="0">
                <a:solidFill>
                  <a:schemeClr val="bg1"/>
                </a:solidFill>
                <a:latin typeface="Roboto" panose="02000000000000000000" pitchFamily="2" charset="0"/>
                <a:ea typeface="Roboto" panose="02000000000000000000" pitchFamily="2" charset="0"/>
              </a:defRPr>
            </a:lvl1pPr>
            <a:lvl2pPr indent="0">
              <a:spcBef>
                <a:spcPts val="0"/>
              </a:spcBef>
              <a:defRPr sz="2200">
                <a:latin typeface="Roboto Light" panose="02000000000000000000" pitchFamily="2" charset="0"/>
                <a:ea typeface="Roboto Light" panose="02000000000000000000" pitchFamily="2" charset="0"/>
              </a:defRPr>
            </a:lvl2pPr>
            <a:lvl3pPr indent="0">
              <a:spcBef>
                <a:spcPts val="0"/>
              </a:spcBef>
              <a:defRPr sz="2200">
                <a:latin typeface="Roboto Light" panose="02000000000000000000" pitchFamily="2" charset="0"/>
                <a:ea typeface="Roboto Light" panose="02000000000000000000" pitchFamily="2" charset="0"/>
              </a:defRPr>
            </a:lvl3pPr>
            <a:lvl4pPr indent="0">
              <a:spcBef>
                <a:spcPts val="0"/>
              </a:spcBef>
              <a:defRPr sz="2200">
                <a:latin typeface="Roboto Light" panose="02000000000000000000" pitchFamily="2" charset="0"/>
                <a:ea typeface="Roboto Light" panose="02000000000000000000" pitchFamily="2" charset="0"/>
              </a:defRPr>
            </a:lvl4pPr>
            <a:lvl5pPr indent="0">
              <a:spcBef>
                <a:spcPts val="0"/>
              </a:spcBef>
              <a:defRPr sz="2200">
                <a:latin typeface="Roboto Light" panose="02000000000000000000" pitchFamily="2" charset="0"/>
                <a:ea typeface="Roboto Light" panose="02000000000000000000" pitchFamily="2" charset="0"/>
              </a:defRPr>
            </a:lvl5pPr>
          </a:lstStyle>
          <a:p>
            <a:pPr lvl="0"/>
            <a:r>
              <a:rPr lang="en-US" noProof="0" dirty="0"/>
              <a:t>INSERT CHAPTER</a:t>
            </a:r>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0000" y="3960000"/>
            <a:ext cx="336000" cy="216000"/>
          </a:xfrm>
          <a:prstGeom prst="rect">
            <a:avLst/>
          </a:prstGeom>
        </p:spPr>
      </p:pic>
      <p:sp>
        <p:nvSpPr>
          <p:cNvPr id="16" name="Oval 15"/>
          <p:cNvSpPr/>
          <p:nvPr userDrawn="1"/>
        </p:nvSpPr>
        <p:spPr>
          <a:xfrm>
            <a:off x="11702374" y="144000"/>
            <a:ext cx="288000" cy="288000"/>
          </a:xfrm>
          <a:prstGeom prst="ellipse">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18000" bIns="0" rtlCol="0" anchor="ctr"/>
          <a:lstStyle/>
          <a:p>
            <a:pPr algn="ctr"/>
            <a:fld id="{EBF3DFEC-8144-4647-995E-005DB59943E4}" type="slidenum">
              <a:rPr lang="en-US" sz="1000" spc="-100" smtClean="0">
                <a:solidFill>
                  <a:schemeClr val="bg1"/>
                </a:solidFill>
                <a:latin typeface="Roboto Light" panose="02000000000000000000" pitchFamily="2" charset="0"/>
                <a:ea typeface="Roboto Light" panose="02000000000000000000" pitchFamily="2" charset="0"/>
              </a:rPr>
              <a:t>‹#›</a:t>
            </a:fld>
            <a:endParaRPr lang="en-US" sz="1000" spc="-100" dirty="0">
              <a:solidFill>
                <a:schemeClr val="bg1"/>
              </a:solidFill>
              <a:latin typeface="Roboto Light" panose="02000000000000000000" pitchFamily="2" charset="0"/>
              <a:ea typeface="Roboto Light" panose="02000000000000000000" pitchFamily="2" charset="0"/>
            </a:endParaRPr>
          </a:p>
        </p:txBody>
      </p:sp>
      <p:sp>
        <p:nvSpPr>
          <p:cNvPr id="17" name="TextBox 16"/>
          <p:cNvSpPr txBox="1"/>
          <p:nvPr userDrawn="1"/>
        </p:nvSpPr>
        <p:spPr>
          <a:xfrm>
            <a:off x="0" y="6599203"/>
            <a:ext cx="12192000" cy="261610"/>
          </a:xfrm>
          <a:prstGeom prst="rect">
            <a:avLst/>
          </a:prstGeom>
          <a:noFill/>
        </p:spPr>
        <p:txBody>
          <a:bodyPr wrap="square" rtlCol="0">
            <a:spAutoFit/>
          </a:bodyPr>
          <a:lstStyle/>
          <a:p>
            <a:pPr algn="ctr"/>
            <a:r>
              <a:rPr lang="fr-BE" sz="1100" dirty="0">
                <a:solidFill>
                  <a:srgbClr val="9EA3B5"/>
                </a:solidFill>
                <a:latin typeface="Roboto" panose="02000000000000000000" pitchFamily="2" charset="0"/>
                <a:ea typeface="Roboto" panose="02000000000000000000" pitchFamily="2" charset="0"/>
              </a:rPr>
              <a:t>www.lambda-x.com </a:t>
            </a:r>
            <a:r>
              <a:rPr lang="fr-BE" sz="1100" dirty="0">
                <a:solidFill>
                  <a:srgbClr val="DA3132"/>
                </a:solidFill>
                <a:latin typeface="Roboto" panose="02000000000000000000" pitchFamily="2" charset="0"/>
                <a:ea typeface="Roboto" panose="02000000000000000000" pitchFamily="2" charset="0"/>
              </a:rPr>
              <a:t>ǀ</a:t>
            </a:r>
            <a:r>
              <a:rPr lang="fr-BE" sz="1100" dirty="0">
                <a:solidFill>
                  <a:srgbClr val="9EA3B5"/>
                </a:solidFill>
                <a:latin typeface="Roboto" panose="02000000000000000000" pitchFamily="2" charset="0"/>
                <a:ea typeface="Roboto" panose="02000000000000000000" pitchFamily="2" charset="0"/>
              </a:rPr>
              <a:t> info@lambda-x.com</a:t>
            </a:r>
          </a:p>
        </p:txBody>
      </p:sp>
      <p:pic>
        <p:nvPicPr>
          <p:cNvPr id="5" name="Picture 4" descr="A picture containing text, clipart&#10;&#10;Description automatically generated">
            <a:extLst>
              <a:ext uri="{FF2B5EF4-FFF2-40B4-BE49-F238E27FC236}">
                <a16:creationId xmlns:a16="http://schemas.microsoft.com/office/drawing/2014/main" id="{4FB1BBF3-F477-1867-0FB0-489E0953F9CC}"/>
              </a:ext>
            </a:extLst>
          </p:cNvPr>
          <p:cNvPicPr>
            <a:picLocks noChangeAspect="1"/>
          </p:cNvPicPr>
          <p:nvPr userDrawn="1"/>
        </p:nvPicPr>
        <p:blipFill rotWithShape="1">
          <a:blip r:embed="rId4" cstate="screen">
            <a:extLst>
              <a:ext uri="{28A0092B-C50C-407E-A947-70E740481C1C}">
                <a14:useLocalDpi xmlns:a14="http://schemas.microsoft.com/office/drawing/2010/main" val="0"/>
              </a:ext>
            </a:extLst>
          </a:blip>
          <a:srcRect l="6096" t="26716" r="6036" b="27501"/>
          <a:stretch/>
        </p:blipFill>
        <p:spPr>
          <a:xfrm>
            <a:off x="8467968" y="144000"/>
            <a:ext cx="3133969" cy="310181"/>
          </a:xfrm>
          <a:prstGeom prst="rect">
            <a:avLst/>
          </a:prstGeom>
        </p:spPr>
      </p:pic>
      <p:sp>
        <p:nvSpPr>
          <p:cNvPr id="2" name="TextBox 1">
            <a:extLst>
              <a:ext uri="{FF2B5EF4-FFF2-40B4-BE49-F238E27FC236}">
                <a16:creationId xmlns:a16="http://schemas.microsoft.com/office/drawing/2014/main" id="{5DB2816A-4C52-889C-828B-C021095B927E}"/>
              </a:ext>
            </a:extLst>
          </p:cNvPr>
          <p:cNvSpPr txBox="1"/>
          <p:nvPr userDrawn="1"/>
        </p:nvSpPr>
        <p:spPr>
          <a:xfrm>
            <a:off x="10183117" y="6642556"/>
            <a:ext cx="2013693" cy="215444"/>
          </a:xfrm>
          <a:prstGeom prst="rect">
            <a:avLst/>
          </a:prstGeom>
          <a:noFill/>
        </p:spPr>
        <p:txBody>
          <a:bodyPr wrap="none" rtlCol="0">
            <a:spAutoFit/>
          </a:bodyPr>
          <a:lstStyle/>
          <a:p>
            <a:r>
              <a:rPr lang="en-US" sz="800" dirty="0"/>
              <a:t>QADE-HO-LX-01 – Issue C – 04/10/2022</a:t>
            </a:r>
            <a:endParaRPr lang="en-BE" sz="800" dirty="0"/>
          </a:p>
        </p:txBody>
      </p:sp>
    </p:spTree>
    <p:extLst>
      <p:ext uri="{BB962C8B-B14F-4D97-AF65-F5344CB8AC3E}">
        <p14:creationId xmlns:p14="http://schemas.microsoft.com/office/powerpoint/2010/main" val="23253006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X - Chapter Space">
    <p:spTree>
      <p:nvGrpSpPr>
        <p:cNvPr id="1" name=""/>
        <p:cNvGrpSpPr/>
        <p:nvPr/>
      </p:nvGrpSpPr>
      <p:grpSpPr>
        <a:xfrm>
          <a:off x="0" y="0"/>
          <a:ext cx="0" cy="0"/>
          <a:chOff x="0" y="0"/>
          <a:chExt cx="0" cy="0"/>
        </a:xfrm>
      </p:grpSpPr>
      <p:pic>
        <p:nvPicPr>
          <p:cNvPr id="9" name="Picture 8" descr="A satellite in space&#10;&#10;Description automatically generated with medium confidence">
            <a:extLst>
              <a:ext uri="{FF2B5EF4-FFF2-40B4-BE49-F238E27FC236}">
                <a16:creationId xmlns:a16="http://schemas.microsoft.com/office/drawing/2014/main" id="{0FC3E0D4-6ABD-1EC4-E0D6-B59467E459D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762"/>
            <a:ext cx="12192000" cy="6848475"/>
          </a:xfrm>
          <a:prstGeom prst="rect">
            <a:avLst/>
          </a:prstGeom>
        </p:spPr>
      </p:pic>
      <p:cxnSp>
        <p:nvCxnSpPr>
          <p:cNvPr id="6" name="Straight Connector 5"/>
          <p:cNvCxnSpPr/>
          <p:nvPr userDrawn="1"/>
        </p:nvCxnSpPr>
        <p:spPr>
          <a:xfrm>
            <a:off x="480829" y="3992426"/>
            <a:ext cx="1200000" cy="0"/>
          </a:xfrm>
          <a:prstGeom prst="line">
            <a:avLst/>
          </a:prstGeom>
          <a:ln w="36068">
            <a:solidFill>
              <a:srgbClr val="DA3132"/>
            </a:solidFill>
          </a:ln>
        </p:spPr>
        <p:style>
          <a:lnRef idx="1">
            <a:schemeClr val="accent1"/>
          </a:lnRef>
          <a:fillRef idx="0">
            <a:schemeClr val="accent1"/>
          </a:fillRef>
          <a:effectRef idx="0">
            <a:schemeClr val="accent1"/>
          </a:effectRef>
          <a:fontRef idx="minor">
            <a:schemeClr val="tx1"/>
          </a:fontRef>
        </p:style>
      </p:cxnSp>
      <p:sp>
        <p:nvSpPr>
          <p:cNvPr id="11" name="Text Placeholder 2"/>
          <p:cNvSpPr>
            <a:spLocks noGrp="1"/>
          </p:cNvSpPr>
          <p:nvPr>
            <p:ph type="body" sz="quarter" idx="48" hasCustomPrompt="1"/>
          </p:nvPr>
        </p:nvSpPr>
        <p:spPr>
          <a:xfrm>
            <a:off x="1" y="203"/>
            <a:ext cx="1370669" cy="252239"/>
          </a:xfrm>
          <a:prstGeom prst="rect">
            <a:avLst/>
          </a:prstGeom>
          <a:solidFill>
            <a:srgbClr val="DA3132"/>
          </a:solidFill>
          <a:ln>
            <a:noFill/>
          </a:ln>
        </p:spPr>
        <p:txBody>
          <a:bodyPr wrap="none" lIns="108000" tIns="54000" rIns="108000" bIns="18000" anchor="ctr" anchorCtr="0">
            <a:spAutoFit/>
          </a:bodyPr>
          <a:lstStyle>
            <a:lvl1pPr marL="0" indent="0" algn="l">
              <a:lnSpc>
                <a:spcPts val="1400"/>
              </a:lnSpc>
              <a:spcBef>
                <a:spcPts val="0"/>
              </a:spcBef>
              <a:buNone/>
              <a:defRPr sz="1100" baseline="0">
                <a:solidFill>
                  <a:schemeClr val="bg1"/>
                </a:solidFill>
                <a:latin typeface="Roboto" panose="02000000000000000000" pitchFamily="2" charset="0"/>
                <a:ea typeface="Roboto" panose="02000000000000000000" pitchFamily="2" charset="0"/>
              </a:defRPr>
            </a:lvl1pPr>
            <a:lvl2pPr indent="0">
              <a:spcBef>
                <a:spcPts val="0"/>
              </a:spcBef>
              <a:defRPr sz="2200">
                <a:latin typeface="Roboto Light" panose="02000000000000000000" pitchFamily="2" charset="0"/>
                <a:ea typeface="Roboto Light" panose="02000000000000000000" pitchFamily="2" charset="0"/>
              </a:defRPr>
            </a:lvl2pPr>
            <a:lvl3pPr indent="0">
              <a:spcBef>
                <a:spcPts val="0"/>
              </a:spcBef>
              <a:defRPr sz="2200">
                <a:latin typeface="Roboto Light" panose="02000000000000000000" pitchFamily="2" charset="0"/>
                <a:ea typeface="Roboto Light" panose="02000000000000000000" pitchFamily="2" charset="0"/>
              </a:defRPr>
            </a:lvl3pPr>
            <a:lvl4pPr indent="0">
              <a:spcBef>
                <a:spcPts val="0"/>
              </a:spcBef>
              <a:defRPr sz="2200">
                <a:latin typeface="Roboto Light" panose="02000000000000000000" pitchFamily="2" charset="0"/>
                <a:ea typeface="Roboto Light" panose="02000000000000000000" pitchFamily="2" charset="0"/>
              </a:defRPr>
            </a:lvl4pPr>
            <a:lvl5pPr indent="0">
              <a:spcBef>
                <a:spcPts val="0"/>
              </a:spcBef>
              <a:defRPr sz="2200">
                <a:latin typeface="Roboto Light" panose="02000000000000000000" pitchFamily="2" charset="0"/>
                <a:ea typeface="Roboto Light" panose="02000000000000000000" pitchFamily="2" charset="0"/>
              </a:defRPr>
            </a:lvl5pPr>
          </a:lstStyle>
          <a:p>
            <a:pPr lvl="0"/>
            <a:r>
              <a:rPr lang="en-US" noProof="0" dirty="0"/>
              <a:t>INSERT CHAPTER</a:t>
            </a:r>
          </a:p>
        </p:txBody>
      </p:sp>
      <p:sp>
        <p:nvSpPr>
          <p:cNvPr id="12" name="Text Placeholder 6"/>
          <p:cNvSpPr>
            <a:spLocks noGrp="1"/>
          </p:cNvSpPr>
          <p:nvPr>
            <p:ph type="body" sz="quarter" idx="18" hasCustomPrompt="1"/>
          </p:nvPr>
        </p:nvSpPr>
        <p:spPr>
          <a:xfrm>
            <a:off x="720000" y="2737536"/>
            <a:ext cx="10656000" cy="423193"/>
          </a:xfrm>
          <a:prstGeom prst="rect">
            <a:avLst/>
          </a:prstGeom>
        </p:spPr>
        <p:txBody>
          <a:bodyPr lIns="0" tIns="0" rIns="0" bIns="0" anchor="b" anchorCtr="0">
            <a:spAutoFit/>
          </a:bodyPr>
          <a:lstStyle>
            <a:lvl1pPr marL="0" indent="0">
              <a:lnSpc>
                <a:spcPts val="3300"/>
              </a:lnSpc>
              <a:spcBef>
                <a:spcPts val="0"/>
              </a:spcBef>
              <a:spcAft>
                <a:spcPts val="1800"/>
              </a:spcAft>
              <a:buNone/>
              <a:defRPr sz="3000" b="0">
                <a:solidFill>
                  <a:srgbClr val="DA3132"/>
                </a:solidFill>
                <a:latin typeface="Roboto Condensed Light" panose="02000000000000000000" pitchFamily="2" charset="0"/>
                <a:ea typeface="Roboto Condensed Light" panose="02000000000000000000" pitchFamily="2" charset="0"/>
                <a:cs typeface="Arial" pitchFamily="34" charset="0"/>
              </a:defRPr>
            </a:lvl1pPr>
          </a:lstStyle>
          <a:p>
            <a:pPr lvl="0"/>
            <a:r>
              <a:rPr lang="en-US" noProof="0" dirty="0"/>
              <a:t>Click to insert subtitle</a:t>
            </a:r>
          </a:p>
        </p:txBody>
      </p:sp>
      <p:sp>
        <p:nvSpPr>
          <p:cNvPr id="13" name="Text Placeholder 6"/>
          <p:cNvSpPr>
            <a:spLocks noGrp="1"/>
          </p:cNvSpPr>
          <p:nvPr>
            <p:ph type="body" sz="quarter" idx="51" hasCustomPrompt="1"/>
          </p:nvPr>
        </p:nvSpPr>
        <p:spPr>
          <a:xfrm>
            <a:off x="720000" y="3363273"/>
            <a:ext cx="10656000" cy="616866"/>
          </a:xfrm>
          <a:prstGeom prst="rect">
            <a:avLst/>
          </a:prstGeom>
        </p:spPr>
        <p:txBody>
          <a:bodyPr lIns="0" tIns="0" rIns="0" bIns="64800" anchor="b" anchorCtr="0">
            <a:spAutoFit/>
          </a:bodyPr>
          <a:lstStyle>
            <a:lvl1pPr marL="0" indent="0">
              <a:lnSpc>
                <a:spcPts val="4300"/>
              </a:lnSpc>
              <a:spcBef>
                <a:spcPts val="0"/>
              </a:spcBef>
              <a:buNone/>
              <a:defRPr sz="4000" b="0">
                <a:solidFill>
                  <a:schemeClr val="bg1"/>
                </a:solidFill>
                <a:latin typeface="Roboto Condensed" panose="02000000000000000000" pitchFamily="2" charset="0"/>
                <a:ea typeface="Roboto Condensed" panose="02000000000000000000" pitchFamily="2" charset="0"/>
                <a:cs typeface="Arial" pitchFamily="34" charset="0"/>
              </a:defRPr>
            </a:lvl1pPr>
          </a:lstStyle>
          <a:p>
            <a:pPr lvl="0"/>
            <a:r>
              <a:rPr lang="en-US" noProof="0" dirty="0"/>
              <a:t>CLICK TO INSERT TITLE</a:t>
            </a:r>
          </a:p>
        </p:txBody>
      </p:sp>
      <p:sp>
        <p:nvSpPr>
          <p:cNvPr id="10" name="Oval 9"/>
          <p:cNvSpPr/>
          <p:nvPr userDrawn="1"/>
        </p:nvSpPr>
        <p:spPr>
          <a:xfrm>
            <a:off x="11702374" y="144000"/>
            <a:ext cx="288000" cy="288000"/>
          </a:xfrm>
          <a:prstGeom prst="ellipse">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18000" bIns="0" rtlCol="0" anchor="ctr"/>
          <a:lstStyle/>
          <a:p>
            <a:pPr algn="ctr"/>
            <a:fld id="{EBF3DFEC-8144-4647-995E-005DB59943E4}" type="slidenum">
              <a:rPr lang="en-US" sz="1000" spc="-100" smtClean="0">
                <a:solidFill>
                  <a:schemeClr val="bg1"/>
                </a:solidFill>
                <a:latin typeface="Roboto Light" panose="02000000000000000000" pitchFamily="2" charset="0"/>
                <a:ea typeface="Roboto Light" panose="02000000000000000000" pitchFamily="2" charset="0"/>
              </a:rPr>
              <a:t>‹#›</a:t>
            </a:fld>
            <a:endParaRPr lang="en-US" sz="1000" spc="-100" dirty="0">
              <a:solidFill>
                <a:schemeClr val="bg1"/>
              </a:solidFill>
              <a:latin typeface="Roboto Light" panose="02000000000000000000" pitchFamily="2" charset="0"/>
              <a:ea typeface="Roboto Light" panose="02000000000000000000" pitchFamily="2" charset="0"/>
            </a:endParaRPr>
          </a:p>
        </p:txBody>
      </p:sp>
      <p:pic>
        <p:nvPicPr>
          <p:cNvPr id="3" name="Picture 2" descr="A picture containing text, clipart&#10;&#10;Description automatically generated">
            <a:extLst>
              <a:ext uri="{FF2B5EF4-FFF2-40B4-BE49-F238E27FC236}">
                <a16:creationId xmlns:a16="http://schemas.microsoft.com/office/drawing/2014/main" id="{B92AB6B4-BA60-063A-5EC2-3B9757E6E506}"/>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l="6096" t="26716" r="6036" b="27501"/>
          <a:stretch/>
        </p:blipFill>
        <p:spPr>
          <a:xfrm>
            <a:off x="8467968" y="144000"/>
            <a:ext cx="3133969" cy="310181"/>
          </a:xfrm>
          <a:prstGeom prst="rect">
            <a:avLst/>
          </a:prstGeom>
        </p:spPr>
      </p:pic>
      <p:sp>
        <p:nvSpPr>
          <p:cNvPr id="2" name="TextBox 1">
            <a:extLst>
              <a:ext uri="{FF2B5EF4-FFF2-40B4-BE49-F238E27FC236}">
                <a16:creationId xmlns:a16="http://schemas.microsoft.com/office/drawing/2014/main" id="{734E35A0-81D8-DBE7-84CA-E8D813900F07}"/>
              </a:ext>
            </a:extLst>
          </p:cNvPr>
          <p:cNvSpPr txBox="1"/>
          <p:nvPr userDrawn="1"/>
        </p:nvSpPr>
        <p:spPr>
          <a:xfrm>
            <a:off x="10183117" y="6642556"/>
            <a:ext cx="2013693" cy="215444"/>
          </a:xfrm>
          <a:prstGeom prst="rect">
            <a:avLst/>
          </a:prstGeom>
          <a:noFill/>
        </p:spPr>
        <p:txBody>
          <a:bodyPr wrap="none" rtlCol="0">
            <a:spAutoFit/>
          </a:bodyPr>
          <a:lstStyle/>
          <a:p>
            <a:r>
              <a:rPr lang="en-US" sz="800" dirty="0"/>
              <a:t>QADE-HO-LX-01 – Issue C – 04/10/2022</a:t>
            </a:r>
            <a:endParaRPr lang="en-BE" sz="800" dirty="0"/>
          </a:p>
        </p:txBody>
      </p:sp>
    </p:spTree>
    <p:extLst>
      <p:ext uri="{BB962C8B-B14F-4D97-AF65-F5344CB8AC3E}">
        <p14:creationId xmlns:p14="http://schemas.microsoft.com/office/powerpoint/2010/main" val="20813798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974145"/>
      </p:ext>
    </p:extLst>
  </p:cSld>
  <p:clrMap bg1="lt1" tx1="dk1" bg2="lt2" tx2="dk2" accent1="accent1" accent2="accent2" accent3="accent3" accent4="accent4" accent5="accent5" accent6="accent6" hlink="hlink" folHlink="folHlink"/>
  <p:sldLayoutIdLst>
    <p:sldLayoutId id="2147483714" r:id="rId1"/>
    <p:sldLayoutId id="2147483716" r:id="rId2"/>
    <p:sldLayoutId id="2147483675" r:id="rId3"/>
    <p:sldLayoutId id="2147483704" r:id="rId4"/>
    <p:sldLayoutId id="2147483784" r:id="rId5"/>
    <p:sldLayoutId id="2147483708" r:id="rId6"/>
    <p:sldLayoutId id="2147483735" r:id="rId7"/>
    <p:sldLayoutId id="2147483662" r:id="rId8"/>
    <p:sldLayoutId id="2147483736" r:id="rId9"/>
    <p:sldLayoutId id="2147483733" r:id="rId10"/>
    <p:sldLayoutId id="2147483734" r:id="rId11"/>
    <p:sldLayoutId id="2147483737" r:id="rId12"/>
    <p:sldLayoutId id="2147483785" r:id="rId13"/>
    <p:sldLayoutId id="2147483703" r:id="rId14"/>
    <p:sldLayoutId id="2147483676" r:id="rId15"/>
    <p:sldLayoutId id="2147483677" r:id="rId16"/>
    <p:sldLayoutId id="2147483722" r:id="rId17"/>
    <p:sldLayoutId id="2147483728" r:id="rId18"/>
    <p:sldLayoutId id="2147483738" r:id="rId19"/>
    <p:sldLayoutId id="2147483666" r:id="rId20"/>
    <p:sldLayoutId id="2147483678" r:id="rId21"/>
    <p:sldLayoutId id="2147483681" r:id="rId22"/>
    <p:sldLayoutId id="2147483712" r:id="rId23"/>
    <p:sldLayoutId id="2147483725" r:id="rId24"/>
    <p:sldLayoutId id="2147483731" r:id="rId25"/>
    <p:sldLayoutId id="2147483783" r:id="rId26"/>
  </p:sldLayoutIdLst>
  <p:hf sldNum="0" hdr="0" dt="0"/>
  <p:txStyles>
    <p:titleStyle>
      <a:lvl1pPr algn="l" defTabSz="914400" rtl="0" eaLnBrk="1" latinLnBrk="0" hangingPunct="1">
        <a:lnSpc>
          <a:spcPts val="2600"/>
        </a:lnSpc>
        <a:spcBef>
          <a:spcPct val="0"/>
        </a:spcBef>
        <a:buNone/>
        <a:defRPr sz="2600" kern="1200">
          <a:solidFill>
            <a:srgbClr val="7AC143"/>
          </a:solidFill>
          <a:latin typeface="Roboto Condensed" panose="02000000000000000000" pitchFamily="2" charset="0"/>
          <a:ea typeface="Roboto Condensed" panose="02000000000000000000" pitchFamily="2" charset="0"/>
          <a:cs typeface="+mj-cs"/>
        </a:defRPr>
      </a:lvl1pPr>
    </p:titleStyle>
    <p:bodyStyle>
      <a:lvl1pPr marL="216000" indent="-216000" algn="l" defTabSz="914400" rtl="0" eaLnBrk="1" latinLnBrk="0" hangingPunct="1">
        <a:lnSpc>
          <a:spcPts val="2500"/>
        </a:lnSpc>
        <a:spcBef>
          <a:spcPts val="600"/>
        </a:spcBef>
        <a:buFont typeface="Arial" panose="020B0604020202020204" pitchFamily="34" charset="0"/>
        <a:buChar char="•"/>
        <a:defRPr sz="2200" kern="1200">
          <a:solidFill>
            <a:srgbClr val="002339"/>
          </a:solidFill>
          <a:latin typeface="Roboto Light" panose="02000000000000000000" pitchFamily="2" charset="0"/>
          <a:ea typeface="Roboto Light" panose="02000000000000000000" pitchFamily="2" charset="0"/>
          <a:cs typeface="+mn-cs"/>
        </a:defRPr>
      </a:lvl1pPr>
      <a:lvl2pPr marL="648000" indent="-180000" algn="l" defTabSz="914400" rtl="0" eaLnBrk="1" latinLnBrk="0" hangingPunct="1">
        <a:lnSpc>
          <a:spcPts val="2200"/>
        </a:lnSpc>
        <a:spcBef>
          <a:spcPts val="600"/>
        </a:spcBef>
        <a:buFont typeface="Arial" panose="020B0604020202020204" pitchFamily="34" charset="0"/>
        <a:buChar char="•"/>
        <a:defRPr sz="1800" kern="1200">
          <a:solidFill>
            <a:srgbClr val="002339"/>
          </a:solidFill>
          <a:latin typeface="Roboto Light" panose="02000000000000000000" pitchFamily="2" charset="0"/>
          <a:ea typeface="Roboto Light" panose="02000000000000000000" pitchFamily="2" charset="0"/>
          <a:cs typeface="+mn-cs"/>
        </a:defRPr>
      </a:lvl2pPr>
      <a:lvl3pPr marL="1080000" indent="-144000" algn="l" defTabSz="914400" rtl="0" eaLnBrk="1" latinLnBrk="0" hangingPunct="1">
        <a:lnSpc>
          <a:spcPts val="1700"/>
        </a:lnSpc>
        <a:spcBef>
          <a:spcPts val="600"/>
        </a:spcBef>
        <a:spcAft>
          <a:spcPts val="1200"/>
        </a:spcAft>
        <a:buFont typeface="Arial" panose="020B0604020202020204" pitchFamily="34" charset="0"/>
        <a:buChar char="•"/>
        <a:defRPr sz="1400" kern="1200">
          <a:solidFill>
            <a:srgbClr val="9EA3B5"/>
          </a:solidFill>
          <a:latin typeface="Roboto Light" panose="02000000000000000000" pitchFamily="2" charset="0"/>
          <a:ea typeface="Roboto Light"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33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33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62.jpeg"/><Relationship Id="rId18" Type="http://schemas.openxmlformats.org/officeDocument/2006/relationships/image" Target="../media/image75.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jpeg"/><Relationship Id="rId17" Type="http://schemas.openxmlformats.org/officeDocument/2006/relationships/image" Target="../media/image74.jpeg"/><Relationship Id="rId2" Type="http://schemas.openxmlformats.org/officeDocument/2006/relationships/notesSlide" Target="../notesSlides/notesSlide10.xml"/><Relationship Id="rId16" Type="http://schemas.openxmlformats.org/officeDocument/2006/relationships/image" Target="../media/image69.jpeg"/><Relationship Id="rId1" Type="http://schemas.openxmlformats.org/officeDocument/2006/relationships/slideLayout" Target="../slideLayouts/slideLayout17.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5" Type="http://schemas.openxmlformats.org/officeDocument/2006/relationships/image" Target="../media/image73.jpeg"/><Relationship Id="rId10" Type="http://schemas.openxmlformats.org/officeDocument/2006/relationships/image" Target="../media/image54.png"/><Relationship Id="rId19" Type="http://schemas.openxmlformats.org/officeDocument/2006/relationships/image" Target="../media/image76.jp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image" Target="../media/image66.png"/></Relationships>
</file>

<file path=ppt/slides/_rels/slide11.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62.jpeg"/><Relationship Id="rId18" Type="http://schemas.openxmlformats.org/officeDocument/2006/relationships/image" Target="../media/image71.jpe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jpeg"/><Relationship Id="rId17" Type="http://schemas.openxmlformats.org/officeDocument/2006/relationships/image" Target="../media/image74.jpeg"/><Relationship Id="rId2" Type="http://schemas.openxmlformats.org/officeDocument/2006/relationships/notesSlide" Target="../notesSlides/notesSlide11.xml"/><Relationship Id="rId16" Type="http://schemas.openxmlformats.org/officeDocument/2006/relationships/image" Target="../media/image69.jpeg"/><Relationship Id="rId1" Type="http://schemas.openxmlformats.org/officeDocument/2006/relationships/slideLayout" Target="../slideLayouts/slideLayout17.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5" Type="http://schemas.openxmlformats.org/officeDocument/2006/relationships/image" Target="../media/image73.jpeg"/><Relationship Id="rId10" Type="http://schemas.openxmlformats.org/officeDocument/2006/relationships/image" Target="../media/image54.png"/><Relationship Id="rId19" Type="http://schemas.openxmlformats.org/officeDocument/2006/relationships/image" Target="../media/image76.jp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image" Target="../media/image66.png"/></Relationships>
</file>

<file path=ppt/slides/_rels/slide12.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jpeg"/><Relationship Id="rId18" Type="http://schemas.openxmlformats.org/officeDocument/2006/relationships/image" Target="../media/image74.jpeg"/><Relationship Id="rId3" Type="http://schemas.openxmlformats.org/officeDocument/2006/relationships/image" Target="../media/image77.png"/><Relationship Id="rId7" Type="http://schemas.openxmlformats.org/officeDocument/2006/relationships/image" Target="../media/image50.png"/><Relationship Id="rId12" Type="http://schemas.openxmlformats.org/officeDocument/2006/relationships/image" Target="../media/image55.png"/><Relationship Id="rId17" Type="http://schemas.openxmlformats.org/officeDocument/2006/relationships/image" Target="../media/image69.jpeg"/><Relationship Id="rId2" Type="http://schemas.openxmlformats.org/officeDocument/2006/relationships/notesSlide" Target="../notesSlides/notesSlide12.xml"/><Relationship Id="rId16" Type="http://schemas.openxmlformats.org/officeDocument/2006/relationships/image" Target="../media/image73.jpeg"/><Relationship Id="rId20" Type="http://schemas.openxmlformats.org/officeDocument/2006/relationships/image" Target="../media/image79.jpeg"/><Relationship Id="rId1" Type="http://schemas.openxmlformats.org/officeDocument/2006/relationships/slideLayout" Target="../slideLayouts/slideLayout17.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5" Type="http://schemas.openxmlformats.org/officeDocument/2006/relationships/image" Target="../media/image66.png"/><Relationship Id="rId10" Type="http://schemas.openxmlformats.org/officeDocument/2006/relationships/image" Target="../media/image53.png"/><Relationship Id="rId19" Type="http://schemas.openxmlformats.org/officeDocument/2006/relationships/image" Target="../media/image78.jpeg"/><Relationship Id="rId4" Type="http://schemas.openxmlformats.org/officeDocument/2006/relationships/image" Target="../media/image47.png"/><Relationship Id="rId9" Type="http://schemas.openxmlformats.org/officeDocument/2006/relationships/image" Target="../media/image52.png"/><Relationship Id="rId14" Type="http://schemas.openxmlformats.org/officeDocument/2006/relationships/image" Target="../media/image62.jpeg"/></Relationships>
</file>

<file path=ppt/slides/_rels/slide13.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jpeg"/><Relationship Id="rId18" Type="http://schemas.openxmlformats.org/officeDocument/2006/relationships/image" Target="../media/image74.jpeg"/><Relationship Id="rId3" Type="http://schemas.openxmlformats.org/officeDocument/2006/relationships/image" Target="../media/image80.png"/><Relationship Id="rId21" Type="http://schemas.openxmlformats.org/officeDocument/2006/relationships/image" Target="../media/image81.jpeg"/><Relationship Id="rId7" Type="http://schemas.openxmlformats.org/officeDocument/2006/relationships/image" Target="../media/image50.png"/><Relationship Id="rId12" Type="http://schemas.openxmlformats.org/officeDocument/2006/relationships/image" Target="../media/image55.png"/><Relationship Id="rId17" Type="http://schemas.openxmlformats.org/officeDocument/2006/relationships/image" Target="../media/image69.jpeg"/><Relationship Id="rId2" Type="http://schemas.openxmlformats.org/officeDocument/2006/relationships/notesSlide" Target="../notesSlides/notesSlide13.xml"/><Relationship Id="rId16" Type="http://schemas.openxmlformats.org/officeDocument/2006/relationships/image" Target="../media/image73.jpeg"/><Relationship Id="rId20" Type="http://schemas.openxmlformats.org/officeDocument/2006/relationships/image" Target="../media/image79.jpeg"/><Relationship Id="rId1" Type="http://schemas.openxmlformats.org/officeDocument/2006/relationships/slideLayout" Target="../slideLayouts/slideLayout17.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5" Type="http://schemas.openxmlformats.org/officeDocument/2006/relationships/image" Target="../media/image66.png"/><Relationship Id="rId10" Type="http://schemas.openxmlformats.org/officeDocument/2006/relationships/image" Target="../media/image53.png"/><Relationship Id="rId19" Type="http://schemas.openxmlformats.org/officeDocument/2006/relationships/image" Target="../media/image78.jpeg"/><Relationship Id="rId4" Type="http://schemas.openxmlformats.org/officeDocument/2006/relationships/image" Target="../media/image47.png"/><Relationship Id="rId9" Type="http://schemas.openxmlformats.org/officeDocument/2006/relationships/image" Target="../media/image52.png"/><Relationship Id="rId14" Type="http://schemas.openxmlformats.org/officeDocument/2006/relationships/image" Target="../media/image62.jpeg"/></Relationships>
</file>

<file path=ppt/slides/_rels/slide14.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62.jpeg"/><Relationship Id="rId18" Type="http://schemas.openxmlformats.org/officeDocument/2006/relationships/image" Target="../media/image78.jpe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jpeg"/><Relationship Id="rId17" Type="http://schemas.openxmlformats.org/officeDocument/2006/relationships/image" Target="../media/image74.jpeg"/><Relationship Id="rId2" Type="http://schemas.openxmlformats.org/officeDocument/2006/relationships/notesSlide" Target="../notesSlides/notesSlide14.xml"/><Relationship Id="rId16" Type="http://schemas.openxmlformats.org/officeDocument/2006/relationships/image" Target="../media/image69.jpeg"/><Relationship Id="rId20" Type="http://schemas.openxmlformats.org/officeDocument/2006/relationships/image" Target="../media/image82.png"/><Relationship Id="rId1" Type="http://schemas.openxmlformats.org/officeDocument/2006/relationships/slideLayout" Target="../slideLayouts/slideLayout17.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5" Type="http://schemas.openxmlformats.org/officeDocument/2006/relationships/image" Target="../media/image73.jpeg"/><Relationship Id="rId10" Type="http://schemas.openxmlformats.org/officeDocument/2006/relationships/image" Target="../media/image54.png"/><Relationship Id="rId19" Type="http://schemas.openxmlformats.org/officeDocument/2006/relationships/image" Target="../media/image79.jpe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image" Target="../media/image66.png"/></Relationships>
</file>

<file path=ppt/slides/_rels/slide1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tiff"/><Relationship Id="rId3" Type="http://schemas.openxmlformats.org/officeDocument/2006/relationships/image" Target="../media/image28.jpeg"/><Relationship Id="rId7" Type="http://schemas.openxmlformats.org/officeDocument/2006/relationships/image" Target="../media/image32.jpeg"/><Relationship Id="rId12"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31.jpeg"/><Relationship Id="rId11" Type="http://schemas.openxmlformats.org/officeDocument/2006/relationships/image" Target="../media/image36.jpeg"/><Relationship Id="rId5" Type="http://schemas.openxmlformats.org/officeDocument/2006/relationships/image" Target="../media/image30.jpeg"/><Relationship Id="rId10" Type="http://schemas.openxmlformats.org/officeDocument/2006/relationships/image" Target="../media/image35.jpeg"/><Relationship Id="rId4" Type="http://schemas.openxmlformats.org/officeDocument/2006/relationships/image" Target="../media/image29.jpeg"/><Relationship Id="rId9" Type="http://schemas.openxmlformats.org/officeDocument/2006/relationships/image" Target="../media/image34.png"/><Relationship Id="rId14" Type="http://schemas.openxmlformats.org/officeDocument/2006/relationships/image" Target="../media/image39.jpeg"/></Relationships>
</file>

<file path=ppt/slides/_rels/slide4.xml.rels><?xml version="1.0" encoding="UTF-8" standalone="yes"?>
<Relationships xmlns="http://schemas.openxmlformats.org/package/2006/relationships"><Relationship Id="rId8" Type="http://schemas.openxmlformats.org/officeDocument/2006/relationships/image" Target="../media/image45.emf"/><Relationship Id="rId3" Type="http://schemas.openxmlformats.org/officeDocument/2006/relationships/image" Target="../media/image40.png"/><Relationship Id="rId7" Type="http://schemas.openxmlformats.org/officeDocument/2006/relationships/image" Target="../media/image44.emf"/><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43.emf"/><Relationship Id="rId5" Type="http://schemas.openxmlformats.org/officeDocument/2006/relationships/image" Target="../media/image42.png"/><Relationship Id="rId4" Type="http://schemas.openxmlformats.org/officeDocument/2006/relationships/image" Target="../media/image41.jpeg"/><Relationship Id="rId9" Type="http://schemas.openxmlformats.org/officeDocument/2006/relationships/image" Target="../media/image46.jpeg"/></Relationships>
</file>

<file path=ppt/slides/_rels/slide5.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jpe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jpeg"/><Relationship Id="rId17" Type="http://schemas.openxmlformats.org/officeDocument/2006/relationships/image" Target="../media/image61.png"/><Relationship Id="rId2" Type="http://schemas.openxmlformats.org/officeDocument/2006/relationships/notesSlide" Target="../notesSlides/notesSlide5.xml"/><Relationship Id="rId16" Type="http://schemas.openxmlformats.org/officeDocument/2006/relationships/image" Target="../media/image60.png"/><Relationship Id="rId1" Type="http://schemas.openxmlformats.org/officeDocument/2006/relationships/slideLayout" Target="../slideLayouts/slideLayout17.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5" Type="http://schemas.openxmlformats.org/officeDocument/2006/relationships/image" Target="../media/image59.jpe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image" Target="../media/image58.jpeg"/></Relationships>
</file>

<file path=ppt/slides/_rels/slide6.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62.jpe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jpeg"/><Relationship Id="rId2" Type="http://schemas.openxmlformats.org/officeDocument/2006/relationships/notesSlide" Target="../notesSlides/notesSlide6.xml"/><Relationship Id="rId16" Type="http://schemas.openxmlformats.org/officeDocument/2006/relationships/image" Target="../media/image65.jpeg"/><Relationship Id="rId1" Type="http://schemas.openxmlformats.org/officeDocument/2006/relationships/slideLayout" Target="../slideLayouts/slideLayout17.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5" Type="http://schemas.openxmlformats.org/officeDocument/2006/relationships/image" Target="../media/image64.jpe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image" Target="../media/image63.jpeg"/></Relationships>
</file>

<file path=ppt/slides/_rels/slide7.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image" Target="../media/image66.png"/><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notesSlide" Target="../notesSlides/notesSlide7.xml"/><Relationship Id="rId16" Type="http://schemas.openxmlformats.org/officeDocument/2006/relationships/image" Target="../media/image68.png"/><Relationship Id="rId1" Type="http://schemas.openxmlformats.org/officeDocument/2006/relationships/slideLayout" Target="../slideLayouts/slideLayout17.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5" Type="http://schemas.openxmlformats.org/officeDocument/2006/relationships/image" Target="../media/image62.jpeg"/><Relationship Id="rId10" Type="http://schemas.openxmlformats.org/officeDocument/2006/relationships/image" Target="../media/image52.png"/><Relationship Id="rId4" Type="http://schemas.openxmlformats.org/officeDocument/2006/relationships/image" Target="../media/image67.jpeg"/><Relationship Id="rId9" Type="http://schemas.openxmlformats.org/officeDocument/2006/relationships/image" Target="../media/image51.png"/><Relationship Id="rId14" Type="http://schemas.openxmlformats.org/officeDocument/2006/relationships/image" Target="../media/image56.jpeg"/></Relationships>
</file>

<file path=ppt/slides/_rels/slide8.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62.jpe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jpeg"/><Relationship Id="rId2" Type="http://schemas.openxmlformats.org/officeDocument/2006/relationships/notesSlide" Target="../notesSlides/notesSlide8.xml"/><Relationship Id="rId16" Type="http://schemas.openxmlformats.org/officeDocument/2006/relationships/image" Target="../media/image70.jpeg"/><Relationship Id="rId1" Type="http://schemas.openxmlformats.org/officeDocument/2006/relationships/slideLayout" Target="../slideLayouts/slideLayout17.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5" Type="http://schemas.openxmlformats.org/officeDocument/2006/relationships/image" Target="../media/image69.jpe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image" Target="../media/image66.png"/></Relationships>
</file>

<file path=ppt/slides/_rels/slide9.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18" Type="http://schemas.openxmlformats.org/officeDocument/2006/relationships/image" Target="../media/image69.jpeg"/><Relationship Id="rId3" Type="http://schemas.openxmlformats.org/officeDocument/2006/relationships/image" Target="../media/image71.jpeg"/><Relationship Id="rId7" Type="http://schemas.openxmlformats.org/officeDocument/2006/relationships/image" Target="../media/image49.png"/><Relationship Id="rId12" Type="http://schemas.openxmlformats.org/officeDocument/2006/relationships/image" Target="../media/image54.png"/><Relationship Id="rId17" Type="http://schemas.openxmlformats.org/officeDocument/2006/relationships/image" Target="../media/image73.jpeg"/><Relationship Id="rId2" Type="http://schemas.openxmlformats.org/officeDocument/2006/relationships/notesSlide" Target="../notesSlides/notesSlide9.xml"/><Relationship Id="rId16" Type="http://schemas.openxmlformats.org/officeDocument/2006/relationships/image" Target="../media/image66.png"/><Relationship Id="rId1" Type="http://schemas.openxmlformats.org/officeDocument/2006/relationships/slideLayout" Target="../slideLayouts/slideLayout17.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5" Type="http://schemas.openxmlformats.org/officeDocument/2006/relationships/image" Target="../media/image62.jpeg"/><Relationship Id="rId10" Type="http://schemas.openxmlformats.org/officeDocument/2006/relationships/image" Target="../media/image52.png"/><Relationship Id="rId4" Type="http://schemas.openxmlformats.org/officeDocument/2006/relationships/image" Target="../media/image72.jpeg"/><Relationship Id="rId9" Type="http://schemas.openxmlformats.org/officeDocument/2006/relationships/image" Target="../media/image51.png"/><Relationship Id="rId14" Type="http://schemas.openxmlformats.org/officeDocument/2006/relationships/image" Target="../media/image56.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49"/>
          </p:nvPr>
        </p:nvSpPr>
        <p:spPr/>
        <p:txBody>
          <a:bodyPr/>
          <a:lstStyle/>
          <a:p>
            <a:r>
              <a:rPr lang="fr-BE" dirty="0"/>
              <a:t>19/10/2022</a:t>
            </a:r>
          </a:p>
        </p:txBody>
      </p:sp>
      <p:sp>
        <p:nvSpPr>
          <p:cNvPr id="9" name="Text Placeholder 8"/>
          <p:cNvSpPr>
            <a:spLocks noGrp="1"/>
          </p:cNvSpPr>
          <p:nvPr>
            <p:ph type="body" sz="quarter" idx="50"/>
          </p:nvPr>
        </p:nvSpPr>
        <p:spPr>
          <a:xfrm>
            <a:off x="556572" y="5243556"/>
            <a:ext cx="5091560" cy="733534"/>
          </a:xfrm>
        </p:spPr>
        <p:txBody>
          <a:bodyPr/>
          <a:lstStyle/>
          <a:p>
            <a:r>
              <a:rPr lang="en-US" dirty="0"/>
              <a:t>Technical challenges for compact optics in space missions</a:t>
            </a:r>
            <a:endParaRPr lang="fr-BE" dirty="0"/>
          </a:p>
        </p:txBody>
      </p:sp>
      <p:sp>
        <p:nvSpPr>
          <p:cNvPr id="2" name="Text Placeholder 1"/>
          <p:cNvSpPr>
            <a:spLocks noGrp="1"/>
          </p:cNvSpPr>
          <p:nvPr>
            <p:ph type="body" sz="quarter" idx="48"/>
          </p:nvPr>
        </p:nvSpPr>
        <p:spPr>
          <a:xfrm>
            <a:off x="0" y="0"/>
            <a:ext cx="3321523" cy="252239"/>
          </a:xfrm>
        </p:spPr>
        <p:txBody>
          <a:bodyPr/>
          <a:lstStyle/>
          <a:p>
            <a:r>
              <a:rPr lang="fr-BE" dirty="0"/>
              <a:t>S2S3 - </a:t>
            </a:r>
            <a:r>
              <a:rPr lang="en-US" b="1" dirty="0"/>
              <a:t>Space Technologies for the Moon &amp; Mars</a:t>
            </a:r>
            <a:r>
              <a:rPr lang="fr-BE" dirty="0"/>
              <a:t> </a:t>
            </a:r>
            <a:endParaRPr lang="fr-FR" dirty="0"/>
          </a:p>
        </p:txBody>
      </p:sp>
    </p:spTree>
    <p:extLst>
      <p:ext uri="{BB962C8B-B14F-4D97-AF65-F5344CB8AC3E}">
        <p14:creationId xmlns:p14="http://schemas.microsoft.com/office/powerpoint/2010/main" val="41919653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8"/>
          </p:nvPr>
        </p:nvSpPr>
        <p:spPr>
          <a:xfrm>
            <a:off x="1" y="5268"/>
            <a:ext cx="2218657" cy="242108"/>
          </a:xfrm>
        </p:spPr>
        <p:txBody>
          <a:bodyPr/>
          <a:lstStyle/>
          <a:p>
            <a:r>
              <a:rPr lang="fr-BE" dirty="0"/>
              <a:t>LX </a:t>
            </a:r>
            <a:r>
              <a:rPr lang="fr-BE" dirty="0" err="1"/>
              <a:t>intruments</a:t>
            </a:r>
            <a:r>
              <a:rPr lang="fr-BE" dirty="0"/>
              <a:t> – to </a:t>
            </a:r>
            <a:r>
              <a:rPr lang="fr-BE" dirty="0" err="1"/>
              <a:t>be</a:t>
            </a:r>
            <a:r>
              <a:rPr lang="fr-BE" dirty="0"/>
              <a:t> </a:t>
            </a:r>
            <a:r>
              <a:rPr lang="fr-BE" dirty="0" err="1"/>
              <a:t>launched</a:t>
            </a:r>
            <a:endParaRPr lang="fr-FR" dirty="0"/>
          </a:p>
        </p:txBody>
      </p:sp>
      <p:sp>
        <p:nvSpPr>
          <p:cNvPr id="4" name="Text Placeholder 3"/>
          <p:cNvSpPr>
            <a:spLocks noGrp="1"/>
          </p:cNvSpPr>
          <p:nvPr>
            <p:ph type="body" sz="quarter" idx="16"/>
          </p:nvPr>
        </p:nvSpPr>
        <p:spPr/>
        <p:txBody>
          <a:bodyPr/>
          <a:lstStyle/>
          <a:p>
            <a:r>
              <a:rPr lang="fr-BE" dirty="0" err="1"/>
              <a:t>Lunar</a:t>
            </a:r>
            <a:r>
              <a:rPr lang="fr-BE" dirty="0"/>
              <a:t> </a:t>
            </a:r>
            <a:r>
              <a:rPr lang="fr-BE" dirty="0" err="1"/>
              <a:t>Rovers</a:t>
            </a:r>
            <a:endParaRPr lang="fr-FR" dirty="0"/>
          </a:p>
        </p:txBody>
      </p:sp>
      <p:pic>
        <p:nvPicPr>
          <p:cNvPr id="5" name="Picture 4">
            <a:extLst>
              <a:ext uri="{FF2B5EF4-FFF2-40B4-BE49-F238E27FC236}">
                <a16:creationId xmlns:a16="http://schemas.microsoft.com/office/drawing/2014/main" id="{7828D54C-8FE4-07AC-E312-EB04A00E18C5}"/>
              </a:ext>
            </a:extLst>
          </p:cNvPr>
          <p:cNvPicPr>
            <a:picLocks noChangeAspect="1"/>
          </p:cNvPicPr>
          <p:nvPr/>
        </p:nvPicPr>
        <p:blipFill rotWithShape="1">
          <a:blip r:embed="rId3">
            <a:extLst>
              <a:ext uri="{28A0092B-C50C-407E-A947-70E740481C1C}">
                <a14:useLocalDpi xmlns:a14="http://schemas.microsoft.com/office/drawing/2010/main" val="0"/>
              </a:ext>
            </a:extLst>
          </a:blip>
          <a:srcRect t="-56" b="78502"/>
          <a:stretch/>
        </p:blipFill>
        <p:spPr>
          <a:xfrm>
            <a:off x="-65196" y="5198783"/>
            <a:ext cx="12322391" cy="2119150"/>
          </a:xfrm>
          <a:prstGeom prst="rect">
            <a:avLst/>
          </a:prstGeom>
        </p:spPr>
      </p:pic>
      <p:pic>
        <p:nvPicPr>
          <p:cNvPr id="6" name="Picture 5">
            <a:extLst>
              <a:ext uri="{FF2B5EF4-FFF2-40B4-BE49-F238E27FC236}">
                <a16:creationId xmlns:a16="http://schemas.microsoft.com/office/drawing/2014/main" id="{9C3B1773-13C4-A540-B042-B86B5B16DC18}"/>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l="-632" r="632" b="30972"/>
          <a:stretch/>
        </p:blipFill>
        <p:spPr>
          <a:xfrm>
            <a:off x="934861" y="6078525"/>
            <a:ext cx="1129222" cy="779475"/>
          </a:xfrm>
          <a:prstGeom prst="rect">
            <a:avLst/>
          </a:prstGeom>
          <a:noFill/>
        </p:spPr>
      </p:pic>
      <p:pic>
        <p:nvPicPr>
          <p:cNvPr id="7" name="Picture 6">
            <a:extLst>
              <a:ext uri="{FF2B5EF4-FFF2-40B4-BE49-F238E27FC236}">
                <a16:creationId xmlns:a16="http://schemas.microsoft.com/office/drawing/2014/main" id="{3AFE6E03-A7BA-84D4-7E13-4F3F16292EC5}"/>
              </a:ext>
            </a:extLst>
          </p:cNvPr>
          <p:cNvPicPr>
            <a:picLocks noChangeAspect="1"/>
          </p:cNvPicPr>
          <p:nvPr/>
        </p:nvPicPr>
        <p:blipFill>
          <a:blip r:embed="rId5" cstate="screen">
            <a:extLst>
              <a:ext uri="{28A0092B-C50C-407E-A947-70E740481C1C}">
                <a14:useLocalDpi xmlns:a14="http://schemas.microsoft.com/office/drawing/2010/main" val="0"/>
              </a:ext>
            </a:extLst>
          </a:blip>
          <a:srcRect/>
          <a:stretch/>
        </p:blipFill>
        <p:spPr>
          <a:xfrm>
            <a:off x="2136798" y="6032290"/>
            <a:ext cx="433425" cy="411921"/>
          </a:xfrm>
          <a:prstGeom prst="rect">
            <a:avLst/>
          </a:prstGeom>
          <a:noFill/>
        </p:spPr>
      </p:pic>
      <p:pic>
        <p:nvPicPr>
          <p:cNvPr id="8" name="Picture 7">
            <a:extLst>
              <a:ext uri="{FF2B5EF4-FFF2-40B4-BE49-F238E27FC236}">
                <a16:creationId xmlns:a16="http://schemas.microsoft.com/office/drawing/2014/main" id="{30BC594F-495F-B4A9-6741-9A7ED7664135}"/>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l="2723" t="3378" r="-2723" b="22750"/>
          <a:stretch/>
        </p:blipFill>
        <p:spPr>
          <a:xfrm>
            <a:off x="4857053" y="6297395"/>
            <a:ext cx="758887" cy="560605"/>
          </a:xfrm>
          <a:prstGeom prst="rect">
            <a:avLst/>
          </a:prstGeom>
        </p:spPr>
      </p:pic>
      <p:pic>
        <p:nvPicPr>
          <p:cNvPr id="9" name="Picture 8">
            <a:extLst>
              <a:ext uri="{FF2B5EF4-FFF2-40B4-BE49-F238E27FC236}">
                <a16:creationId xmlns:a16="http://schemas.microsoft.com/office/drawing/2014/main" id="{D3B8C3AB-648D-F6DA-24E6-79B1A1C79797}"/>
              </a:ext>
            </a:extLst>
          </p:cNvPr>
          <p:cNvPicPr>
            <a:picLocks noChangeAspect="1"/>
          </p:cNvPicPr>
          <p:nvPr/>
        </p:nvPicPr>
        <p:blipFill>
          <a:blip r:embed="rId7" cstate="screen">
            <a:extLst>
              <a:ext uri="{28A0092B-C50C-407E-A947-70E740481C1C}">
                <a14:useLocalDpi xmlns:a14="http://schemas.microsoft.com/office/drawing/2010/main" val="0"/>
              </a:ext>
            </a:extLst>
          </a:blip>
          <a:srcRect/>
          <a:stretch/>
        </p:blipFill>
        <p:spPr>
          <a:xfrm>
            <a:off x="5979296" y="6115818"/>
            <a:ext cx="375476" cy="354021"/>
          </a:xfrm>
          <a:prstGeom prst="rect">
            <a:avLst/>
          </a:prstGeom>
          <a:noFill/>
        </p:spPr>
      </p:pic>
      <p:pic>
        <p:nvPicPr>
          <p:cNvPr id="10" name="Picture 2">
            <a:extLst>
              <a:ext uri="{FF2B5EF4-FFF2-40B4-BE49-F238E27FC236}">
                <a16:creationId xmlns:a16="http://schemas.microsoft.com/office/drawing/2014/main" id="{61DE3DAB-6D04-7956-B12F-B73D79FA1363}"/>
              </a:ext>
            </a:extLst>
          </p:cNvPr>
          <p:cNvPicPr>
            <a:picLocks noChangeAspect="1" noChangeArrowheads="1"/>
          </p:cNvPicPr>
          <p:nvPr/>
        </p:nvPicPr>
        <p:blipFill rotWithShape="1">
          <a:blip r:embed="rId8" cstate="screen">
            <a:extLst>
              <a:ext uri="{28A0092B-C50C-407E-A947-70E740481C1C}">
                <a14:useLocalDpi xmlns:a14="http://schemas.microsoft.com/office/drawing/2010/main" val="0"/>
              </a:ext>
            </a:extLst>
          </a:blip>
          <a:srcRect l="19090" t="7091" r="6230" b="32412"/>
          <a:stretch/>
        </p:blipFill>
        <p:spPr bwMode="auto">
          <a:xfrm>
            <a:off x="8016334" y="5251996"/>
            <a:ext cx="2397743" cy="1606004"/>
          </a:xfrm>
          <a:prstGeom prst="rect">
            <a:avLst/>
          </a:prstGeom>
          <a:noFill/>
        </p:spPr>
      </p:pic>
      <p:pic>
        <p:nvPicPr>
          <p:cNvPr id="11" name="Picture 10">
            <a:extLst>
              <a:ext uri="{FF2B5EF4-FFF2-40B4-BE49-F238E27FC236}">
                <a16:creationId xmlns:a16="http://schemas.microsoft.com/office/drawing/2014/main" id="{3C82566D-A210-0B79-17E9-B2A975B599FD}"/>
              </a:ext>
            </a:extLst>
          </p:cNvPr>
          <p:cNvPicPr>
            <a:picLocks noChangeAspect="1"/>
          </p:cNvPicPr>
          <p:nvPr/>
        </p:nvPicPr>
        <p:blipFill>
          <a:blip r:embed="rId9" cstate="screen">
            <a:extLst>
              <a:ext uri="{28A0092B-C50C-407E-A947-70E740481C1C}">
                <a14:useLocalDpi xmlns:a14="http://schemas.microsoft.com/office/drawing/2010/main" val="0"/>
              </a:ext>
            </a:extLst>
          </a:blip>
          <a:srcRect/>
          <a:stretch/>
        </p:blipFill>
        <p:spPr>
          <a:xfrm>
            <a:off x="10403098" y="5691443"/>
            <a:ext cx="387082" cy="387082"/>
          </a:xfrm>
          <a:prstGeom prst="rect">
            <a:avLst/>
          </a:prstGeom>
          <a:noFill/>
        </p:spPr>
      </p:pic>
      <p:pic>
        <p:nvPicPr>
          <p:cNvPr id="12" name="Picture 11">
            <a:extLst>
              <a:ext uri="{FF2B5EF4-FFF2-40B4-BE49-F238E27FC236}">
                <a16:creationId xmlns:a16="http://schemas.microsoft.com/office/drawing/2014/main" id="{1E751E56-0582-39F3-0031-0920EB6549B1}"/>
              </a:ext>
            </a:extLst>
          </p:cNvPr>
          <p:cNvPicPr>
            <a:picLocks noChangeAspect="1"/>
          </p:cNvPicPr>
          <p:nvPr/>
        </p:nvPicPr>
        <p:blipFill>
          <a:blip r:embed="rId10" cstate="screen">
            <a:extLst>
              <a:ext uri="{28A0092B-C50C-407E-A947-70E740481C1C}">
                <a14:useLocalDpi xmlns:a14="http://schemas.microsoft.com/office/drawing/2010/main" val="0"/>
              </a:ext>
            </a:extLst>
          </a:blip>
          <a:srcRect/>
          <a:stretch/>
        </p:blipFill>
        <p:spPr>
          <a:xfrm>
            <a:off x="11209363" y="5687980"/>
            <a:ext cx="376224" cy="376224"/>
          </a:xfrm>
          <a:prstGeom prst="rect">
            <a:avLst/>
          </a:prstGeom>
          <a:noFill/>
        </p:spPr>
      </p:pic>
      <p:pic>
        <p:nvPicPr>
          <p:cNvPr id="13" name="Picture 12">
            <a:extLst>
              <a:ext uri="{FF2B5EF4-FFF2-40B4-BE49-F238E27FC236}">
                <a16:creationId xmlns:a16="http://schemas.microsoft.com/office/drawing/2014/main" id="{4A1C7162-4594-1ACF-D817-68CF55209252}"/>
              </a:ext>
            </a:extLst>
          </p:cNvPr>
          <p:cNvPicPr>
            <a:picLocks noChangeAspect="1"/>
          </p:cNvPicPr>
          <p:nvPr/>
        </p:nvPicPr>
        <p:blipFill>
          <a:blip r:embed="rId11" cstate="screen">
            <a:extLst>
              <a:ext uri="{28A0092B-C50C-407E-A947-70E740481C1C}">
                <a14:useLocalDpi xmlns:a14="http://schemas.microsoft.com/office/drawing/2010/main" val="0"/>
              </a:ext>
            </a:extLst>
          </a:blip>
          <a:srcRect/>
          <a:stretch/>
        </p:blipFill>
        <p:spPr>
          <a:xfrm>
            <a:off x="10822038" y="5687980"/>
            <a:ext cx="362500" cy="368869"/>
          </a:xfrm>
          <a:prstGeom prst="rect">
            <a:avLst/>
          </a:prstGeom>
          <a:noFill/>
        </p:spPr>
      </p:pic>
      <p:pic>
        <p:nvPicPr>
          <p:cNvPr id="14" name="Content Placeholder 5">
            <a:extLst>
              <a:ext uri="{FF2B5EF4-FFF2-40B4-BE49-F238E27FC236}">
                <a16:creationId xmlns:a16="http://schemas.microsoft.com/office/drawing/2014/main" id="{D082C027-4261-57CA-E66D-B4FA6B0784A7}"/>
              </a:ext>
            </a:extLst>
          </p:cNvPr>
          <p:cNvPicPr>
            <a:picLocks noChangeAspect="1"/>
          </p:cNvPicPr>
          <p:nvPr/>
        </p:nvPicPr>
        <p:blipFill rotWithShape="1">
          <a:blip r:embed="rId12" cstate="screen">
            <a:extLst>
              <a:ext uri="{28A0092B-C50C-407E-A947-70E740481C1C}">
                <a14:useLocalDpi xmlns:a14="http://schemas.microsoft.com/office/drawing/2010/main" val="0"/>
              </a:ext>
            </a:extLst>
          </a:blip>
          <a:srcRect l="36967" r="5128" b="22117"/>
          <a:stretch/>
        </p:blipFill>
        <p:spPr>
          <a:xfrm>
            <a:off x="3562184" y="5770247"/>
            <a:ext cx="898504" cy="906357"/>
          </a:xfrm>
          <a:prstGeom prst="ellipse">
            <a:avLst/>
          </a:prstGeom>
          <a:ln w="38100" cap="rnd">
            <a:solidFill>
              <a:schemeClr val="accent1">
                <a:lumMod val="60000"/>
                <a:lumOff val="4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5" name="TextBox 14">
            <a:extLst>
              <a:ext uri="{FF2B5EF4-FFF2-40B4-BE49-F238E27FC236}">
                <a16:creationId xmlns:a16="http://schemas.microsoft.com/office/drawing/2014/main" id="{9FDC4B24-94E9-8558-ABE4-1E286824D88A}"/>
              </a:ext>
            </a:extLst>
          </p:cNvPr>
          <p:cNvSpPr txBox="1"/>
          <p:nvPr/>
        </p:nvSpPr>
        <p:spPr>
          <a:xfrm>
            <a:off x="4211848" y="6628539"/>
            <a:ext cx="433132" cy="230832"/>
          </a:xfrm>
          <a:prstGeom prst="rect">
            <a:avLst/>
          </a:prstGeom>
          <a:noFill/>
        </p:spPr>
        <p:txBody>
          <a:bodyPr wrap="none" rtlCol="0">
            <a:spAutoFit/>
          </a:bodyPr>
          <a:lstStyle/>
          <a:p>
            <a:r>
              <a:rPr lang="fr-FR" sz="900" b="1" dirty="0">
                <a:solidFill>
                  <a:schemeClr val="accent1">
                    <a:lumMod val="60000"/>
                    <a:lumOff val="40000"/>
                  </a:schemeClr>
                </a:solidFill>
              </a:rPr>
              <a:t>UVIS</a:t>
            </a:r>
          </a:p>
        </p:txBody>
      </p:sp>
      <p:grpSp>
        <p:nvGrpSpPr>
          <p:cNvPr id="16" name="Group 15">
            <a:extLst>
              <a:ext uri="{FF2B5EF4-FFF2-40B4-BE49-F238E27FC236}">
                <a16:creationId xmlns:a16="http://schemas.microsoft.com/office/drawing/2014/main" id="{6E68DC02-BD94-7856-A87C-D029DEC1D599}"/>
              </a:ext>
            </a:extLst>
          </p:cNvPr>
          <p:cNvGrpSpPr/>
          <p:nvPr/>
        </p:nvGrpSpPr>
        <p:grpSpPr>
          <a:xfrm>
            <a:off x="9153427" y="5593664"/>
            <a:ext cx="2992604" cy="1218720"/>
            <a:chOff x="9153427" y="5593664"/>
            <a:chExt cx="2992604" cy="1218720"/>
          </a:xfrm>
        </p:grpSpPr>
        <p:sp>
          <p:nvSpPr>
            <p:cNvPr id="17" name="Arc 16">
              <a:extLst>
                <a:ext uri="{FF2B5EF4-FFF2-40B4-BE49-F238E27FC236}">
                  <a16:creationId xmlns:a16="http://schemas.microsoft.com/office/drawing/2014/main" id="{83E8B523-CEF4-8118-A372-CFE6F7BBBD40}"/>
                </a:ext>
              </a:extLst>
            </p:cNvPr>
            <p:cNvSpPr/>
            <p:nvPr/>
          </p:nvSpPr>
          <p:spPr>
            <a:xfrm rot="19710264">
              <a:off x="9153427" y="5747816"/>
              <a:ext cx="2520930" cy="729941"/>
            </a:xfrm>
            <a:prstGeom prst="arc">
              <a:avLst>
                <a:gd name="adj1" fmla="val 21251417"/>
                <a:gd name="adj2" fmla="val 10260538"/>
              </a:avLst>
            </a:prstGeom>
            <a:ln w="19050">
              <a:solidFill>
                <a:schemeClr val="tx2">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18" name="Arc 17">
              <a:extLst>
                <a:ext uri="{FF2B5EF4-FFF2-40B4-BE49-F238E27FC236}">
                  <a16:creationId xmlns:a16="http://schemas.microsoft.com/office/drawing/2014/main" id="{AC8E0736-A068-BEA6-0FAA-AC27D1E479A6}"/>
                </a:ext>
              </a:extLst>
            </p:cNvPr>
            <p:cNvSpPr/>
            <p:nvPr/>
          </p:nvSpPr>
          <p:spPr>
            <a:xfrm rot="8747299">
              <a:off x="10562917" y="5593664"/>
              <a:ext cx="973475" cy="248575"/>
            </a:xfrm>
            <a:prstGeom prst="arc">
              <a:avLst>
                <a:gd name="adj1" fmla="val 19682587"/>
                <a:gd name="adj2" fmla="val 11870204"/>
              </a:avLst>
            </a:prstGeom>
            <a:ln w="19050">
              <a:solidFill>
                <a:schemeClr val="tx2">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9" name="Arc 18">
              <a:extLst>
                <a:ext uri="{FF2B5EF4-FFF2-40B4-BE49-F238E27FC236}">
                  <a16:creationId xmlns:a16="http://schemas.microsoft.com/office/drawing/2014/main" id="{2C118CBD-315F-EA1C-F463-759121F69FFF}"/>
                </a:ext>
              </a:extLst>
            </p:cNvPr>
            <p:cNvSpPr/>
            <p:nvPr/>
          </p:nvSpPr>
          <p:spPr>
            <a:xfrm rot="9020524">
              <a:off x="10138361" y="5628792"/>
              <a:ext cx="1400481" cy="302914"/>
            </a:xfrm>
            <a:prstGeom prst="arc">
              <a:avLst>
                <a:gd name="adj1" fmla="val 3000446"/>
                <a:gd name="adj2" fmla="val 11008027"/>
              </a:avLst>
            </a:prstGeom>
            <a:ln w="19050">
              <a:solidFill>
                <a:schemeClr val="tx2">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20" name="Arc 19">
              <a:extLst>
                <a:ext uri="{FF2B5EF4-FFF2-40B4-BE49-F238E27FC236}">
                  <a16:creationId xmlns:a16="http://schemas.microsoft.com/office/drawing/2014/main" id="{03DB0551-89B2-FD29-BE60-9F2B6F55F8DD}"/>
                </a:ext>
              </a:extLst>
            </p:cNvPr>
            <p:cNvSpPr/>
            <p:nvPr/>
          </p:nvSpPr>
          <p:spPr>
            <a:xfrm rot="19710264">
              <a:off x="10294682" y="5660964"/>
              <a:ext cx="996647" cy="369845"/>
            </a:xfrm>
            <a:prstGeom prst="arc">
              <a:avLst>
                <a:gd name="adj1" fmla="val 21219675"/>
                <a:gd name="adj2" fmla="val 12379347"/>
              </a:avLst>
            </a:prstGeom>
            <a:ln w="19050">
              <a:solidFill>
                <a:schemeClr val="tx2">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pic>
          <p:nvPicPr>
            <p:cNvPr id="21" name="Picture 20" descr="https://microcameras.space/wp-content/uploads/2020/01/JMC-1.jpg">
              <a:extLst>
                <a:ext uri="{FF2B5EF4-FFF2-40B4-BE49-F238E27FC236}">
                  <a16:creationId xmlns:a16="http://schemas.microsoft.com/office/drawing/2014/main" id="{E23983BD-3C7A-84B9-B391-07C785061D72}"/>
                </a:ext>
              </a:extLst>
            </p:cNvPr>
            <p:cNvPicPr>
              <a:picLocks noChangeAspect="1"/>
            </p:cNvPicPr>
            <p:nvPr/>
          </p:nvPicPr>
          <p:blipFill>
            <a:blip r:embed="rId13" cstate="screen">
              <a:extLst>
                <a:ext uri="{28A0092B-C50C-407E-A947-70E740481C1C}">
                  <a14:useLocalDpi xmlns:a14="http://schemas.microsoft.com/office/drawing/2010/main" val="0"/>
                </a:ext>
              </a:extLst>
            </a:blip>
            <a:srcRect/>
            <a:stretch>
              <a:fillRect/>
            </a:stretch>
          </p:blipFill>
          <p:spPr bwMode="auto">
            <a:xfrm>
              <a:off x="11555256" y="5975110"/>
              <a:ext cx="590775" cy="568754"/>
            </a:xfrm>
            <a:prstGeom prst="ellipse">
              <a:avLst/>
            </a:prstGeom>
            <a:ln w="38100" cap="rnd">
              <a:solidFill>
                <a:schemeClr val="tx2">
                  <a:lumMod val="60000"/>
                  <a:lumOff val="4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2" name="TextBox 21">
              <a:extLst>
                <a:ext uri="{FF2B5EF4-FFF2-40B4-BE49-F238E27FC236}">
                  <a16:creationId xmlns:a16="http://schemas.microsoft.com/office/drawing/2014/main" id="{ABF73922-0058-BA56-B7AB-87F6B76E4865}"/>
                </a:ext>
              </a:extLst>
            </p:cNvPr>
            <p:cNvSpPr txBox="1"/>
            <p:nvPr/>
          </p:nvSpPr>
          <p:spPr>
            <a:xfrm>
              <a:off x="11593801" y="6581552"/>
              <a:ext cx="498855" cy="230832"/>
            </a:xfrm>
            <a:prstGeom prst="rect">
              <a:avLst/>
            </a:prstGeom>
            <a:noFill/>
            <a:ln>
              <a:noFill/>
            </a:ln>
          </p:spPr>
          <p:txBody>
            <a:bodyPr wrap="none" rtlCol="0">
              <a:spAutoFit/>
            </a:bodyPr>
            <a:lstStyle/>
            <a:p>
              <a:r>
                <a:rPr lang="fr-FR" sz="900" b="1" dirty="0">
                  <a:solidFill>
                    <a:schemeClr val="accent1">
                      <a:lumMod val="60000"/>
                      <a:lumOff val="40000"/>
                    </a:schemeClr>
                  </a:solidFill>
                </a:rPr>
                <a:t>JUICE</a:t>
              </a:r>
            </a:p>
          </p:txBody>
        </p:sp>
      </p:grpSp>
      <p:grpSp>
        <p:nvGrpSpPr>
          <p:cNvPr id="23" name="Group 22">
            <a:extLst>
              <a:ext uri="{FF2B5EF4-FFF2-40B4-BE49-F238E27FC236}">
                <a16:creationId xmlns:a16="http://schemas.microsoft.com/office/drawing/2014/main" id="{91A2A38F-6FCC-756C-8912-2042DC0201F4}"/>
              </a:ext>
            </a:extLst>
          </p:cNvPr>
          <p:cNvGrpSpPr/>
          <p:nvPr/>
        </p:nvGrpSpPr>
        <p:grpSpPr>
          <a:xfrm>
            <a:off x="6229508" y="6005999"/>
            <a:ext cx="1147987" cy="730191"/>
            <a:chOff x="6229508" y="6005999"/>
            <a:chExt cx="1147987" cy="730191"/>
          </a:xfrm>
        </p:grpSpPr>
        <p:pic>
          <p:nvPicPr>
            <p:cNvPr id="31" name="Picture 30">
              <a:extLst>
                <a:ext uri="{FF2B5EF4-FFF2-40B4-BE49-F238E27FC236}">
                  <a16:creationId xmlns:a16="http://schemas.microsoft.com/office/drawing/2014/main" id="{A138F858-959E-C1DE-06AA-B6E675D6A12D}"/>
                </a:ext>
              </a:extLst>
            </p:cNvPr>
            <p:cNvPicPr>
              <a:picLocks noChangeAspect="1"/>
            </p:cNvPicPr>
            <p:nvPr/>
          </p:nvPicPr>
          <p:blipFill>
            <a:blip r:embed="rId14"/>
            <a:stretch>
              <a:fillRect/>
            </a:stretch>
          </p:blipFill>
          <p:spPr>
            <a:xfrm>
              <a:off x="6589574" y="6005999"/>
              <a:ext cx="581319" cy="540000"/>
            </a:xfrm>
            <a:prstGeom prst="ellipse">
              <a:avLst/>
            </a:prstGeom>
            <a:ln w="38100" cap="rnd">
              <a:solidFill>
                <a:schemeClr val="accent1">
                  <a:lumMod val="60000"/>
                  <a:lumOff val="4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cxnSp>
          <p:nvCxnSpPr>
            <p:cNvPr id="35" name="Straight Connector 34">
              <a:extLst>
                <a:ext uri="{FF2B5EF4-FFF2-40B4-BE49-F238E27FC236}">
                  <a16:creationId xmlns:a16="http://schemas.microsoft.com/office/drawing/2014/main" id="{6244362E-F278-EC15-AE32-3CC284EB2A6A}"/>
                </a:ext>
              </a:extLst>
            </p:cNvPr>
            <p:cNvCxnSpPr>
              <a:endCxn id="31" idx="2"/>
            </p:cNvCxnSpPr>
            <p:nvPr/>
          </p:nvCxnSpPr>
          <p:spPr>
            <a:xfrm flipV="1">
              <a:off x="6229508" y="6275999"/>
              <a:ext cx="360066" cy="56748"/>
            </a:xfrm>
            <a:prstGeom prst="line">
              <a:avLst/>
            </a:prstGeom>
            <a:ln w="19050">
              <a:solidFill>
                <a:schemeClr val="accent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26EDB3D8-80CB-8B6E-B049-4974F4E882B7}"/>
                </a:ext>
              </a:extLst>
            </p:cNvPr>
            <p:cNvSpPr txBox="1"/>
            <p:nvPr/>
          </p:nvSpPr>
          <p:spPr>
            <a:xfrm>
              <a:off x="6923525" y="6505358"/>
              <a:ext cx="453970" cy="230832"/>
            </a:xfrm>
            <a:prstGeom prst="rect">
              <a:avLst/>
            </a:prstGeom>
            <a:noFill/>
          </p:spPr>
          <p:txBody>
            <a:bodyPr wrap="none" rtlCol="0">
              <a:spAutoFit/>
            </a:bodyPr>
            <a:lstStyle/>
            <a:p>
              <a:r>
                <a:rPr lang="fr-FR" sz="900" b="1" dirty="0">
                  <a:solidFill>
                    <a:schemeClr val="accent1">
                      <a:lumMod val="60000"/>
                      <a:lumOff val="40000"/>
                    </a:schemeClr>
                  </a:solidFill>
                </a:rPr>
                <a:t>MMX</a:t>
              </a:r>
            </a:p>
          </p:txBody>
        </p:sp>
      </p:grpSp>
      <p:sp>
        <p:nvSpPr>
          <p:cNvPr id="39" name="Arc 38">
            <a:extLst>
              <a:ext uri="{FF2B5EF4-FFF2-40B4-BE49-F238E27FC236}">
                <a16:creationId xmlns:a16="http://schemas.microsoft.com/office/drawing/2014/main" id="{64CDD0D7-764A-7655-33F9-BBC64F14BA91}"/>
              </a:ext>
            </a:extLst>
          </p:cNvPr>
          <p:cNvSpPr/>
          <p:nvPr/>
        </p:nvSpPr>
        <p:spPr>
          <a:xfrm rot="3190978">
            <a:off x="4412746" y="6447411"/>
            <a:ext cx="1430327" cy="476343"/>
          </a:xfrm>
          <a:prstGeom prst="arc">
            <a:avLst>
              <a:gd name="adj1" fmla="val 4720795"/>
              <a:gd name="adj2" fmla="val 13190572"/>
            </a:avLst>
          </a:prstGeom>
          <a:ln w="19050">
            <a:solidFill>
              <a:schemeClr val="accent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nvGrpSpPr>
          <p:cNvPr id="2052" name="Group 2051">
            <a:extLst>
              <a:ext uri="{FF2B5EF4-FFF2-40B4-BE49-F238E27FC236}">
                <a16:creationId xmlns:a16="http://schemas.microsoft.com/office/drawing/2014/main" id="{4620A46D-5D12-782B-2B54-AC320D71E774}"/>
              </a:ext>
            </a:extLst>
          </p:cNvPr>
          <p:cNvGrpSpPr/>
          <p:nvPr/>
        </p:nvGrpSpPr>
        <p:grpSpPr>
          <a:xfrm>
            <a:off x="2360905" y="5298530"/>
            <a:ext cx="638430" cy="860215"/>
            <a:chOff x="2360905" y="5298530"/>
            <a:chExt cx="638430" cy="860215"/>
          </a:xfrm>
        </p:grpSpPr>
        <p:pic>
          <p:nvPicPr>
            <p:cNvPr id="49" name="Picture 48" descr="L:\SPACE - space projects\active\3D+-Intuitive-Machines-MCOH-Rebuild\Data\Pictures\2022-07-18- Integrated and weight test\20220718_101046.jpg">
              <a:extLst>
                <a:ext uri="{FF2B5EF4-FFF2-40B4-BE49-F238E27FC236}">
                  <a16:creationId xmlns:a16="http://schemas.microsoft.com/office/drawing/2014/main" id="{0955D7C2-9B37-5E82-2B7F-82515C996020}"/>
                </a:ext>
              </a:extLst>
            </p:cNvPr>
            <p:cNvPicPr>
              <a:picLocks noChangeAspect="1"/>
            </p:cNvPicPr>
            <p:nvPr/>
          </p:nvPicPr>
          <p:blipFill rotWithShape="1">
            <a:blip r:embed="rId15" cstate="screen">
              <a:extLst>
                <a:ext uri="{28A0092B-C50C-407E-A947-70E740481C1C}">
                  <a14:useLocalDpi xmlns:a14="http://schemas.microsoft.com/office/drawing/2010/main" val="0"/>
                </a:ext>
              </a:extLst>
            </a:blip>
            <a:srcRect l="20770" t="10521" r="19620" b="10028"/>
            <a:stretch/>
          </p:blipFill>
          <p:spPr bwMode="auto">
            <a:xfrm>
              <a:off x="2435314" y="5298530"/>
              <a:ext cx="540000" cy="540000"/>
            </a:xfrm>
            <a:prstGeom prst="ellipse">
              <a:avLst/>
            </a:prstGeom>
            <a:ln w="381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cxnSp>
          <p:nvCxnSpPr>
            <p:cNvPr id="50" name="Straight Connector 49">
              <a:extLst>
                <a:ext uri="{FF2B5EF4-FFF2-40B4-BE49-F238E27FC236}">
                  <a16:creationId xmlns:a16="http://schemas.microsoft.com/office/drawing/2014/main" id="{6E7D5445-C2DC-8365-BBAF-514950B5F857}"/>
                </a:ext>
              </a:extLst>
            </p:cNvPr>
            <p:cNvCxnSpPr>
              <a:stCxn id="49" idx="3"/>
            </p:cNvCxnSpPr>
            <p:nvPr/>
          </p:nvCxnSpPr>
          <p:spPr>
            <a:xfrm flipH="1">
              <a:off x="2360905" y="5759449"/>
              <a:ext cx="153490" cy="399296"/>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54E4D28E-2563-82FC-A5C2-CE75CCCDAACC}"/>
                </a:ext>
              </a:extLst>
            </p:cNvPr>
            <p:cNvSpPr txBox="1"/>
            <p:nvPr/>
          </p:nvSpPr>
          <p:spPr>
            <a:xfrm>
              <a:off x="2442772" y="5817490"/>
              <a:ext cx="556563" cy="230832"/>
            </a:xfrm>
            <a:prstGeom prst="rect">
              <a:avLst/>
            </a:prstGeom>
            <a:noFill/>
          </p:spPr>
          <p:txBody>
            <a:bodyPr wrap="none" rtlCol="0">
              <a:spAutoFit/>
            </a:bodyPr>
            <a:lstStyle/>
            <a:p>
              <a:r>
                <a:rPr lang="fr-FR" sz="900" b="1" dirty="0">
                  <a:solidFill>
                    <a:schemeClr val="bg1"/>
                  </a:solidFill>
                </a:rPr>
                <a:t>Nova-C</a:t>
              </a:r>
            </a:p>
          </p:txBody>
        </p:sp>
      </p:grpSp>
      <p:grpSp>
        <p:nvGrpSpPr>
          <p:cNvPr id="52" name="Group 51">
            <a:extLst>
              <a:ext uri="{FF2B5EF4-FFF2-40B4-BE49-F238E27FC236}">
                <a16:creationId xmlns:a16="http://schemas.microsoft.com/office/drawing/2014/main" id="{CB4D88CC-5C04-CC7F-0351-5B8AA70C4904}"/>
              </a:ext>
            </a:extLst>
          </p:cNvPr>
          <p:cNvGrpSpPr/>
          <p:nvPr/>
        </p:nvGrpSpPr>
        <p:grpSpPr>
          <a:xfrm>
            <a:off x="1257489" y="5382653"/>
            <a:ext cx="1013437" cy="834681"/>
            <a:chOff x="1257489" y="5382653"/>
            <a:chExt cx="1013437" cy="834681"/>
          </a:xfrm>
        </p:grpSpPr>
        <p:pic>
          <p:nvPicPr>
            <p:cNvPr id="2048" name="Picture 2047" descr="Photo: Instagram/mbrspacecentre">
              <a:extLst>
                <a:ext uri="{FF2B5EF4-FFF2-40B4-BE49-F238E27FC236}">
                  <a16:creationId xmlns:a16="http://schemas.microsoft.com/office/drawing/2014/main" id="{A69B64F0-3AC9-FDAB-1E46-5F4246793129}"/>
                </a:ext>
              </a:extLst>
            </p:cNvPr>
            <p:cNvPicPr>
              <a:picLocks noChangeAspect="1"/>
            </p:cNvPicPr>
            <p:nvPr/>
          </p:nvPicPr>
          <p:blipFill rotWithShape="1">
            <a:blip r:embed="rId16" cstate="screen">
              <a:extLst>
                <a:ext uri="{28A0092B-C50C-407E-A947-70E740481C1C}">
                  <a14:useLocalDpi xmlns:a14="http://schemas.microsoft.com/office/drawing/2010/main" val="0"/>
                </a:ext>
              </a:extLst>
            </a:blip>
            <a:srcRect l="30764" r="28225" b="27090"/>
            <a:stretch/>
          </p:blipFill>
          <p:spPr bwMode="auto">
            <a:xfrm>
              <a:off x="1257489" y="5382653"/>
              <a:ext cx="540000" cy="540000"/>
            </a:xfrm>
            <a:prstGeom prst="ellipse">
              <a:avLst/>
            </a:prstGeom>
            <a:ln w="381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cxnSp>
          <p:nvCxnSpPr>
            <p:cNvPr id="2049" name="Straight Connector 2048">
              <a:extLst>
                <a:ext uri="{FF2B5EF4-FFF2-40B4-BE49-F238E27FC236}">
                  <a16:creationId xmlns:a16="http://schemas.microsoft.com/office/drawing/2014/main" id="{4B5519A8-E991-C581-C56A-0DAC0E63F1BD}"/>
                </a:ext>
              </a:extLst>
            </p:cNvPr>
            <p:cNvCxnSpPr>
              <a:stCxn id="2048" idx="5"/>
            </p:cNvCxnSpPr>
            <p:nvPr/>
          </p:nvCxnSpPr>
          <p:spPr>
            <a:xfrm>
              <a:off x="1718408" y="5843572"/>
              <a:ext cx="552518" cy="373762"/>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2051" name="TextBox 2050">
              <a:extLst>
                <a:ext uri="{FF2B5EF4-FFF2-40B4-BE49-F238E27FC236}">
                  <a16:creationId xmlns:a16="http://schemas.microsoft.com/office/drawing/2014/main" id="{7DCE090B-388F-6594-F209-161AB76AD3EE}"/>
                </a:ext>
              </a:extLst>
            </p:cNvPr>
            <p:cNvSpPr txBox="1"/>
            <p:nvPr/>
          </p:nvSpPr>
          <p:spPr>
            <a:xfrm>
              <a:off x="1259627" y="5915845"/>
              <a:ext cx="535724" cy="230832"/>
            </a:xfrm>
            <a:prstGeom prst="rect">
              <a:avLst/>
            </a:prstGeom>
            <a:noFill/>
          </p:spPr>
          <p:txBody>
            <a:bodyPr wrap="none" rtlCol="0">
              <a:spAutoFit/>
            </a:bodyPr>
            <a:lstStyle/>
            <a:p>
              <a:r>
                <a:rPr lang="fr-FR" sz="900" b="1" dirty="0">
                  <a:solidFill>
                    <a:schemeClr val="bg1"/>
                  </a:solidFill>
                </a:rPr>
                <a:t>Rashid</a:t>
              </a:r>
            </a:p>
          </p:txBody>
        </p:sp>
      </p:grpSp>
      <p:grpSp>
        <p:nvGrpSpPr>
          <p:cNvPr id="27" name="Group 26">
            <a:extLst>
              <a:ext uri="{FF2B5EF4-FFF2-40B4-BE49-F238E27FC236}">
                <a16:creationId xmlns:a16="http://schemas.microsoft.com/office/drawing/2014/main" id="{3761B6D5-751C-38ED-9574-CB60685975D7}"/>
              </a:ext>
            </a:extLst>
          </p:cNvPr>
          <p:cNvGrpSpPr/>
          <p:nvPr/>
        </p:nvGrpSpPr>
        <p:grpSpPr>
          <a:xfrm>
            <a:off x="2369568" y="6079906"/>
            <a:ext cx="1190103" cy="765469"/>
            <a:chOff x="2428213" y="6094403"/>
            <a:chExt cx="1190103" cy="765469"/>
          </a:xfrm>
        </p:grpSpPr>
        <p:pic>
          <p:nvPicPr>
            <p:cNvPr id="24" name="Picture 23">
              <a:extLst>
                <a:ext uri="{FF2B5EF4-FFF2-40B4-BE49-F238E27FC236}">
                  <a16:creationId xmlns:a16="http://schemas.microsoft.com/office/drawing/2014/main" id="{FCD15550-5D2C-C5EB-CF1E-593443EEAE08}"/>
                </a:ext>
              </a:extLst>
            </p:cNvPr>
            <p:cNvPicPr>
              <a:picLocks noChangeAspect="1"/>
            </p:cNvPicPr>
            <p:nvPr/>
          </p:nvPicPr>
          <p:blipFill rotWithShape="1">
            <a:blip r:embed="rId17" cstate="screen">
              <a:extLst>
                <a:ext uri="{28A0092B-C50C-407E-A947-70E740481C1C}">
                  <a14:useLocalDpi xmlns:a14="http://schemas.microsoft.com/office/drawing/2010/main" val="0"/>
                </a:ext>
              </a:extLst>
            </a:blip>
            <a:srcRect l="23430" t="23000" r="16516" b="21593"/>
            <a:stretch/>
          </p:blipFill>
          <p:spPr>
            <a:xfrm>
              <a:off x="2925804" y="6094403"/>
              <a:ext cx="585280" cy="540000"/>
            </a:xfrm>
            <a:prstGeom prst="ellipse">
              <a:avLst/>
            </a:prstGeom>
            <a:ln w="381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cxnSp>
          <p:nvCxnSpPr>
            <p:cNvPr id="25" name="Straight Connector 24">
              <a:extLst>
                <a:ext uri="{FF2B5EF4-FFF2-40B4-BE49-F238E27FC236}">
                  <a16:creationId xmlns:a16="http://schemas.microsoft.com/office/drawing/2014/main" id="{FFBC8A08-2960-4CCE-BB51-93DBE2313012}"/>
                </a:ext>
              </a:extLst>
            </p:cNvPr>
            <p:cNvCxnSpPr>
              <a:endCxn id="24" idx="2"/>
            </p:cNvCxnSpPr>
            <p:nvPr/>
          </p:nvCxnSpPr>
          <p:spPr>
            <a:xfrm>
              <a:off x="2428213" y="6313028"/>
              <a:ext cx="497591" cy="51375"/>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DC4C7A78-50DF-4943-454C-2000079A65CF}"/>
                </a:ext>
              </a:extLst>
            </p:cNvPr>
            <p:cNvSpPr txBox="1"/>
            <p:nvPr/>
          </p:nvSpPr>
          <p:spPr>
            <a:xfrm>
              <a:off x="2858172" y="6629040"/>
              <a:ext cx="760144" cy="230832"/>
            </a:xfrm>
            <a:prstGeom prst="rect">
              <a:avLst/>
            </a:prstGeom>
            <a:noFill/>
          </p:spPr>
          <p:txBody>
            <a:bodyPr wrap="none" rtlCol="0">
              <a:spAutoFit/>
            </a:bodyPr>
            <a:lstStyle/>
            <a:p>
              <a:r>
                <a:rPr lang="fr-FR" sz="900" b="1" dirty="0">
                  <a:solidFill>
                    <a:schemeClr val="bg1"/>
                  </a:solidFill>
                </a:rPr>
                <a:t>PROSPECT</a:t>
              </a:r>
            </a:p>
          </p:txBody>
        </p:sp>
      </p:grpSp>
      <p:sp>
        <p:nvSpPr>
          <p:cNvPr id="30" name="Content Placeholder 2">
            <a:extLst>
              <a:ext uri="{FF2B5EF4-FFF2-40B4-BE49-F238E27FC236}">
                <a16:creationId xmlns:a16="http://schemas.microsoft.com/office/drawing/2014/main" id="{29BB788E-85DF-2818-46CA-F10A7ED23617}"/>
              </a:ext>
            </a:extLst>
          </p:cNvPr>
          <p:cNvSpPr>
            <a:spLocks noGrp="1"/>
          </p:cNvSpPr>
          <p:nvPr>
            <p:ph sz="quarter" idx="50"/>
          </p:nvPr>
        </p:nvSpPr>
        <p:spPr>
          <a:xfrm>
            <a:off x="720000" y="1478023"/>
            <a:ext cx="10651263" cy="1374735"/>
          </a:xfrm>
        </p:spPr>
        <p:txBody>
          <a:bodyPr/>
          <a:lstStyle/>
          <a:p>
            <a:r>
              <a:rPr lang="fr-BE" dirty="0"/>
              <a:t>Navigation / monitoring cameras for 3 </a:t>
            </a:r>
            <a:r>
              <a:rPr lang="fr-BE" dirty="0" err="1"/>
              <a:t>rovers</a:t>
            </a:r>
            <a:endParaRPr lang="fr-BE" dirty="0"/>
          </a:p>
          <a:p>
            <a:pPr lvl="1"/>
            <a:r>
              <a:rPr lang="fr-BE" dirty="0"/>
              <a:t>Rashid - </a:t>
            </a:r>
            <a:r>
              <a:rPr lang="en-US" dirty="0" err="1"/>
              <a:t>mohammed</a:t>
            </a:r>
            <a:r>
              <a:rPr lang="en-US" dirty="0"/>
              <a:t> bin </a:t>
            </a:r>
            <a:r>
              <a:rPr lang="en-US" dirty="0" err="1"/>
              <a:t>rashid</a:t>
            </a:r>
            <a:r>
              <a:rPr lang="en-US" dirty="0"/>
              <a:t> space </a:t>
            </a:r>
            <a:r>
              <a:rPr lang="en-US" dirty="0" err="1"/>
              <a:t>centre</a:t>
            </a:r>
            <a:r>
              <a:rPr lang="en-US" dirty="0"/>
              <a:t> (MBRSC) – 2022 </a:t>
            </a:r>
          </a:p>
          <a:p>
            <a:pPr lvl="1"/>
            <a:r>
              <a:rPr lang="en-US" dirty="0"/>
              <a:t>Nova-C - Intuitive machines – 2024</a:t>
            </a:r>
          </a:p>
          <a:p>
            <a:pPr lvl="1"/>
            <a:r>
              <a:rPr lang="en-US" dirty="0"/>
              <a:t>PROSPECT - ESA – 2023 TBC  </a:t>
            </a:r>
            <a:endParaRPr lang="fr-FR" dirty="0"/>
          </a:p>
        </p:txBody>
      </p:sp>
      <p:pic>
        <p:nvPicPr>
          <p:cNvPr id="32" name="Content Placeholder 4">
            <a:extLst>
              <a:ext uri="{FF2B5EF4-FFF2-40B4-BE49-F238E27FC236}">
                <a16:creationId xmlns:a16="http://schemas.microsoft.com/office/drawing/2014/main" id="{58750156-20CE-15BF-BE3A-EA50D542AA15}"/>
              </a:ext>
            </a:extLst>
          </p:cNvPr>
          <p:cNvPicPr>
            <a:picLocks noChangeAspect="1"/>
          </p:cNvPicPr>
          <p:nvPr/>
        </p:nvPicPr>
        <p:blipFill>
          <a:blip r:embed="rId18"/>
          <a:stretch>
            <a:fillRect/>
          </a:stretch>
        </p:blipFill>
        <p:spPr>
          <a:xfrm>
            <a:off x="7231074" y="1351716"/>
            <a:ext cx="4861582" cy="3829854"/>
          </a:xfrm>
          <a:prstGeom prst="rect">
            <a:avLst/>
          </a:prstGeom>
        </p:spPr>
      </p:pic>
      <p:pic>
        <p:nvPicPr>
          <p:cNvPr id="36" name="Picture 2">
            <a:extLst>
              <a:ext uri="{FF2B5EF4-FFF2-40B4-BE49-F238E27FC236}">
                <a16:creationId xmlns:a16="http://schemas.microsoft.com/office/drawing/2014/main" id="{A2396968-08C5-C026-4965-C234E760BFAF}"/>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l="21820" t="12085" r="9433" b="19167"/>
          <a:stretch/>
        </p:blipFill>
        <p:spPr bwMode="auto">
          <a:xfrm>
            <a:off x="4632037" y="2493776"/>
            <a:ext cx="2611394" cy="2611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6884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8"/>
          </p:nvPr>
        </p:nvSpPr>
        <p:spPr>
          <a:xfrm>
            <a:off x="1" y="203"/>
            <a:ext cx="2289189" cy="252239"/>
          </a:xfrm>
        </p:spPr>
        <p:txBody>
          <a:bodyPr/>
          <a:lstStyle/>
          <a:p>
            <a:r>
              <a:rPr lang="fr-BE" dirty="0"/>
              <a:t>LX </a:t>
            </a:r>
            <a:r>
              <a:rPr lang="fr-BE" dirty="0" err="1"/>
              <a:t>intruments</a:t>
            </a:r>
            <a:r>
              <a:rPr lang="fr-BE" dirty="0"/>
              <a:t> – </a:t>
            </a:r>
            <a:r>
              <a:rPr lang="fr-BE" dirty="0" err="1"/>
              <a:t>under</a:t>
            </a:r>
            <a:r>
              <a:rPr lang="fr-BE" dirty="0"/>
              <a:t> assembly</a:t>
            </a:r>
            <a:endParaRPr lang="fr-FR" dirty="0"/>
          </a:p>
        </p:txBody>
      </p:sp>
      <p:sp>
        <p:nvSpPr>
          <p:cNvPr id="3" name="Content Placeholder 2"/>
          <p:cNvSpPr>
            <a:spLocks noGrp="1"/>
          </p:cNvSpPr>
          <p:nvPr>
            <p:ph sz="quarter" idx="50"/>
          </p:nvPr>
        </p:nvSpPr>
        <p:spPr>
          <a:xfrm>
            <a:off x="720000" y="1478023"/>
            <a:ext cx="10651263" cy="3849772"/>
          </a:xfrm>
        </p:spPr>
        <p:txBody>
          <a:bodyPr/>
          <a:lstStyle/>
          <a:p>
            <a:r>
              <a:rPr lang="fr-BE" dirty="0"/>
              <a:t>Navigation / monitoring cameras for 3 </a:t>
            </a:r>
            <a:r>
              <a:rPr lang="fr-BE" dirty="0" err="1"/>
              <a:t>rovers</a:t>
            </a:r>
            <a:endParaRPr lang="fr-BE" dirty="0"/>
          </a:p>
          <a:p>
            <a:pPr lvl="1"/>
            <a:r>
              <a:rPr lang="fr-BE" dirty="0"/>
              <a:t>Rashid - </a:t>
            </a:r>
            <a:r>
              <a:rPr lang="en-US" dirty="0" err="1"/>
              <a:t>mohammed</a:t>
            </a:r>
            <a:r>
              <a:rPr lang="en-US" dirty="0"/>
              <a:t> bin </a:t>
            </a:r>
            <a:r>
              <a:rPr lang="en-US" dirty="0" err="1"/>
              <a:t>rashid</a:t>
            </a:r>
            <a:r>
              <a:rPr lang="en-US" dirty="0"/>
              <a:t> space </a:t>
            </a:r>
            <a:r>
              <a:rPr lang="en-US" dirty="0" err="1"/>
              <a:t>centre</a:t>
            </a:r>
            <a:r>
              <a:rPr lang="en-US" dirty="0"/>
              <a:t> (MBRSC) – 2022 </a:t>
            </a:r>
          </a:p>
          <a:p>
            <a:pPr lvl="1"/>
            <a:r>
              <a:rPr lang="en-US" dirty="0"/>
              <a:t>Nova-C - Intuitive machines – 2024</a:t>
            </a:r>
          </a:p>
          <a:p>
            <a:pPr lvl="1"/>
            <a:r>
              <a:rPr lang="en-US" dirty="0"/>
              <a:t>PROSPECT - ESA – 2023 TBC </a:t>
            </a:r>
          </a:p>
          <a:p>
            <a:r>
              <a:rPr lang="en-US" dirty="0"/>
              <a:t>Specifications</a:t>
            </a:r>
          </a:p>
          <a:p>
            <a:pPr lvl="1"/>
            <a:r>
              <a:rPr lang="en-US" dirty="0"/>
              <a:t>Various </a:t>
            </a:r>
            <a:r>
              <a:rPr lang="en-US" dirty="0" err="1"/>
              <a:t>FoV</a:t>
            </a:r>
            <a:r>
              <a:rPr lang="en-US" dirty="0"/>
              <a:t> and DoF depending on the application</a:t>
            </a:r>
          </a:p>
          <a:p>
            <a:pPr lvl="1"/>
            <a:r>
              <a:rPr lang="en-US" dirty="0"/>
              <a:t>VIS and VIS-NIR (PROSPECT)</a:t>
            </a:r>
          </a:p>
          <a:p>
            <a:r>
              <a:rPr lang="en-US" dirty="0"/>
              <a:t>Qualifications </a:t>
            </a:r>
          </a:p>
          <a:p>
            <a:pPr lvl="1"/>
            <a:r>
              <a:rPr lang="en-GB" dirty="0"/>
              <a:t>Temperature: -110°C to 70°C</a:t>
            </a:r>
          </a:p>
          <a:p>
            <a:pPr lvl="1"/>
            <a:r>
              <a:rPr lang="en-GB" dirty="0">
                <a:solidFill>
                  <a:schemeClr val="tx1"/>
                </a:solidFill>
              </a:rPr>
              <a:t>Radiations (PROSPECT): 300kRad’s</a:t>
            </a:r>
          </a:p>
          <a:p>
            <a:pPr marL="0" indent="0">
              <a:buNone/>
            </a:pPr>
            <a:endParaRPr lang="fr-FR" dirty="0"/>
          </a:p>
        </p:txBody>
      </p:sp>
      <p:sp>
        <p:nvSpPr>
          <p:cNvPr id="4" name="Text Placeholder 3"/>
          <p:cNvSpPr>
            <a:spLocks noGrp="1"/>
          </p:cNvSpPr>
          <p:nvPr>
            <p:ph type="body" sz="quarter" idx="16"/>
          </p:nvPr>
        </p:nvSpPr>
        <p:spPr/>
        <p:txBody>
          <a:bodyPr/>
          <a:lstStyle/>
          <a:p>
            <a:r>
              <a:rPr lang="fr-BE" dirty="0" err="1"/>
              <a:t>Lunar</a:t>
            </a:r>
            <a:r>
              <a:rPr lang="fr-BE" dirty="0"/>
              <a:t> </a:t>
            </a:r>
            <a:r>
              <a:rPr lang="fr-BE" dirty="0" err="1"/>
              <a:t>Rovers</a:t>
            </a:r>
            <a:endParaRPr lang="fr-FR" dirty="0"/>
          </a:p>
        </p:txBody>
      </p:sp>
      <p:pic>
        <p:nvPicPr>
          <p:cNvPr id="5" name="Picture 4">
            <a:extLst>
              <a:ext uri="{FF2B5EF4-FFF2-40B4-BE49-F238E27FC236}">
                <a16:creationId xmlns:a16="http://schemas.microsoft.com/office/drawing/2014/main" id="{E1DE8833-3A9B-DFD7-0BB6-891FD2871EDA}"/>
              </a:ext>
            </a:extLst>
          </p:cNvPr>
          <p:cNvPicPr>
            <a:picLocks noChangeAspect="1"/>
          </p:cNvPicPr>
          <p:nvPr/>
        </p:nvPicPr>
        <p:blipFill rotWithShape="1">
          <a:blip r:embed="rId3">
            <a:extLst>
              <a:ext uri="{28A0092B-C50C-407E-A947-70E740481C1C}">
                <a14:useLocalDpi xmlns:a14="http://schemas.microsoft.com/office/drawing/2010/main" val="0"/>
              </a:ext>
            </a:extLst>
          </a:blip>
          <a:srcRect t="-56" b="78502"/>
          <a:stretch/>
        </p:blipFill>
        <p:spPr>
          <a:xfrm>
            <a:off x="-65196" y="5198783"/>
            <a:ext cx="12322391" cy="2119150"/>
          </a:xfrm>
          <a:prstGeom prst="rect">
            <a:avLst/>
          </a:prstGeom>
        </p:spPr>
      </p:pic>
      <p:pic>
        <p:nvPicPr>
          <p:cNvPr id="6" name="Picture 5">
            <a:extLst>
              <a:ext uri="{FF2B5EF4-FFF2-40B4-BE49-F238E27FC236}">
                <a16:creationId xmlns:a16="http://schemas.microsoft.com/office/drawing/2014/main" id="{6B5E60D9-C8FF-5912-3063-D3AD084113FB}"/>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l="-632" r="632" b="30972"/>
          <a:stretch/>
        </p:blipFill>
        <p:spPr>
          <a:xfrm>
            <a:off x="934861" y="6078525"/>
            <a:ext cx="1129222" cy="779475"/>
          </a:xfrm>
          <a:prstGeom prst="rect">
            <a:avLst/>
          </a:prstGeom>
          <a:noFill/>
        </p:spPr>
      </p:pic>
      <p:pic>
        <p:nvPicPr>
          <p:cNvPr id="7" name="Picture 6">
            <a:extLst>
              <a:ext uri="{FF2B5EF4-FFF2-40B4-BE49-F238E27FC236}">
                <a16:creationId xmlns:a16="http://schemas.microsoft.com/office/drawing/2014/main" id="{C149580A-BA56-351F-D5B2-BA17B25BDBD8}"/>
              </a:ext>
            </a:extLst>
          </p:cNvPr>
          <p:cNvPicPr>
            <a:picLocks noChangeAspect="1"/>
          </p:cNvPicPr>
          <p:nvPr/>
        </p:nvPicPr>
        <p:blipFill>
          <a:blip r:embed="rId5" cstate="screen">
            <a:extLst>
              <a:ext uri="{28A0092B-C50C-407E-A947-70E740481C1C}">
                <a14:useLocalDpi xmlns:a14="http://schemas.microsoft.com/office/drawing/2010/main" val="0"/>
              </a:ext>
            </a:extLst>
          </a:blip>
          <a:srcRect/>
          <a:stretch/>
        </p:blipFill>
        <p:spPr>
          <a:xfrm>
            <a:off x="2136798" y="6032290"/>
            <a:ext cx="433425" cy="411921"/>
          </a:xfrm>
          <a:prstGeom prst="rect">
            <a:avLst/>
          </a:prstGeom>
          <a:noFill/>
        </p:spPr>
      </p:pic>
      <p:pic>
        <p:nvPicPr>
          <p:cNvPr id="8" name="Picture 7">
            <a:extLst>
              <a:ext uri="{FF2B5EF4-FFF2-40B4-BE49-F238E27FC236}">
                <a16:creationId xmlns:a16="http://schemas.microsoft.com/office/drawing/2014/main" id="{7E8FA69A-FDCB-8D45-223F-3DD807169611}"/>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l="2723" t="3378" r="-2723" b="22750"/>
          <a:stretch/>
        </p:blipFill>
        <p:spPr>
          <a:xfrm>
            <a:off x="4857053" y="6297395"/>
            <a:ext cx="758887" cy="560605"/>
          </a:xfrm>
          <a:prstGeom prst="rect">
            <a:avLst/>
          </a:prstGeom>
        </p:spPr>
      </p:pic>
      <p:pic>
        <p:nvPicPr>
          <p:cNvPr id="9" name="Picture 8">
            <a:extLst>
              <a:ext uri="{FF2B5EF4-FFF2-40B4-BE49-F238E27FC236}">
                <a16:creationId xmlns:a16="http://schemas.microsoft.com/office/drawing/2014/main" id="{9D7E541F-587B-8B08-C5F1-332335700FD0}"/>
              </a:ext>
            </a:extLst>
          </p:cNvPr>
          <p:cNvPicPr>
            <a:picLocks noChangeAspect="1"/>
          </p:cNvPicPr>
          <p:nvPr/>
        </p:nvPicPr>
        <p:blipFill>
          <a:blip r:embed="rId7" cstate="screen">
            <a:extLst>
              <a:ext uri="{28A0092B-C50C-407E-A947-70E740481C1C}">
                <a14:useLocalDpi xmlns:a14="http://schemas.microsoft.com/office/drawing/2010/main" val="0"/>
              </a:ext>
            </a:extLst>
          </a:blip>
          <a:srcRect/>
          <a:stretch/>
        </p:blipFill>
        <p:spPr>
          <a:xfrm>
            <a:off x="5979296" y="6115818"/>
            <a:ext cx="375476" cy="354021"/>
          </a:xfrm>
          <a:prstGeom prst="rect">
            <a:avLst/>
          </a:prstGeom>
          <a:noFill/>
        </p:spPr>
      </p:pic>
      <p:pic>
        <p:nvPicPr>
          <p:cNvPr id="10" name="Picture 2">
            <a:extLst>
              <a:ext uri="{FF2B5EF4-FFF2-40B4-BE49-F238E27FC236}">
                <a16:creationId xmlns:a16="http://schemas.microsoft.com/office/drawing/2014/main" id="{557F4CE4-A4A0-1F5D-5623-EC7161D592BD}"/>
              </a:ext>
            </a:extLst>
          </p:cNvPr>
          <p:cNvPicPr>
            <a:picLocks noChangeAspect="1" noChangeArrowheads="1"/>
          </p:cNvPicPr>
          <p:nvPr/>
        </p:nvPicPr>
        <p:blipFill rotWithShape="1">
          <a:blip r:embed="rId8" cstate="screen">
            <a:extLst>
              <a:ext uri="{28A0092B-C50C-407E-A947-70E740481C1C}">
                <a14:useLocalDpi xmlns:a14="http://schemas.microsoft.com/office/drawing/2010/main" val="0"/>
              </a:ext>
            </a:extLst>
          </a:blip>
          <a:srcRect l="19090" t="7091" r="6230" b="32412"/>
          <a:stretch/>
        </p:blipFill>
        <p:spPr bwMode="auto">
          <a:xfrm>
            <a:off x="8016334" y="5251996"/>
            <a:ext cx="2397743" cy="1606004"/>
          </a:xfrm>
          <a:prstGeom prst="rect">
            <a:avLst/>
          </a:prstGeom>
          <a:noFill/>
        </p:spPr>
      </p:pic>
      <p:pic>
        <p:nvPicPr>
          <p:cNvPr id="11" name="Picture 10">
            <a:extLst>
              <a:ext uri="{FF2B5EF4-FFF2-40B4-BE49-F238E27FC236}">
                <a16:creationId xmlns:a16="http://schemas.microsoft.com/office/drawing/2014/main" id="{8444C6D0-5571-74C0-6749-B4E13483855A}"/>
              </a:ext>
            </a:extLst>
          </p:cNvPr>
          <p:cNvPicPr>
            <a:picLocks noChangeAspect="1"/>
          </p:cNvPicPr>
          <p:nvPr/>
        </p:nvPicPr>
        <p:blipFill>
          <a:blip r:embed="rId9" cstate="screen">
            <a:extLst>
              <a:ext uri="{28A0092B-C50C-407E-A947-70E740481C1C}">
                <a14:useLocalDpi xmlns:a14="http://schemas.microsoft.com/office/drawing/2010/main" val="0"/>
              </a:ext>
            </a:extLst>
          </a:blip>
          <a:srcRect/>
          <a:stretch/>
        </p:blipFill>
        <p:spPr>
          <a:xfrm>
            <a:off x="10403098" y="5691443"/>
            <a:ext cx="387082" cy="387082"/>
          </a:xfrm>
          <a:prstGeom prst="rect">
            <a:avLst/>
          </a:prstGeom>
          <a:noFill/>
        </p:spPr>
      </p:pic>
      <p:pic>
        <p:nvPicPr>
          <p:cNvPr id="12" name="Picture 11">
            <a:extLst>
              <a:ext uri="{FF2B5EF4-FFF2-40B4-BE49-F238E27FC236}">
                <a16:creationId xmlns:a16="http://schemas.microsoft.com/office/drawing/2014/main" id="{736FA9B1-0E62-E341-DCA2-185F4D2C3E48}"/>
              </a:ext>
            </a:extLst>
          </p:cNvPr>
          <p:cNvPicPr>
            <a:picLocks noChangeAspect="1"/>
          </p:cNvPicPr>
          <p:nvPr/>
        </p:nvPicPr>
        <p:blipFill>
          <a:blip r:embed="rId10" cstate="screen">
            <a:extLst>
              <a:ext uri="{28A0092B-C50C-407E-A947-70E740481C1C}">
                <a14:useLocalDpi xmlns:a14="http://schemas.microsoft.com/office/drawing/2010/main" val="0"/>
              </a:ext>
            </a:extLst>
          </a:blip>
          <a:srcRect/>
          <a:stretch/>
        </p:blipFill>
        <p:spPr>
          <a:xfrm>
            <a:off x="11209363" y="5687980"/>
            <a:ext cx="376224" cy="376224"/>
          </a:xfrm>
          <a:prstGeom prst="rect">
            <a:avLst/>
          </a:prstGeom>
          <a:noFill/>
        </p:spPr>
      </p:pic>
      <p:pic>
        <p:nvPicPr>
          <p:cNvPr id="13" name="Picture 12">
            <a:extLst>
              <a:ext uri="{FF2B5EF4-FFF2-40B4-BE49-F238E27FC236}">
                <a16:creationId xmlns:a16="http://schemas.microsoft.com/office/drawing/2014/main" id="{979C03D7-578D-CF3E-BC00-CBAEE9436E34}"/>
              </a:ext>
            </a:extLst>
          </p:cNvPr>
          <p:cNvPicPr>
            <a:picLocks noChangeAspect="1"/>
          </p:cNvPicPr>
          <p:nvPr/>
        </p:nvPicPr>
        <p:blipFill>
          <a:blip r:embed="rId11" cstate="screen">
            <a:extLst>
              <a:ext uri="{28A0092B-C50C-407E-A947-70E740481C1C}">
                <a14:useLocalDpi xmlns:a14="http://schemas.microsoft.com/office/drawing/2010/main" val="0"/>
              </a:ext>
            </a:extLst>
          </a:blip>
          <a:srcRect/>
          <a:stretch/>
        </p:blipFill>
        <p:spPr>
          <a:xfrm>
            <a:off x="10822038" y="5687980"/>
            <a:ext cx="362500" cy="368869"/>
          </a:xfrm>
          <a:prstGeom prst="rect">
            <a:avLst/>
          </a:prstGeom>
          <a:noFill/>
        </p:spPr>
      </p:pic>
      <p:pic>
        <p:nvPicPr>
          <p:cNvPr id="14" name="Content Placeholder 5">
            <a:extLst>
              <a:ext uri="{FF2B5EF4-FFF2-40B4-BE49-F238E27FC236}">
                <a16:creationId xmlns:a16="http://schemas.microsoft.com/office/drawing/2014/main" id="{7CFA5DFE-0B4E-94B6-65E6-A657B7BBE25B}"/>
              </a:ext>
            </a:extLst>
          </p:cNvPr>
          <p:cNvPicPr>
            <a:picLocks noChangeAspect="1"/>
          </p:cNvPicPr>
          <p:nvPr/>
        </p:nvPicPr>
        <p:blipFill rotWithShape="1">
          <a:blip r:embed="rId12" cstate="screen">
            <a:extLst>
              <a:ext uri="{28A0092B-C50C-407E-A947-70E740481C1C}">
                <a14:useLocalDpi xmlns:a14="http://schemas.microsoft.com/office/drawing/2010/main" val="0"/>
              </a:ext>
            </a:extLst>
          </a:blip>
          <a:srcRect l="36967" r="5128" b="22117"/>
          <a:stretch/>
        </p:blipFill>
        <p:spPr>
          <a:xfrm>
            <a:off x="3562184" y="5770247"/>
            <a:ext cx="898504" cy="906357"/>
          </a:xfrm>
          <a:prstGeom prst="ellipse">
            <a:avLst/>
          </a:prstGeom>
          <a:ln w="38100" cap="rnd">
            <a:solidFill>
              <a:schemeClr val="accent1">
                <a:lumMod val="60000"/>
                <a:lumOff val="4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5" name="TextBox 14">
            <a:extLst>
              <a:ext uri="{FF2B5EF4-FFF2-40B4-BE49-F238E27FC236}">
                <a16:creationId xmlns:a16="http://schemas.microsoft.com/office/drawing/2014/main" id="{20B3BF3C-AAFF-0926-3C13-1CCA53A1A156}"/>
              </a:ext>
            </a:extLst>
          </p:cNvPr>
          <p:cNvSpPr txBox="1"/>
          <p:nvPr/>
        </p:nvSpPr>
        <p:spPr>
          <a:xfrm>
            <a:off x="4211848" y="6628539"/>
            <a:ext cx="433132" cy="230832"/>
          </a:xfrm>
          <a:prstGeom prst="rect">
            <a:avLst/>
          </a:prstGeom>
          <a:noFill/>
        </p:spPr>
        <p:txBody>
          <a:bodyPr wrap="none" rtlCol="0">
            <a:spAutoFit/>
          </a:bodyPr>
          <a:lstStyle/>
          <a:p>
            <a:r>
              <a:rPr lang="fr-FR" sz="900" b="1" dirty="0">
                <a:solidFill>
                  <a:schemeClr val="accent1">
                    <a:lumMod val="60000"/>
                    <a:lumOff val="40000"/>
                  </a:schemeClr>
                </a:solidFill>
              </a:rPr>
              <a:t>UVIS</a:t>
            </a:r>
          </a:p>
        </p:txBody>
      </p:sp>
      <p:grpSp>
        <p:nvGrpSpPr>
          <p:cNvPr id="16" name="Group 15">
            <a:extLst>
              <a:ext uri="{FF2B5EF4-FFF2-40B4-BE49-F238E27FC236}">
                <a16:creationId xmlns:a16="http://schemas.microsoft.com/office/drawing/2014/main" id="{92DAA265-C2E4-44BA-2A84-1B353AAE00E8}"/>
              </a:ext>
            </a:extLst>
          </p:cNvPr>
          <p:cNvGrpSpPr/>
          <p:nvPr/>
        </p:nvGrpSpPr>
        <p:grpSpPr>
          <a:xfrm>
            <a:off x="9153427" y="5593664"/>
            <a:ext cx="2992604" cy="1218720"/>
            <a:chOff x="9153427" y="5593664"/>
            <a:chExt cx="2992604" cy="1218720"/>
          </a:xfrm>
        </p:grpSpPr>
        <p:sp>
          <p:nvSpPr>
            <p:cNvPr id="17" name="Arc 16">
              <a:extLst>
                <a:ext uri="{FF2B5EF4-FFF2-40B4-BE49-F238E27FC236}">
                  <a16:creationId xmlns:a16="http://schemas.microsoft.com/office/drawing/2014/main" id="{F05556DE-2A3B-2CD3-E87C-417812B7921F}"/>
                </a:ext>
              </a:extLst>
            </p:cNvPr>
            <p:cNvSpPr/>
            <p:nvPr/>
          </p:nvSpPr>
          <p:spPr>
            <a:xfrm rot="19710264">
              <a:off x="9153427" y="5747816"/>
              <a:ext cx="2520930" cy="729941"/>
            </a:xfrm>
            <a:prstGeom prst="arc">
              <a:avLst>
                <a:gd name="adj1" fmla="val 21251417"/>
                <a:gd name="adj2" fmla="val 10260538"/>
              </a:avLst>
            </a:prstGeom>
            <a:ln w="19050">
              <a:solidFill>
                <a:schemeClr val="tx2">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18" name="Arc 17">
              <a:extLst>
                <a:ext uri="{FF2B5EF4-FFF2-40B4-BE49-F238E27FC236}">
                  <a16:creationId xmlns:a16="http://schemas.microsoft.com/office/drawing/2014/main" id="{9367C86F-DB1D-8F5D-9CDB-4A229A371EDD}"/>
                </a:ext>
              </a:extLst>
            </p:cNvPr>
            <p:cNvSpPr/>
            <p:nvPr/>
          </p:nvSpPr>
          <p:spPr>
            <a:xfrm rot="8747299">
              <a:off x="10562917" y="5593664"/>
              <a:ext cx="973475" cy="248575"/>
            </a:xfrm>
            <a:prstGeom prst="arc">
              <a:avLst>
                <a:gd name="adj1" fmla="val 19682587"/>
                <a:gd name="adj2" fmla="val 11870204"/>
              </a:avLst>
            </a:prstGeom>
            <a:ln w="19050">
              <a:solidFill>
                <a:schemeClr val="tx2">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9" name="Arc 18">
              <a:extLst>
                <a:ext uri="{FF2B5EF4-FFF2-40B4-BE49-F238E27FC236}">
                  <a16:creationId xmlns:a16="http://schemas.microsoft.com/office/drawing/2014/main" id="{3C4D13CB-5509-8411-5F0B-2A87C92BE91B}"/>
                </a:ext>
              </a:extLst>
            </p:cNvPr>
            <p:cNvSpPr/>
            <p:nvPr/>
          </p:nvSpPr>
          <p:spPr>
            <a:xfrm rot="9020524">
              <a:off x="10138361" y="5628792"/>
              <a:ext cx="1400481" cy="302914"/>
            </a:xfrm>
            <a:prstGeom prst="arc">
              <a:avLst>
                <a:gd name="adj1" fmla="val 3000446"/>
                <a:gd name="adj2" fmla="val 11008027"/>
              </a:avLst>
            </a:prstGeom>
            <a:ln w="19050">
              <a:solidFill>
                <a:schemeClr val="tx2">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20" name="Arc 19">
              <a:extLst>
                <a:ext uri="{FF2B5EF4-FFF2-40B4-BE49-F238E27FC236}">
                  <a16:creationId xmlns:a16="http://schemas.microsoft.com/office/drawing/2014/main" id="{F69B436D-8B4D-3F8F-5FFE-3F5DA10D2DC2}"/>
                </a:ext>
              </a:extLst>
            </p:cNvPr>
            <p:cNvSpPr/>
            <p:nvPr/>
          </p:nvSpPr>
          <p:spPr>
            <a:xfrm rot="19710264">
              <a:off x="10294682" y="5660964"/>
              <a:ext cx="996647" cy="369845"/>
            </a:xfrm>
            <a:prstGeom prst="arc">
              <a:avLst>
                <a:gd name="adj1" fmla="val 21219675"/>
                <a:gd name="adj2" fmla="val 12379347"/>
              </a:avLst>
            </a:prstGeom>
            <a:ln w="19050">
              <a:solidFill>
                <a:schemeClr val="tx2">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pic>
          <p:nvPicPr>
            <p:cNvPr id="21" name="Picture 20" descr="https://microcameras.space/wp-content/uploads/2020/01/JMC-1.jpg">
              <a:extLst>
                <a:ext uri="{FF2B5EF4-FFF2-40B4-BE49-F238E27FC236}">
                  <a16:creationId xmlns:a16="http://schemas.microsoft.com/office/drawing/2014/main" id="{309B1B39-8244-D9DF-1F19-E803856D7AE2}"/>
                </a:ext>
              </a:extLst>
            </p:cNvPr>
            <p:cNvPicPr>
              <a:picLocks noChangeAspect="1"/>
            </p:cNvPicPr>
            <p:nvPr/>
          </p:nvPicPr>
          <p:blipFill>
            <a:blip r:embed="rId13" cstate="screen">
              <a:extLst>
                <a:ext uri="{28A0092B-C50C-407E-A947-70E740481C1C}">
                  <a14:useLocalDpi xmlns:a14="http://schemas.microsoft.com/office/drawing/2010/main" val="0"/>
                </a:ext>
              </a:extLst>
            </a:blip>
            <a:srcRect/>
            <a:stretch>
              <a:fillRect/>
            </a:stretch>
          </p:blipFill>
          <p:spPr bwMode="auto">
            <a:xfrm>
              <a:off x="11555256" y="5975110"/>
              <a:ext cx="590775" cy="568754"/>
            </a:xfrm>
            <a:prstGeom prst="ellipse">
              <a:avLst/>
            </a:prstGeom>
            <a:ln w="38100" cap="rnd">
              <a:solidFill>
                <a:schemeClr val="tx2">
                  <a:lumMod val="60000"/>
                  <a:lumOff val="4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2" name="TextBox 21">
              <a:extLst>
                <a:ext uri="{FF2B5EF4-FFF2-40B4-BE49-F238E27FC236}">
                  <a16:creationId xmlns:a16="http://schemas.microsoft.com/office/drawing/2014/main" id="{D724673B-55AA-E625-3325-A4AD822BA9C7}"/>
                </a:ext>
              </a:extLst>
            </p:cNvPr>
            <p:cNvSpPr txBox="1"/>
            <p:nvPr/>
          </p:nvSpPr>
          <p:spPr>
            <a:xfrm>
              <a:off x="11593801" y="6581552"/>
              <a:ext cx="498855" cy="230832"/>
            </a:xfrm>
            <a:prstGeom prst="rect">
              <a:avLst/>
            </a:prstGeom>
            <a:noFill/>
            <a:ln>
              <a:noFill/>
            </a:ln>
          </p:spPr>
          <p:txBody>
            <a:bodyPr wrap="none" rtlCol="0">
              <a:spAutoFit/>
            </a:bodyPr>
            <a:lstStyle/>
            <a:p>
              <a:r>
                <a:rPr lang="fr-FR" sz="900" b="1" dirty="0">
                  <a:solidFill>
                    <a:schemeClr val="accent1">
                      <a:lumMod val="60000"/>
                      <a:lumOff val="40000"/>
                    </a:schemeClr>
                  </a:solidFill>
                </a:rPr>
                <a:t>JUICE</a:t>
              </a:r>
            </a:p>
          </p:txBody>
        </p:sp>
      </p:grpSp>
      <p:grpSp>
        <p:nvGrpSpPr>
          <p:cNvPr id="23" name="Group 22">
            <a:extLst>
              <a:ext uri="{FF2B5EF4-FFF2-40B4-BE49-F238E27FC236}">
                <a16:creationId xmlns:a16="http://schemas.microsoft.com/office/drawing/2014/main" id="{65D790EC-B47B-34F3-3B42-502955F3E343}"/>
              </a:ext>
            </a:extLst>
          </p:cNvPr>
          <p:cNvGrpSpPr/>
          <p:nvPr/>
        </p:nvGrpSpPr>
        <p:grpSpPr>
          <a:xfrm>
            <a:off x="6229508" y="6005999"/>
            <a:ext cx="1147987" cy="730191"/>
            <a:chOff x="6229508" y="6005999"/>
            <a:chExt cx="1147987" cy="730191"/>
          </a:xfrm>
        </p:grpSpPr>
        <p:pic>
          <p:nvPicPr>
            <p:cNvPr id="31" name="Picture 30">
              <a:extLst>
                <a:ext uri="{FF2B5EF4-FFF2-40B4-BE49-F238E27FC236}">
                  <a16:creationId xmlns:a16="http://schemas.microsoft.com/office/drawing/2014/main" id="{6F73B880-4391-A1DF-C011-C77A6A47C86A}"/>
                </a:ext>
              </a:extLst>
            </p:cNvPr>
            <p:cNvPicPr>
              <a:picLocks noChangeAspect="1"/>
            </p:cNvPicPr>
            <p:nvPr/>
          </p:nvPicPr>
          <p:blipFill>
            <a:blip r:embed="rId14"/>
            <a:stretch>
              <a:fillRect/>
            </a:stretch>
          </p:blipFill>
          <p:spPr>
            <a:xfrm>
              <a:off x="6589574" y="6005999"/>
              <a:ext cx="581319" cy="540000"/>
            </a:xfrm>
            <a:prstGeom prst="ellipse">
              <a:avLst/>
            </a:prstGeom>
            <a:ln w="38100" cap="rnd">
              <a:solidFill>
                <a:schemeClr val="accent1">
                  <a:lumMod val="60000"/>
                  <a:lumOff val="4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cxnSp>
          <p:nvCxnSpPr>
            <p:cNvPr id="35" name="Straight Connector 34">
              <a:extLst>
                <a:ext uri="{FF2B5EF4-FFF2-40B4-BE49-F238E27FC236}">
                  <a16:creationId xmlns:a16="http://schemas.microsoft.com/office/drawing/2014/main" id="{CCF6C6EA-6130-92C7-49F0-59C44462A319}"/>
                </a:ext>
              </a:extLst>
            </p:cNvPr>
            <p:cNvCxnSpPr>
              <a:endCxn id="31" idx="2"/>
            </p:cNvCxnSpPr>
            <p:nvPr/>
          </p:nvCxnSpPr>
          <p:spPr>
            <a:xfrm flipV="1">
              <a:off x="6229508" y="6275999"/>
              <a:ext cx="360066" cy="56748"/>
            </a:xfrm>
            <a:prstGeom prst="line">
              <a:avLst/>
            </a:prstGeom>
            <a:ln w="19050">
              <a:solidFill>
                <a:schemeClr val="accent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05A86BB3-0A0A-5495-CD2C-FCBF49A31258}"/>
                </a:ext>
              </a:extLst>
            </p:cNvPr>
            <p:cNvSpPr txBox="1"/>
            <p:nvPr/>
          </p:nvSpPr>
          <p:spPr>
            <a:xfrm>
              <a:off x="6923525" y="6505358"/>
              <a:ext cx="453970" cy="230832"/>
            </a:xfrm>
            <a:prstGeom prst="rect">
              <a:avLst/>
            </a:prstGeom>
            <a:noFill/>
          </p:spPr>
          <p:txBody>
            <a:bodyPr wrap="none" rtlCol="0">
              <a:spAutoFit/>
            </a:bodyPr>
            <a:lstStyle/>
            <a:p>
              <a:r>
                <a:rPr lang="fr-FR" sz="900" b="1" dirty="0">
                  <a:solidFill>
                    <a:schemeClr val="accent1">
                      <a:lumMod val="60000"/>
                      <a:lumOff val="40000"/>
                    </a:schemeClr>
                  </a:solidFill>
                </a:rPr>
                <a:t>MMX</a:t>
              </a:r>
            </a:p>
          </p:txBody>
        </p:sp>
      </p:grpSp>
      <p:sp>
        <p:nvSpPr>
          <p:cNvPr id="39" name="Arc 38">
            <a:extLst>
              <a:ext uri="{FF2B5EF4-FFF2-40B4-BE49-F238E27FC236}">
                <a16:creationId xmlns:a16="http://schemas.microsoft.com/office/drawing/2014/main" id="{011CD6A2-AE62-6331-E6AF-B2EF810C3224}"/>
              </a:ext>
            </a:extLst>
          </p:cNvPr>
          <p:cNvSpPr/>
          <p:nvPr/>
        </p:nvSpPr>
        <p:spPr>
          <a:xfrm rot="3190978">
            <a:off x="4412746" y="6447411"/>
            <a:ext cx="1430327" cy="476343"/>
          </a:xfrm>
          <a:prstGeom prst="arc">
            <a:avLst>
              <a:gd name="adj1" fmla="val 4720795"/>
              <a:gd name="adj2" fmla="val 13190572"/>
            </a:avLst>
          </a:prstGeom>
          <a:ln w="19050">
            <a:solidFill>
              <a:schemeClr val="accent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nvGrpSpPr>
          <p:cNvPr id="40" name="Group 39">
            <a:extLst>
              <a:ext uri="{FF2B5EF4-FFF2-40B4-BE49-F238E27FC236}">
                <a16:creationId xmlns:a16="http://schemas.microsoft.com/office/drawing/2014/main" id="{EB990C1E-D204-8DB5-6823-526234FD8304}"/>
              </a:ext>
            </a:extLst>
          </p:cNvPr>
          <p:cNvGrpSpPr/>
          <p:nvPr/>
        </p:nvGrpSpPr>
        <p:grpSpPr>
          <a:xfrm>
            <a:off x="2360905" y="5298530"/>
            <a:ext cx="638430" cy="860215"/>
            <a:chOff x="2360905" y="5298530"/>
            <a:chExt cx="638430" cy="860215"/>
          </a:xfrm>
        </p:grpSpPr>
        <p:pic>
          <p:nvPicPr>
            <p:cNvPr id="41" name="Picture 40" descr="L:\SPACE - space projects\active\3D+-Intuitive-Machines-MCOH-Rebuild\Data\Pictures\2022-07-18- Integrated and weight test\20220718_101046.jpg">
              <a:extLst>
                <a:ext uri="{FF2B5EF4-FFF2-40B4-BE49-F238E27FC236}">
                  <a16:creationId xmlns:a16="http://schemas.microsoft.com/office/drawing/2014/main" id="{0DDEAE17-F4CB-34ED-6541-702A24273DBC}"/>
                </a:ext>
              </a:extLst>
            </p:cNvPr>
            <p:cNvPicPr>
              <a:picLocks noChangeAspect="1"/>
            </p:cNvPicPr>
            <p:nvPr/>
          </p:nvPicPr>
          <p:blipFill rotWithShape="1">
            <a:blip r:embed="rId15" cstate="screen">
              <a:extLst>
                <a:ext uri="{28A0092B-C50C-407E-A947-70E740481C1C}">
                  <a14:useLocalDpi xmlns:a14="http://schemas.microsoft.com/office/drawing/2010/main" val="0"/>
                </a:ext>
              </a:extLst>
            </a:blip>
            <a:srcRect l="20770" t="10521" r="19620" b="10028"/>
            <a:stretch/>
          </p:blipFill>
          <p:spPr bwMode="auto">
            <a:xfrm>
              <a:off x="2435314" y="5298530"/>
              <a:ext cx="540000" cy="540000"/>
            </a:xfrm>
            <a:prstGeom prst="ellipse">
              <a:avLst/>
            </a:prstGeom>
            <a:ln w="381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cxnSp>
          <p:nvCxnSpPr>
            <p:cNvPr id="42" name="Straight Connector 41">
              <a:extLst>
                <a:ext uri="{FF2B5EF4-FFF2-40B4-BE49-F238E27FC236}">
                  <a16:creationId xmlns:a16="http://schemas.microsoft.com/office/drawing/2014/main" id="{420542F5-BCF3-0691-92B4-F3734D8B6C45}"/>
                </a:ext>
              </a:extLst>
            </p:cNvPr>
            <p:cNvCxnSpPr>
              <a:stCxn id="41" idx="3"/>
            </p:cNvCxnSpPr>
            <p:nvPr/>
          </p:nvCxnSpPr>
          <p:spPr>
            <a:xfrm flipH="1">
              <a:off x="2360905" y="5759449"/>
              <a:ext cx="153490" cy="399296"/>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FE502820-7FB4-B834-A682-E6D3A93A8010}"/>
                </a:ext>
              </a:extLst>
            </p:cNvPr>
            <p:cNvSpPr txBox="1"/>
            <p:nvPr/>
          </p:nvSpPr>
          <p:spPr>
            <a:xfrm>
              <a:off x="2442772" y="5817490"/>
              <a:ext cx="556563" cy="230832"/>
            </a:xfrm>
            <a:prstGeom prst="rect">
              <a:avLst/>
            </a:prstGeom>
            <a:noFill/>
          </p:spPr>
          <p:txBody>
            <a:bodyPr wrap="none" rtlCol="0">
              <a:spAutoFit/>
            </a:bodyPr>
            <a:lstStyle/>
            <a:p>
              <a:r>
                <a:rPr lang="fr-FR" sz="900" b="1" dirty="0">
                  <a:solidFill>
                    <a:schemeClr val="bg1"/>
                  </a:solidFill>
                </a:rPr>
                <a:t>Nova-C</a:t>
              </a:r>
            </a:p>
          </p:txBody>
        </p:sp>
      </p:grpSp>
      <p:grpSp>
        <p:nvGrpSpPr>
          <p:cNvPr id="66" name="Group 65">
            <a:extLst>
              <a:ext uri="{FF2B5EF4-FFF2-40B4-BE49-F238E27FC236}">
                <a16:creationId xmlns:a16="http://schemas.microsoft.com/office/drawing/2014/main" id="{2C670D81-3BCD-F752-3558-739D074918F2}"/>
              </a:ext>
            </a:extLst>
          </p:cNvPr>
          <p:cNvGrpSpPr/>
          <p:nvPr/>
        </p:nvGrpSpPr>
        <p:grpSpPr>
          <a:xfrm>
            <a:off x="1257489" y="5382653"/>
            <a:ext cx="1013437" cy="834681"/>
            <a:chOff x="1257489" y="5382653"/>
            <a:chExt cx="1013437" cy="834681"/>
          </a:xfrm>
        </p:grpSpPr>
        <p:pic>
          <p:nvPicPr>
            <p:cNvPr id="67" name="Picture 66" descr="Photo: Instagram/mbrspacecentre">
              <a:extLst>
                <a:ext uri="{FF2B5EF4-FFF2-40B4-BE49-F238E27FC236}">
                  <a16:creationId xmlns:a16="http://schemas.microsoft.com/office/drawing/2014/main" id="{3B8EC15A-306D-E86D-5D7C-875326AED068}"/>
                </a:ext>
              </a:extLst>
            </p:cNvPr>
            <p:cNvPicPr>
              <a:picLocks noChangeAspect="1"/>
            </p:cNvPicPr>
            <p:nvPr/>
          </p:nvPicPr>
          <p:blipFill rotWithShape="1">
            <a:blip r:embed="rId16" cstate="screen">
              <a:extLst>
                <a:ext uri="{28A0092B-C50C-407E-A947-70E740481C1C}">
                  <a14:useLocalDpi xmlns:a14="http://schemas.microsoft.com/office/drawing/2010/main" val="0"/>
                </a:ext>
              </a:extLst>
            </a:blip>
            <a:srcRect l="30764" r="28225" b="27090"/>
            <a:stretch/>
          </p:blipFill>
          <p:spPr bwMode="auto">
            <a:xfrm>
              <a:off x="1257489" y="5382653"/>
              <a:ext cx="540000" cy="540000"/>
            </a:xfrm>
            <a:prstGeom prst="ellipse">
              <a:avLst/>
            </a:prstGeom>
            <a:ln w="381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cxnSp>
          <p:nvCxnSpPr>
            <p:cNvPr id="70" name="Straight Connector 69">
              <a:extLst>
                <a:ext uri="{FF2B5EF4-FFF2-40B4-BE49-F238E27FC236}">
                  <a16:creationId xmlns:a16="http://schemas.microsoft.com/office/drawing/2014/main" id="{68B13EE2-E282-AE2B-47BE-1C9817A5295D}"/>
                </a:ext>
              </a:extLst>
            </p:cNvPr>
            <p:cNvCxnSpPr>
              <a:stCxn id="67" idx="5"/>
            </p:cNvCxnSpPr>
            <p:nvPr/>
          </p:nvCxnSpPr>
          <p:spPr>
            <a:xfrm>
              <a:off x="1718408" y="5843572"/>
              <a:ext cx="552518" cy="373762"/>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2AB302E1-7DDD-FE6C-D308-8759CFD776EC}"/>
                </a:ext>
              </a:extLst>
            </p:cNvPr>
            <p:cNvSpPr txBox="1"/>
            <p:nvPr/>
          </p:nvSpPr>
          <p:spPr>
            <a:xfrm>
              <a:off x="1259627" y="5915845"/>
              <a:ext cx="535724" cy="230832"/>
            </a:xfrm>
            <a:prstGeom prst="rect">
              <a:avLst/>
            </a:prstGeom>
            <a:noFill/>
          </p:spPr>
          <p:txBody>
            <a:bodyPr wrap="none" rtlCol="0">
              <a:spAutoFit/>
            </a:bodyPr>
            <a:lstStyle/>
            <a:p>
              <a:r>
                <a:rPr lang="fr-FR" sz="900" b="1" dirty="0">
                  <a:solidFill>
                    <a:schemeClr val="bg1"/>
                  </a:solidFill>
                </a:rPr>
                <a:t>Rashid</a:t>
              </a:r>
            </a:p>
          </p:txBody>
        </p:sp>
      </p:grpSp>
      <p:grpSp>
        <p:nvGrpSpPr>
          <p:cNvPr id="72" name="Group 71">
            <a:extLst>
              <a:ext uri="{FF2B5EF4-FFF2-40B4-BE49-F238E27FC236}">
                <a16:creationId xmlns:a16="http://schemas.microsoft.com/office/drawing/2014/main" id="{7EB7D0E0-C1C1-BA93-B62E-287C89DAB985}"/>
              </a:ext>
            </a:extLst>
          </p:cNvPr>
          <p:cNvGrpSpPr/>
          <p:nvPr/>
        </p:nvGrpSpPr>
        <p:grpSpPr>
          <a:xfrm>
            <a:off x="2369568" y="6079906"/>
            <a:ext cx="1190103" cy="765469"/>
            <a:chOff x="2428213" y="6094403"/>
            <a:chExt cx="1190103" cy="765469"/>
          </a:xfrm>
        </p:grpSpPr>
        <p:pic>
          <p:nvPicPr>
            <p:cNvPr id="73" name="Picture 72">
              <a:extLst>
                <a:ext uri="{FF2B5EF4-FFF2-40B4-BE49-F238E27FC236}">
                  <a16:creationId xmlns:a16="http://schemas.microsoft.com/office/drawing/2014/main" id="{85F3150D-DB4E-29EA-F393-A6021B4DFA59}"/>
                </a:ext>
              </a:extLst>
            </p:cNvPr>
            <p:cNvPicPr>
              <a:picLocks noChangeAspect="1"/>
            </p:cNvPicPr>
            <p:nvPr/>
          </p:nvPicPr>
          <p:blipFill rotWithShape="1">
            <a:blip r:embed="rId17" cstate="screen">
              <a:extLst>
                <a:ext uri="{28A0092B-C50C-407E-A947-70E740481C1C}">
                  <a14:useLocalDpi xmlns:a14="http://schemas.microsoft.com/office/drawing/2010/main" val="0"/>
                </a:ext>
              </a:extLst>
            </a:blip>
            <a:srcRect l="23430" t="23000" r="16516" b="21593"/>
            <a:stretch/>
          </p:blipFill>
          <p:spPr>
            <a:xfrm>
              <a:off x="2925804" y="6094403"/>
              <a:ext cx="585280" cy="540000"/>
            </a:xfrm>
            <a:prstGeom prst="ellipse">
              <a:avLst/>
            </a:prstGeom>
            <a:ln w="381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cxnSp>
          <p:nvCxnSpPr>
            <p:cNvPr id="74" name="Straight Connector 73">
              <a:extLst>
                <a:ext uri="{FF2B5EF4-FFF2-40B4-BE49-F238E27FC236}">
                  <a16:creationId xmlns:a16="http://schemas.microsoft.com/office/drawing/2014/main" id="{D93FD803-6AFD-A9F1-1E87-2C17FE5F950C}"/>
                </a:ext>
              </a:extLst>
            </p:cNvPr>
            <p:cNvCxnSpPr>
              <a:endCxn id="73" idx="2"/>
            </p:cNvCxnSpPr>
            <p:nvPr/>
          </p:nvCxnSpPr>
          <p:spPr>
            <a:xfrm>
              <a:off x="2428213" y="6313028"/>
              <a:ext cx="497591" cy="51375"/>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035C6E84-B8A2-6725-6C0F-690EB03D7B68}"/>
                </a:ext>
              </a:extLst>
            </p:cNvPr>
            <p:cNvSpPr txBox="1"/>
            <p:nvPr/>
          </p:nvSpPr>
          <p:spPr>
            <a:xfrm>
              <a:off x="2858172" y="6629040"/>
              <a:ext cx="760144" cy="230832"/>
            </a:xfrm>
            <a:prstGeom prst="rect">
              <a:avLst/>
            </a:prstGeom>
            <a:noFill/>
          </p:spPr>
          <p:txBody>
            <a:bodyPr wrap="none" rtlCol="0">
              <a:spAutoFit/>
            </a:bodyPr>
            <a:lstStyle/>
            <a:p>
              <a:r>
                <a:rPr lang="fr-FR" sz="900" b="1" dirty="0">
                  <a:solidFill>
                    <a:schemeClr val="bg1"/>
                  </a:solidFill>
                </a:rPr>
                <a:t>PROSPECT</a:t>
              </a:r>
            </a:p>
          </p:txBody>
        </p:sp>
      </p:grpSp>
      <p:pic>
        <p:nvPicPr>
          <p:cNvPr id="76" name="Picture 75" descr="L:\SPACE - space projects\active\3D+-Intuitive-Machines-MCOH-Rebuild\Data\Pictures\2022-07-18- Integrated and weight test\20220718_101046.jpg">
            <a:extLst>
              <a:ext uri="{FF2B5EF4-FFF2-40B4-BE49-F238E27FC236}">
                <a16:creationId xmlns:a16="http://schemas.microsoft.com/office/drawing/2014/main" id="{82CA2204-3FF6-0300-A63E-C2E7BEB6FE60}"/>
              </a:ext>
            </a:extLst>
          </p:cNvPr>
          <p:cNvPicPr/>
          <p:nvPr/>
        </p:nvPicPr>
        <p:blipFill rotWithShape="1">
          <a:blip r:embed="rId18" cstate="screen">
            <a:extLst>
              <a:ext uri="{28A0092B-C50C-407E-A947-70E740481C1C}">
                <a14:useLocalDpi xmlns:a14="http://schemas.microsoft.com/office/drawing/2010/main" val="0"/>
              </a:ext>
            </a:extLst>
          </a:blip>
          <a:srcRect l="19766" t="14329" r="19988" b="5373"/>
          <a:stretch/>
        </p:blipFill>
        <p:spPr bwMode="auto">
          <a:xfrm>
            <a:off x="9145864" y="2226918"/>
            <a:ext cx="2830924" cy="2830924"/>
          </a:xfrm>
          <a:prstGeom prst="rect">
            <a:avLst/>
          </a:prstGeom>
          <a:noFill/>
          <a:ln>
            <a:noFill/>
          </a:ln>
        </p:spPr>
      </p:pic>
      <p:pic>
        <p:nvPicPr>
          <p:cNvPr id="77" name="Picture 2">
            <a:extLst>
              <a:ext uri="{FF2B5EF4-FFF2-40B4-BE49-F238E27FC236}">
                <a16:creationId xmlns:a16="http://schemas.microsoft.com/office/drawing/2014/main" id="{E328EA0C-BD84-AECB-84D6-7C8D907C7D5D}"/>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l="21820" t="12085" r="9433" b="19167"/>
          <a:stretch/>
        </p:blipFill>
        <p:spPr bwMode="auto">
          <a:xfrm>
            <a:off x="6190011" y="2223908"/>
            <a:ext cx="2830924" cy="2830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03149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8"/>
          </p:nvPr>
        </p:nvSpPr>
        <p:spPr>
          <a:xfrm>
            <a:off x="1" y="203"/>
            <a:ext cx="2104844" cy="252239"/>
          </a:xfrm>
        </p:spPr>
        <p:txBody>
          <a:bodyPr/>
          <a:lstStyle/>
          <a:p>
            <a:r>
              <a:rPr lang="fr-BE" dirty="0"/>
              <a:t>LX </a:t>
            </a:r>
            <a:r>
              <a:rPr lang="fr-BE" dirty="0" err="1"/>
              <a:t>intruments</a:t>
            </a:r>
            <a:r>
              <a:rPr lang="fr-BE" dirty="0"/>
              <a:t> – </a:t>
            </a:r>
            <a:r>
              <a:rPr lang="fr-BE" dirty="0" err="1"/>
              <a:t>under</a:t>
            </a:r>
            <a:r>
              <a:rPr lang="fr-BE" dirty="0"/>
              <a:t> design</a:t>
            </a:r>
            <a:endParaRPr lang="fr-FR" dirty="0"/>
          </a:p>
        </p:txBody>
      </p:sp>
      <p:sp>
        <p:nvSpPr>
          <p:cNvPr id="3" name="Content Placeholder 2"/>
          <p:cNvSpPr>
            <a:spLocks noGrp="1"/>
          </p:cNvSpPr>
          <p:nvPr>
            <p:ph sz="quarter" idx="50"/>
          </p:nvPr>
        </p:nvSpPr>
        <p:spPr>
          <a:xfrm>
            <a:off x="720000" y="1478023"/>
            <a:ext cx="4137053" cy="1038105"/>
          </a:xfrm>
        </p:spPr>
        <p:txBody>
          <a:bodyPr/>
          <a:lstStyle/>
          <a:p>
            <a:pPr marL="0" indent="0">
              <a:buNone/>
            </a:pPr>
            <a:r>
              <a:rPr lang="en-US" dirty="0"/>
              <a:t>Mars Sample Return (ESA-NASA): collect and return samples to Earth by 2031</a:t>
            </a:r>
          </a:p>
        </p:txBody>
      </p:sp>
      <p:sp>
        <p:nvSpPr>
          <p:cNvPr id="4" name="Text Placeholder 3"/>
          <p:cNvSpPr>
            <a:spLocks noGrp="1"/>
          </p:cNvSpPr>
          <p:nvPr>
            <p:ph type="body" sz="quarter" idx="16"/>
          </p:nvPr>
        </p:nvSpPr>
        <p:spPr/>
        <p:txBody>
          <a:bodyPr/>
          <a:lstStyle/>
          <a:p>
            <a:r>
              <a:rPr lang="fr-BE" dirty="0"/>
              <a:t>MSR – ERO &amp; STA</a:t>
            </a:r>
            <a:endParaRPr lang="fr-FR" dirty="0"/>
          </a:p>
        </p:txBody>
      </p:sp>
      <p:pic>
        <p:nvPicPr>
          <p:cNvPr id="65" name="Picture 64"/>
          <p:cNvPicPr>
            <a:picLocks noChangeAspect="1"/>
          </p:cNvPicPr>
          <p:nvPr/>
        </p:nvPicPr>
        <p:blipFill>
          <a:blip r:embed="rId3"/>
          <a:stretch>
            <a:fillRect/>
          </a:stretch>
        </p:blipFill>
        <p:spPr>
          <a:xfrm>
            <a:off x="5274714" y="613856"/>
            <a:ext cx="6871317" cy="4383949"/>
          </a:xfrm>
          <a:prstGeom prst="rect">
            <a:avLst/>
          </a:prstGeom>
        </p:spPr>
      </p:pic>
      <p:sp>
        <p:nvSpPr>
          <p:cNvPr id="67" name="Oval 66"/>
          <p:cNvSpPr/>
          <p:nvPr/>
        </p:nvSpPr>
        <p:spPr>
          <a:xfrm>
            <a:off x="7283999" y="2134477"/>
            <a:ext cx="965416" cy="860612"/>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8" name="Oval 67"/>
          <p:cNvSpPr/>
          <p:nvPr/>
        </p:nvSpPr>
        <p:spPr>
          <a:xfrm>
            <a:off x="8635289" y="868073"/>
            <a:ext cx="1159831" cy="663608"/>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Picture 4">
            <a:extLst>
              <a:ext uri="{FF2B5EF4-FFF2-40B4-BE49-F238E27FC236}">
                <a16:creationId xmlns:a16="http://schemas.microsoft.com/office/drawing/2014/main" id="{1B58F22B-B26F-93CE-D7B8-079B0EFCC9FD}"/>
              </a:ext>
            </a:extLst>
          </p:cNvPr>
          <p:cNvPicPr>
            <a:picLocks noChangeAspect="1"/>
          </p:cNvPicPr>
          <p:nvPr/>
        </p:nvPicPr>
        <p:blipFill rotWithShape="1">
          <a:blip r:embed="rId4">
            <a:extLst>
              <a:ext uri="{28A0092B-C50C-407E-A947-70E740481C1C}">
                <a14:useLocalDpi xmlns:a14="http://schemas.microsoft.com/office/drawing/2010/main" val="0"/>
              </a:ext>
            </a:extLst>
          </a:blip>
          <a:srcRect t="-56" b="78502"/>
          <a:stretch/>
        </p:blipFill>
        <p:spPr>
          <a:xfrm>
            <a:off x="-65196" y="5198783"/>
            <a:ext cx="12322391" cy="2119150"/>
          </a:xfrm>
          <a:prstGeom prst="rect">
            <a:avLst/>
          </a:prstGeom>
        </p:spPr>
      </p:pic>
      <p:pic>
        <p:nvPicPr>
          <p:cNvPr id="6" name="Picture 5">
            <a:extLst>
              <a:ext uri="{FF2B5EF4-FFF2-40B4-BE49-F238E27FC236}">
                <a16:creationId xmlns:a16="http://schemas.microsoft.com/office/drawing/2014/main" id="{E6879EA3-A473-E433-BA8A-7CB74493A1D8}"/>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l="-632" r="632" b="30972"/>
          <a:stretch/>
        </p:blipFill>
        <p:spPr>
          <a:xfrm>
            <a:off x="934861" y="6078525"/>
            <a:ext cx="1129222" cy="779475"/>
          </a:xfrm>
          <a:prstGeom prst="rect">
            <a:avLst/>
          </a:prstGeom>
          <a:noFill/>
        </p:spPr>
      </p:pic>
      <p:pic>
        <p:nvPicPr>
          <p:cNvPr id="7" name="Picture 6">
            <a:extLst>
              <a:ext uri="{FF2B5EF4-FFF2-40B4-BE49-F238E27FC236}">
                <a16:creationId xmlns:a16="http://schemas.microsoft.com/office/drawing/2014/main" id="{D9695A51-3868-7EC0-4AD1-31949318F714}"/>
              </a:ext>
            </a:extLst>
          </p:cNvPr>
          <p:cNvPicPr>
            <a:picLocks noChangeAspect="1"/>
          </p:cNvPicPr>
          <p:nvPr/>
        </p:nvPicPr>
        <p:blipFill>
          <a:blip r:embed="rId6" cstate="screen">
            <a:extLst>
              <a:ext uri="{28A0092B-C50C-407E-A947-70E740481C1C}">
                <a14:useLocalDpi xmlns:a14="http://schemas.microsoft.com/office/drawing/2010/main" val="0"/>
              </a:ext>
            </a:extLst>
          </a:blip>
          <a:srcRect/>
          <a:stretch/>
        </p:blipFill>
        <p:spPr>
          <a:xfrm>
            <a:off x="2136798" y="6032290"/>
            <a:ext cx="433425" cy="411921"/>
          </a:xfrm>
          <a:prstGeom prst="rect">
            <a:avLst/>
          </a:prstGeom>
          <a:noFill/>
        </p:spPr>
      </p:pic>
      <p:pic>
        <p:nvPicPr>
          <p:cNvPr id="8" name="Picture 7">
            <a:extLst>
              <a:ext uri="{FF2B5EF4-FFF2-40B4-BE49-F238E27FC236}">
                <a16:creationId xmlns:a16="http://schemas.microsoft.com/office/drawing/2014/main" id="{E1367CF8-E990-6816-6649-6EFE587F7E26}"/>
              </a:ext>
            </a:extLst>
          </p:cNvPr>
          <p:cNvPicPr>
            <a:picLocks noChangeAspect="1"/>
          </p:cNvPicPr>
          <p:nvPr/>
        </p:nvPicPr>
        <p:blipFill rotWithShape="1">
          <a:blip r:embed="rId7" cstate="screen">
            <a:extLst>
              <a:ext uri="{28A0092B-C50C-407E-A947-70E740481C1C}">
                <a14:useLocalDpi xmlns:a14="http://schemas.microsoft.com/office/drawing/2010/main" val="0"/>
              </a:ext>
            </a:extLst>
          </a:blip>
          <a:srcRect l="2723" t="3378" r="-2723" b="22750"/>
          <a:stretch/>
        </p:blipFill>
        <p:spPr>
          <a:xfrm>
            <a:off x="4857053" y="6297395"/>
            <a:ext cx="758887" cy="560605"/>
          </a:xfrm>
          <a:prstGeom prst="rect">
            <a:avLst/>
          </a:prstGeom>
        </p:spPr>
      </p:pic>
      <p:pic>
        <p:nvPicPr>
          <p:cNvPr id="9" name="Picture 8">
            <a:extLst>
              <a:ext uri="{FF2B5EF4-FFF2-40B4-BE49-F238E27FC236}">
                <a16:creationId xmlns:a16="http://schemas.microsoft.com/office/drawing/2014/main" id="{793BD51B-C96D-A5E6-8A7C-9AA59A84E384}"/>
              </a:ext>
            </a:extLst>
          </p:cNvPr>
          <p:cNvPicPr>
            <a:picLocks noChangeAspect="1"/>
          </p:cNvPicPr>
          <p:nvPr/>
        </p:nvPicPr>
        <p:blipFill>
          <a:blip r:embed="rId8" cstate="screen">
            <a:extLst>
              <a:ext uri="{28A0092B-C50C-407E-A947-70E740481C1C}">
                <a14:useLocalDpi xmlns:a14="http://schemas.microsoft.com/office/drawing/2010/main" val="0"/>
              </a:ext>
            </a:extLst>
          </a:blip>
          <a:srcRect/>
          <a:stretch/>
        </p:blipFill>
        <p:spPr>
          <a:xfrm>
            <a:off x="5979296" y="6115818"/>
            <a:ext cx="375476" cy="354021"/>
          </a:xfrm>
          <a:prstGeom prst="rect">
            <a:avLst/>
          </a:prstGeom>
          <a:noFill/>
        </p:spPr>
      </p:pic>
      <p:pic>
        <p:nvPicPr>
          <p:cNvPr id="10" name="Picture 2">
            <a:extLst>
              <a:ext uri="{FF2B5EF4-FFF2-40B4-BE49-F238E27FC236}">
                <a16:creationId xmlns:a16="http://schemas.microsoft.com/office/drawing/2014/main" id="{038A8FEC-B387-AB34-49E9-F8DF009E9D8D}"/>
              </a:ext>
            </a:extLst>
          </p:cNvPr>
          <p:cNvPicPr>
            <a:picLocks noChangeAspect="1" noChangeArrowheads="1"/>
          </p:cNvPicPr>
          <p:nvPr/>
        </p:nvPicPr>
        <p:blipFill rotWithShape="1">
          <a:blip r:embed="rId9" cstate="screen">
            <a:extLst>
              <a:ext uri="{28A0092B-C50C-407E-A947-70E740481C1C}">
                <a14:useLocalDpi xmlns:a14="http://schemas.microsoft.com/office/drawing/2010/main" val="0"/>
              </a:ext>
            </a:extLst>
          </a:blip>
          <a:srcRect l="19090" t="7091" r="6230" b="32412"/>
          <a:stretch/>
        </p:blipFill>
        <p:spPr bwMode="auto">
          <a:xfrm>
            <a:off x="8016334" y="5251996"/>
            <a:ext cx="2397743" cy="1606004"/>
          </a:xfrm>
          <a:prstGeom prst="rect">
            <a:avLst/>
          </a:prstGeom>
          <a:noFill/>
        </p:spPr>
      </p:pic>
      <p:pic>
        <p:nvPicPr>
          <p:cNvPr id="11" name="Picture 10">
            <a:extLst>
              <a:ext uri="{FF2B5EF4-FFF2-40B4-BE49-F238E27FC236}">
                <a16:creationId xmlns:a16="http://schemas.microsoft.com/office/drawing/2014/main" id="{DEDB6236-5462-0349-1ACE-DB59C3AA7C3D}"/>
              </a:ext>
            </a:extLst>
          </p:cNvPr>
          <p:cNvPicPr>
            <a:picLocks noChangeAspect="1"/>
          </p:cNvPicPr>
          <p:nvPr/>
        </p:nvPicPr>
        <p:blipFill>
          <a:blip r:embed="rId10" cstate="screen">
            <a:extLst>
              <a:ext uri="{28A0092B-C50C-407E-A947-70E740481C1C}">
                <a14:useLocalDpi xmlns:a14="http://schemas.microsoft.com/office/drawing/2010/main" val="0"/>
              </a:ext>
            </a:extLst>
          </a:blip>
          <a:srcRect/>
          <a:stretch/>
        </p:blipFill>
        <p:spPr>
          <a:xfrm>
            <a:off x="10403098" y="5691443"/>
            <a:ext cx="387082" cy="387082"/>
          </a:xfrm>
          <a:prstGeom prst="rect">
            <a:avLst/>
          </a:prstGeom>
          <a:noFill/>
        </p:spPr>
      </p:pic>
      <p:pic>
        <p:nvPicPr>
          <p:cNvPr id="12" name="Picture 11">
            <a:extLst>
              <a:ext uri="{FF2B5EF4-FFF2-40B4-BE49-F238E27FC236}">
                <a16:creationId xmlns:a16="http://schemas.microsoft.com/office/drawing/2014/main" id="{CAE93893-2979-1670-A319-2A7D21754D68}"/>
              </a:ext>
            </a:extLst>
          </p:cNvPr>
          <p:cNvPicPr>
            <a:picLocks noChangeAspect="1"/>
          </p:cNvPicPr>
          <p:nvPr/>
        </p:nvPicPr>
        <p:blipFill>
          <a:blip r:embed="rId11" cstate="screen">
            <a:extLst>
              <a:ext uri="{28A0092B-C50C-407E-A947-70E740481C1C}">
                <a14:useLocalDpi xmlns:a14="http://schemas.microsoft.com/office/drawing/2010/main" val="0"/>
              </a:ext>
            </a:extLst>
          </a:blip>
          <a:srcRect/>
          <a:stretch/>
        </p:blipFill>
        <p:spPr>
          <a:xfrm>
            <a:off x="11209363" y="5687980"/>
            <a:ext cx="376224" cy="376224"/>
          </a:xfrm>
          <a:prstGeom prst="rect">
            <a:avLst/>
          </a:prstGeom>
          <a:noFill/>
        </p:spPr>
      </p:pic>
      <p:pic>
        <p:nvPicPr>
          <p:cNvPr id="13" name="Picture 12">
            <a:extLst>
              <a:ext uri="{FF2B5EF4-FFF2-40B4-BE49-F238E27FC236}">
                <a16:creationId xmlns:a16="http://schemas.microsoft.com/office/drawing/2014/main" id="{295ADBB7-5491-ADF0-A527-36F130F5B36B}"/>
              </a:ext>
            </a:extLst>
          </p:cNvPr>
          <p:cNvPicPr>
            <a:picLocks noChangeAspect="1"/>
          </p:cNvPicPr>
          <p:nvPr/>
        </p:nvPicPr>
        <p:blipFill>
          <a:blip r:embed="rId12" cstate="screen">
            <a:extLst>
              <a:ext uri="{28A0092B-C50C-407E-A947-70E740481C1C}">
                <a14:useLocalDpi xmlns:a14="http://schemas.microsoft.com/office/drawing/2010/main" val="0"/>
              </a:ext>
            </a:extLst>
          </a:blip>
          <a:srcRect/>
          <a:stretch/>
        </p:blipFill>
        <p:spPr>
          <a:xfrm>
            <a:off x="10822038" y="5687980"/>
            <a:ext cx="362500" cy="368869"/>
          </a:xfrm>
          <a:prstGeom prst="rect">
            <a:avLst/>
          </a:prstGeom>
          <a:noFill/>
        </p:spPr>
      </p:pic>
      <p:pic>
        <p:nvPicPr>
          <p:cNvPr id="14" name="Content Placeholder 5">
            <a:extLst>
              <a:ext uri="{FF2B5EF4-FFF2-40B4-BE49-F238E27FC236}">
                <a16:creationId xmlns:a16="http://schemas.microsoft.com/office/drawing/2014/main" id="{0BCA7081-9494-F6DB-46C7-839EAEA37C2D}"/>
              </a:ext>
            </a:extLst>
          </p:cNvPr>
          <p:cNvPicPr>
            <a:picLocks noChangeAspect="1"/>
          </p:cNvPicPr>
          <p:nvPr/>
        </p:nvPicPr>
        <p:blipFill rotWithShape="1">
          <a:blip r:embed="rId13" cstate="screen">
            <a:extLst>
              <a:ext uri="{28A0092B-C50C-407E-A947-70E740481C1C}">
                <a14:useLocalDpi xmlns:a14="http://schemas.microsoft.com/office/drawing/2010/main" val="0"/>
              </a:ext>
            </a:extLst>
          </a:blip>
          <a:srcRect l="36967" r="5128" b="22117"/>
          <a:stretch/>
        </p:blipFill>
        <p:spPr>
          <a:xfrm>
            <a:off x="3562184" y="5770247"/>
            <a:ext cx="898504" cy="906357"/>
          </a:xfrm>
          <a:prstGeom prst="ellipse">
            <a:avLst/>
          </a:prstGeom>
          <a:ln w="38100" cap="rnd">
            <a:solidFill>
              <a:schemeClr val="accent1">
                <a:lumMod val="60000"/>
                <a:lumOff val="4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5" name="TextBox 14">
            <a:extLst>
              <a:ext uri="{FF2B5EF4-FFF2-40B4-BE49-F238E27FC236}">
                <a16:creationId xmlns:a16="http://schemas.microsoft.com/office/drawing/2014/main" id="{7C530CD7-7C12-2CD3-B4C6-82A0E703B368}"/>
              </a:ext>
            </a:extLst>
          </p:cNvPr>
          <p:cNvSpPr txBox="1"/>
          <p:nvPr/>
        </p:nvSpPr>
        <p:spPr>
          <a:xfrm>
            <a:off x="4211848" y="6628539"/>
            <a:ext cx="433132" cy="230832"/>
          </a:xfrm>
          <a:prstGeom prst="rect">
            <a:avLst/>
          </a:prstGeom>
          <a:noFill/>
        </p:spPr>
        <p:txBody>
          <a:bodyPr wrap="none" rtlCol="0">
            <a:spAutoFit/>
          </a:bodyPr>
          <a:lstStyle/>
          <a:p>
            <a:r>
              <a:rPr lang="fr-FR" sz="900" b="1" dirty="0">
                <a:solidFill>
                  <a:schemeClr val="accent1">
                    <a:lumMod val="60000"/>
                    <a:lumOff val="40000"/>
                  </a:schemeClr>
                </a:solidFill>
              </a:rPr>
              <a:t>UVIS</a:t>
            </a:r>
          </a:p>
        </p:txBody>
      </p:sp>
      <p:grpSp>
        <p:nvGrpSpPr>
          <p:cNvPr id="16" name="Group 15">
            <a:extLst>
              <a:ext uri="{FF2B5EF4-FFF2-40B4-BE49-F238E27FC236}">
                <a16:creationId xmlns:a16="http://schemas.microsoft.com/office/drawing/2014/main" id="{F91309A2-00B8-178D-439C-5BE00180EB1D}"/>
              </a:ext>
            </a:extLst>
          </p:cNvPr>
          <p:cNvGrpSpPr/>
          <p:nvPr/>
        </p:nvGrpSpPr>
        <p:grpSpPr>
          <a:xfrm>
            <a:off x="9153427" y="5593664"/>
            <a:ext cx="2992604" cy="1218720"/>
            <a:chOff x="9153427" y="5593664"/>
            <a:chExt cx="2992604" cy="1218720"/>
          </a:xfrm>
        </p:grpSpPr>
        <p:sp>
          <p:nvSpPr>
            <p:cNvPr id="17" name="Arc 16">
              <a:extLst>
                <a:ext uri="{FF2B5EF4-FFF2-40B4-BE49-F238E27FC236}">
                  <a16:creationId xmlns:a16="http://schemas.microsoft.com/office/drawing/2014/main" id="{FF9A1146-7FA7-32C7-6502-D8933FC29D9A}"/>
                </a:ext>
              </a:extLst>
            </p:cNvPr>
            <p:cNvSpPr/>
            <p:nvPr/>
          </p:nvSpPr>
          <p:spPr>
            <a:xfrm rot="19710264">
              <a:off x="9153427" y="5747816"/>
              <a:ext cx="2520930" cy="729941"/>
            </a:xfrm>
            <a:prstGeom prst="arc">
              <a:avLst>
                <a:gd name="adj1" fmla="val 21251417"/>
                <a:gd name="adj2" fmla="val 10260538"/>
              </a:avLst>
            </a:prstGeom>
            <a:ln w="19050">
              <a:solidFill>
                <a:schemeClr val="tx2">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18" name="Arc 17">
              <a:extLst>
                <a:ext uri="{FF2B5EF4-FFF2-40B4-BE49-F238E27FC236}">
                  <a16:creationId xmlns:a16="http://schemas.microsoft.com/office/drawing/2014/main" id="{23AD4868-8BB6-C0F2-5E09-72E6A7E60133}"/>
                </a:ext>
              </a:extLst>
            </p:cNvPr>
            <p:cNvSpPr/>
            <p:nvPr/>
          </p:nvSpPr>
          <p:spPr>
            <a:xfrm rot="8747299">
              <a:off x="10562917" y="5593664"/>
              <a:ext cx="973475" cy="248575"/>
            </a:xfrm>
            <a:prstGeom prst="arc">
              <a:avLst>
                <a:gd name="adj1" fmla="val 19682587"/>
                <a:gd name="adj2" fmla="val 11870204"/>
              </a:avLst>
            </a:prstGeom>
            <a:ln w="19050">
              <a:solidFill>
                <a:schemeClr val="tx2">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9" name="Arc 18">
              <a:extLst>
                <a:ext uri="{FF2B5EF4-FFF2-40B4-BE49-F238E27FC236}">
                  <a16:creationId xmlns:a16="http://schemas.microsoft.com/office/drawing/2014/main" id="{37A31B0E-A4C9-C225-006C-42ECB338BDCA}"/>
                </a:ext>
              </a:extLst>
            </p:cNvPr>
            <p:cNvSpPr/>
            <p:nvPr/>
          </p:nvSpPr>
          <p:spPr>
            <a:xfrm rot="9020524">
              <a:off x="10138361" y="5628792"/>
              <a:ext cx="1400481" cy="302914"/>
            </a:xfrm>
            <a:prstGeom prst="arc">
              <a:avLst>
                <a:gd name="adj1" fmla="val 3000446"/>
                <a:gd name="adj2" fmla="val 11008027"/>
              </a:avLst>
            </a:prstGeom>
            <a:ln w="19050">
              <a:solidFill>
                <a:schemeClr val="tx2">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20" name="Arc 19">
              <a:extLst>
                <a:ext uri="{FF2B5EF4-FFF2-40B4-BE49-F238E27FC236}">
                  <a16:creationId xmlns:a16="http://schemas.microsoft.com/office/drawing/2014/main" id="{47A19A00-84D3-7B00-2756-2B097DF38EFF}"/>
                </a:ext>
              </a:extLst>
            </p:cNvPr>
            <p:cNvSpPr/>
            <p:nvPr/>
          </p:nvSpPr>
          <p:spPr>
            <a:xfrm rot="19710264">
              <a:off x="10294682" y="5660964"/>
              <a:ext cx="996647" cy="369845"/>
            </a:xfrm>
            <a:prstGeom prst="arc">
              <a:avLst>
                <a:gd name="adj1" fmla="val 21219675"/>
                <a:gd name="adj2" fmla="val 12379347"/>
              </a:avLst>
            </a:prstGeom>
            <a:ln w="19050">
              <a:solidFill>
                <a:schemeClr val="tx2">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pic>
          <p:nvPicPr>
            <p:cNvPr id="21" name="Picture 20" descr="https://microcameras.space/wp-content/uploads/2020/01/JMC-1.jpg">
              <a:extLst>
                <a:ext uri="{FF2B5EF4-FFF2-40B4-BE49-F238E27FC236}">
                  <a16:creationId xmlns:a16="http://schemas.microsoft.com/office/drawing/2014/main" id="{A5C10647-87E1-5CC8-8B12-1C14AA067438}"/>
                </a:ext>
              </a:extLst>
            </p:cNvPr>
            <p:cNvPicPr>
              <a:picLocks noChangeAspect="1"/>
            </p:cNvPicPr>
            <p:nvPr/>
          </p:nvPicPr>
          <p:blipFill>
            <a:blip r:embed="rId14" cstate="screen">
              <a:extLst>
                <a:ext uri="{28A0092B-C50C-407E-A947-70E740481C1C}">
                  <a14:useLocalDpi xmlns:a14="http://schemas.microsoft.com/office/drawing/2010/main" val="0"/>
                </a:ext>
              </a:extLst>
            </a:blip>
            <a:srcRect/>
            <a:stretch>
              <a:fillRect/>
            </a:stretch>
          </p:blipFill>
          <p:spPr bwMode="auto">
            <a:xfrm>
              <a:off x="11555256" y="5975110"/>
              <a:ext cx="590775" cy="568754"/>
            </a:xfrm>
            <a:prstGeom prst="ellipse">
              <a:avLst/>
            </a:prstGeom>
            <a:ln w="38100" cap="rnd">
              <a:solidFill>
                <a:schemeClr val="tx2">
                  <a:lumMod val="60000"/>
                  <a:lumOff val="4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2" name="TextBox 21">
              <a:extLst>
                <a:ext uri="{FF2B5EF4-FFF2-40B4-BE49-F238E27FC236}">
                  <a16:creationId xmlns:a16="http://schemas.microsoft.com/office/drawing/2014/main" id="{987CF7DF-6A2D-AAB6-091F-6AA3AC38BCEF}"/>
                </a:ext>
              </a:extLst>
            </p:cNvPr>
            <p:cNvSpPr txBox="1"/>
            <p:nvPr/>
          </p:nvSpPr>
          <p:spPr>
            <a:xfrm>
              <a:off x="11593801" y="6581552"/>
              <a:ext cx="498855" cy="230832"/>
            </a:xfrm>
            <a:prstGeom prst="rect">
              <a:avLst/>
            </a:prstGeom>
            <a:noFill/>
            <a:ln>
              <a:noFill/>
            </a:ln>
          </p:spPr>
          <p:txBody>
            <a:bodyPr wrap="none" rtlCol="0">
              <a:spAutoFit/>
            </a:bodyPr>
            <a:lstStyle/>
            <a:p>
              <a:r>
                <a:rPr lang="fr-FR" sz="900" b="1" dirty="0">
                  <a:solidFill>
                    <a:schemeClr val="accent1">
                      <a:lumMod val="60000"/>
                      <a:lumOff val="40000"/>
                    </a:schemeClr>
                  </a:solidFill>
                </a:rPr>
                <a:t>JUICE</a:t>
              </a:r>
            </a:p>
          </p:txBody>
        </p:sp>
      </p:grpSp>
      <p:grpSp>
        <p:nvGrpSpPr>
          <p:cNvPr id="23" name="Group 22">
            <a:extLst>
              <a:ext uri="{FF2B5EF4-FFF2-40B4-BE49-F238E27FC236}">
                <a16:creationId xmlns:a16="http://schemas.microsoft.com/office/drawing/2014/main" id="{68924BC5-8171-B72C-AA8C-26C67403D9EF}"/>
              </a:ext>
            </a:extLst>
          </p:cNvPr>
          <p:cNvGrpSpPr/>
          <p:nvPr/>
        </p:nvGrpSpPr>
        <p:grpSpPr>
          <a:xfrm>
            <a:off x="6229508" y="6005999"/>
            <a:ext cx="1147987" cy="730191"/>
            <a:chOff x="6229508" y="6005999"/>
            <a:chExt cx="1147987" cy="730191"/>
          </a:xfrm>
        </p:grpSpPr>
        <p:pic>
          <p:nvPicPr>
            <p:cNvPr id="64" name="Picture 63">
              <a:extLst>
                <a:ext uri="{FF2B5EF4-FFF2-40B4-BE49-F238E27FC236}">
                  <a16:creationId xmlns:a16="http://schemas.microsoft.com/office/drawing/2014/main" id="{D5CC1C6A-F56F-FE19-7F91-ED5A05EC457F}"/>
                </a:ext>
              </a:extLst>
            </p:cNvPr>
            <p:cNvPicPr>
              <a:picLocks noChangeAspect="1"/>
            </p:cNvPicPr>
            <p:nvPr/>
          </p:nvPicPr>
          <p:blipFill>
            <a:blip r:embed="rId15"/>
            <a:stretch>
              <a:fillRect/>
            </a:stretch>
          </p:blipFill>
          <p:spPr>
            <a:xfrm>
              <a:off x="6589574" y="6005999"/>
              <a:ext cx="581319" cy="540000"/>
            </a:xfrm>
            <a:prstGeom prst="ellipse">
              <a:avLst/>
            </a:prstGeom>
            <a:ln w="38100" cap="rnd">
              <a:solidFill>
                <a:schemeClr val="accent1">
                  <a:lumMod val="60000"/>
                  <a:lumOff val="4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cxnSp>
          <p:nvCxnSpPr>
            <p:cNvPr id="69" name="Straight Connector 68">
              <a:extLst>
                <a:ext uri="{FF2B5EF4-FFF2-40B4-BE49-F238E27FC236}">
                  <a16:creationId xmlns:a16="http://schemas.microsoft.com/office/drawing/2014/main" id="{413B91E0-FC98-2F03-F2EE-0F6F822B8DD9}"/>
                </a:ext>
              </a:extLst>
            </p:cNvPr>
            <p:cNvCxnSpPr>
              <a:endCxn id="64" idx="2"/>
            </p:cNvCxnSpPr>
            <p:nvPr/>
          </p:nvCxnSpPr>
          <p:spPr>
            <a:xfrm flipV="1">
              <a:off x="6229508" y="6275999"/>
              <a:ext cx="360066" cy="56748"/>
            </a:xfrm>
            <a:prstGeom prst="line">
              <a:avLst/>
            </a:prstGeom>
            <a:ln w="19050">
              <a:solidFill>
                <a:schemeClr val="accent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7794064B-EE74-F0CC-A9A5-550D9D053003}"/>
                </a:ext>
              </a:extLst>
            </p:cNvPr>
            <p:cNvSpPr txBox="1"/>
            <p:nvPr/>
          </p:nvSpPr>
          <p:spPr>
            <a:xfrm>
              <a:off x="6923525" y="6505358"/>
              <a:ext cx="453970" cy="230832"/>
            </a:xfrm>
            <a:prstGeom prst="rect">
              <a:avLst/>
            </a:prstGeom>
            <a:noFill/>
          </p:spPr>
          <p:txBody>
            <a:bodyPr wrap="none" rtlCol="0">
              <a:spAutoFit/>
            </a:bodyPr>
            <a:lstStyle/>
            <a:p>
              <a:r>
                <a:rPr lang="fr-FR" sz="900" b="1" dirty="0">
                  <a:solidFill>
                    <a:schemeClr val="accent1">
                      <a:lumMod val="60000"/>
                      <a:lumOff val="40000"/>
                    </a:schemeClr>
                  </a:solidFill>
                </a:rPr>
                <a:t>MMX</a:t>
              </a:r>
            </a:p>
          </p:txBody>
        </p:sp>
      </p:grpSp>
      <p:sp>
        <p:nvSpPr>
          <p:cNvPr id="71" name="Arc 70">
            <a:extLst>
              <a:ext uri="{FF2B5EF4-FFF2-40B4-BE49-F238E27FC236}">
                <a16:creationId xmlns:a16="http://schemas.microsoft.com/office/drawing/2014/main" id="{79361DF0-BB0F-FFA1-FFFB-53764157C4CB}"/>
              </a:ext>
            </a:extLst>
          </p:cNvPr>
          <p:cNvSpPr/>
          <p:nvPr/>
        </p:nvSpPr>
        <p:spPr>
          <a:xfrm rot="3190978">
            <a:off x="4412746" y="6447411"/>
            <a:ext cx="1430327" cy="476343"/>
          </a:xfrm>
          <a:prstGeom prst="arc">
            <a:avLst>
              <a:gd name="adj1" fmla="val 4720795"/>
              <a:gd name="adj2" fmla="val 13190572"/>
            </a:avLst>
          </a:prstGeom>
          <a:ln w="19050">
            <a:solidFill>
              <a:schemeClr val="accent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nvGrpSpPr>
          <p:cNvPr id="72" name="Group 71">
            <a:extLst>
              <a:ext uri="{FF2B5EF4-FFF2-40B4-BE49-F238E27FC236}">
                <a16:creationId xmlns:a16="http://schemas.microsoft.com/office/drawing/2014/main" id="{80097A37-1301-6152-4FBC-8D8DA759E296}"/>
              </a:ext>
            </a:extLst>
          </p:cNvPr>
          <p:cNvGrpSpPr/>
          <p:nvPr/>
        </p:nvGrpSpPr>
        <p:grpSpPr>
          <a:xfrm>
            <a:off x="2360905" y="5298530"/>
            <a:ext cx="638430" cy="860215"/>
            <a:chOff x="2360905" y="5298530"/>
            <a:chExt cx="638430" cy="860215"/>
          </a:xfrm>
        </p:grpSpPr>
        <p:pic>
          <p:nvPicPr>
            <p:cNvPr id="73" name="Picture 72" descr="L:\SPACE - space projects\active\3D+-Intuitive-Machines-MCOH-Rebuild\Data\Pictures\2022-07-18- Integrated and weight test\20220718_101046.jpg">
              <a:extLst>
                <a:ext uri="{FF2B5EF4-FFF2-40B4-BE49-F238E27FC236}">
                  <a16:creationId xmlns:a16="http://schemas.microsoft.com/office/drawing/2014/main" id="{F82BC03D-7254-2081-AD83-21F87114132B}"/>
                </a:ext>
              </a:extLst>
            </p:cNvPr>
            <p:cNvPicPr>
              <a:picLocks noChangeAspect="1"/>
            </p:cNvPicPr>
            <p:nvPr/>
          </p:nvPicPr>
          <p:blipFill rotWithShape="1">
            <a:blip r:embed="rId16" cstate="screen">
              <a:extLst>
                <a:ext uri="{28A0092B-C50C-407E-A947-70E740481C1C}">
                  <a14:useLocalDpi xmlns:a14="http://schemas.microsoft.com/office/drawing/2010/main" val="0"/>
                </a:ext>
              </a:extLst>
            </a:blip>
            <a:srcRect l="20770" t="10521" r="19620" b="10028"/>
            <a:stretch/>
          </p:blipFill>
          <p:spPr bwMode="auto">
            <a:xfrm>
              <a:off x="2435314" y="5298530"/>
              <a:ext cx="540000" cy="540000"/>
            </a:xfrm>
            <a:prstGeom prst="ellipse">
              <a:avLst/>
            </a:prstGeom>
            <a:ln w="38100" cap="rnd">
              <a:solidFill>
                <a:schemeClr val="tx2">
                  <a:lumMod val="60000"/>
                  <a:lumOff val="4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cxnSp>
          <p:nvCxnSpPr>
            <p:cNvPr id="74" name="Straight Connector 73">
              <a:extLst>
                <a:ext uri="{FF2B5EF4-FFF2-40B4-BE49-F238E27FC236}">
                  <a16:creationId xmlns:a16="http://schemas.microsoft.com/office/drawing/2014/main" id="{385FE255-0612-FFC0-73C5-B1C58DA3A997}"/>
                </a:ext>
              </a:extLst>
            </p:cNvPr>
            <p:cNvCxnSpPr>
              <a:stCxn id="73" idx="3"/>
            </p:cNvCxnSpPr>
            <p:nvPr/>
          </p:nvCxnSpPr>
          <p:spPr>
            <a:xfrm flipH="1">
              <a:off x="2360905" y="5759449"/>
              <a:ext cx="153490" cy="399296"/>
            </a:xfrm>
            <a:prstGeom prst="line">
              <a:avLst/>
            </a:prstGeom>
            <a:ln w="19050">
              <a:solidFill>
                <a:schemeClr val="tx2">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0832AEEB-A613-2169-7F52-52ABBE9722ED}"/>
                </a:ext>
              </a:extLst>
            </p:cNvPr>
            <p:cNvSpPr txBox="1"/>
            <p:nvPr/>
          </p:nvSpPr>
          <p:spPr>
            <a:xfrm>
              <a:off x="2442772" y="5817490"/>
              <a:ext cx="556563" cy="230832"/>
            </a:xfrm>
            <a:prstGeom prst="rect">
              <a:avLst/>
            </a:prstGeom>
            <a:noFill/>
          </p:spPr>
          <p:txBody>
            <a:bodyPr wrap="none" rtlCol="0">
              <a:spAutoFit/>
            </a:bodyPr>
            <a:lstStyle/>
            <a:p>
              <a:r>
                <a:rPr lang="fr-FR" sz="900" b="1" dirty="0">
                  <a:solidFill>
                    <a:schemeClr val="tx2">
                      <a:lumMod val="60000"/>
                      <a:lumOff val="40000"/>
                    </a:schemeClr>
                  </a:solidFill>
                </a:rPr>
                <a:t>Nova-C</a:t>
              </a:r>
            </a:p>
          </p:txBody>
        </p:sp>
      </p:grpSp>
      <p:grpSp>
        <p:nvGrpSpPr>
          <p:cNvPr id="76" name="Group 75">
            <a:extLst>
              <a:ext uri="{FF2B5EF4-FFF2-40B4-BE49-F238E27FC236}">
                <a16:creationId xmlns:a16="http://schemas.microsoft.com/office/drawing/2014/main" id="{510E84C4-3741-DC58-CD5B-233BB3E63F1B}"/>
              </a:ext>
            </a:extLst>
          </p:cNvPr>
          <p:cNvGrpSpPr/>
          <p:nvPr/>
        </p:nvGrpSpPr>
        <p:grpSpPr>
          <a:xfrm>
            <a:off x="1257489" y="5382653"/>
            <a:ext cx="1013437" cy="834681"/>
            <a:chOff x="1257489" y="5382653"/>
            <a:chExt cx="1013437" cy="834681"/>
          </a:xfrm>
        </p:grpSpPr>
        <p:pic>
          <p:nvPicPr>
            <p:cNvPr id="77" name="Picture 76" descr="Photo: Instagram/mbrspacecentre">
              <a:extLst>
                <a:ext uri="{FF2B5EF4-FFF2-40B4-BE49-F238E27FC236}">
                  <a16:creationId xmlns:a16="http://schemas.microsoft.com/office/drawing/2014/main" id="{16338AF3-8C7D-7A40-DA4D-2BA6BA56D183}"/>
                </a:ext>
              </a:extLst>
            </p:cNvPr>
            <p:cNvPicPr>
              <a:picLocks noChangeAspect="1"/>
            </p:cNvPicPr>
            <p:nvPr/>
          </p:nvPicPr>
          <p:blipFill rotWithShape="1">
            <a:blip r:embed="rId17" cstate="screen">
              <a:extLst>
                <a:ext uri="{28A0092B-C50C-407E-A947-70E740481C1C}">
                  <a14:useLocalDpi xmlns:a14="http://schemas.microsoft.com/office/drawing/2010/main" val="0"/>
                </a:ext>
              </a:extLst>
            </a:blip>
            <a:srcRect l="30764" r="28225" b="27090"/>
            <a:stretch/>
          </p:blipFill>
          <p:spPr bwMode="auto">
            <a:xfrm>
              <a:off x="1257489" y="5382653"/>
              <a:ext cx="540000" cy="540000"/>
            </a:xfrm>
            <a:prstGeom prst="ellipse">
              <a:avLst/>
            </a:prstGeom>
            <a:ln w="38100" cap="rnd">
              <a:solidFill>
                <a:schemeClr val="tx2">
                  <a:lumMod val="60000"/>
                  <a:lumOff val="4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cxnSp>
          <p:nvCxnSpPr>
            <p:cNvPr id="78" name="Straight Connector 77">
              <a:extLst>
                <a:ext uri="{FF2B5EF4-FFF2-40B4-BE49-F238E27FC236}">
                  <a16:creationId xmlns:a16="http://schemas.microsoft.com/office/drawing/2014/main" id="{98897BE1-B200-4C12-69B5-EC40C64B0C8C}"/>
                </a:ext>
              </a:extLst>
            </p:cNvPr>
            <p:cNvCxnSpPr>
              <a:stCxn id="77" idx="5"/>
            </p:cNvCxnSpPr>
            <p:nvPr/>
          </p:nvCxnSpPr>
          <p:spPr>
            <a:xfrm>
              <a:off x="1718408" y="5843572"/>
              <a:ext cx="552518" cy="373762"/>
            </a:xfrm>
            <a:prstGeom prst="line">
              <a:avLst/>
            </a:prstGeom>
            <a:ln w="19050">
              <a:solidFill>
                <a:schemeClr val="tx2">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a16="http://schemas.microsoft.com/office/drawing/2014/main" id="{792AD9A2-98B2-6CB2-D24E-560BC3B72CED}"/>
                </a:ext>
              </a:extLst>
            </p:cNvPr>
            <p:cNvSpPr txBox="1"/>
            <p:nvPr/>
          </p:nvSpPr>
          <p:spPr>
            <a:xfrm>
              <a:off x="1259627" y="5915845"/>
              <a:ext cx="535724" cy="230832"/>
            </a:xfrm>
            <a:prstGeom prst="rect">
              <a:avLst/>
            </a:prstGeom>
            <a:noFill/>
          </p:spPr>
          <p:txBody>
            <a:bodyPr wrap="none" rtlCol="0">
              <a:spAutoFit/>
            </a:bodyPr>
            <a:lstStyle/>
            <a:p>
              <a:r>
                <a:rPr lang="fr-FR" sz="900" b="1" dirty="0">
                  <a:solidFill>
                    <a:schemeClr val="tx2">
                      <a:lumMod val="60000"/>
                      <a:lumOff val="40000"/>
                    </a:schemeClr>
                  </a:solidFill>
                </a:rPr>
                <a:t>Rashid</a:t>
              </a:r>
            </a:p>
          </p:txBody>
        </p:sp>
      </p:grpSp>
      <p:grpSp>
        <p:nvGrpSpPr>
          <p:cNvPr id="80" name="Group 79">
            <a:extLst>
              <a:ext uri="{FF2B5EF4-FFF2-40B4-BE49-F238E27FC236}">
                <a16:creationId xmlns:a16="http://schemas.microsoft.com/office/drawing/2014/main" id="{68EC39E2-623E-28D7-ECAA-17162DE22A6F}"/>
              </a:ext>
            </a:extLst>
          </p:cNvPr>
          <p:cNvGrpSpPr/>
          <p:nvPr/>
        </p:nvGrpSpPr>
        <p:grpSpPr>
          <a:xfrm>
            <a:off x="2369568" y="6079906"/>
            <a:ext cx="1190103" cy="765469"/>
            <a:chOff x="2428213" y="6094403"/>
            <a:chExt cx="1190103" cy="765469"/>
          </a:xfrm>
        </p:grpSpPr>
        <p:pic>
          <p:nvPicPr>
            <p:cNvPr id="81" name="Picture 80">
              <a:extLst>
                <a:ext uri="{FF2B5EF4-FFF2-40B4-BE49-F238E27FC236}">
                  <a16:creationId xmlns:a16="http://schemas.microsoft.com/office/drawing/2014/main" id="{107B66CA-059E-4CEC-044E-4F2C57059397}"/>
                </a:ext>
              </a:extLst>
            </p:cNvPr>
            <p:cNvPicPr>
              <a:picLocks noChangeAspect="1"/>
            </p:cNvPicPr>
            <p:nvPr/>
          </p:nvPicPr>
          <p:blipFill rotWithShape="1">
            <a:blip r:embed="rId18" cstate="screen">
              <a:extLst>
                <a:ext uri="{28A0092B-C50C-407E-A947-70E740481C1C}">
                  <a14:useLocalDpi xmlns:a14="http://schemas.microsoft.com/office/drawing/2010/main" val="0"/>
                </a:ext>
              </a:extLst>
            </a:blip>
            <a:srcRect l="23430" t="23000" r="16516" b="21593"/>
            <a:stretch/>
          </p:blipFill>
          <p:spPr>
            <a:xfrm>
              <a:off x="2925804" y="6094403"/>
              <a:ext cx="585280" cy="540000"/>
            </a:xfrm>
            <a:prstGeom prst="ellipse">
              <a:avLst/>
            </a:prstGeom>
            <a:ln w="38100" cap="rnd">
              <a:solidFill>
                <a:schemeClr val="tx2">
                  <a:lumMod val="60000"/>
                  <a:lumOff val="4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cxnSp>
          <p:nvCxnSpPr>
            <p:cNvPr id="82" name="Straight Connector 81">
              <a:extLst>
                <a:ext uri="{FF2B5EF4-FFF2-40B4-BE49-F238E27FC236}">
                  <a16:creationId xmlns:a16="http://schemas.microsoft.com/office/drawing/2014/main" id="{223A357D-9DEC-58F3-C6C3-773309E5D007}"/>
                </a:ext>
              </a:extLst>
            </p:cNvPr>
            <p:cNvCxnSpPr>
              <a:endCxn id="81" idx="2"/>
            </p:cNvCxnSpPr>
            <p:nvPr/>
          </p:nvCxnSpPr>
          <p:spPr>
            <a:xfrm>
              <a:off x="2428213" y="6313028"/>
              <a:ext cx="497591" cy="51375"/>
            </a:xfrm>
            <a:prstGeom prst="line">
              <a:avLst/>
            </a:prstGeom>
            <a:ln w="19050">
              <a:solidFill>
                <a:schemeClr val="tx2">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CCF343BA-01B6-8FC6-D96A-46607FA5380A}"/>
                </a:ext>
              </a:extLst>
            </p:cNvPr>
            <p:cNvSpPr txBox="1"/>
            <p:nvPr/>
          </p:nvSpPr>
          <p:spPr>
            <a:xfrm>
              <a:off x="2858172" y="6629040"/>
              <a:ext cx="760144" cy="230832"/>
            </a:xfrm>
            <a:prstGeom prst="rect">
              <a:avLst/>
            </a:prstGeom>
            <a:noFill/>
          </p:spPr>
          <p:txBody>
            <a:bodyPr wrap="none" rtlCol="0">
              <a:spAutoFit/>
            </a:bodyPr>
            <a:lstStyle/>
            <a:p>
              <a:r>
                <a:rPr lang="fr-FR" sz="900" b="1" dirty="0">
                  <a:solidFill>
                    <a:schemeClr val="tx2">
                      <a:lumMod val="60000"/>
                      <a:lumOff val="40000"/>
                    </a:schemeClr>
                  </a:solidFill>
                </a:rPr>
                <a:t>PROSPECT</a:t>
              </a:r>
            </a:p>
          </p:txBody>
        </p:sp>
      </p:grpSp>
      <p:grpSp>
        <p:nvGrpSpPr>
          <p:cNvPr id="95" name="Group 94">
            <a:extLst>
              <a:ext uri="{FF2B5EF4-FFF2-40B4-BE49-F238E27FC236}">
                <a16:creationId xmlns:a16="http://schemas.microsoft.com/office/drawing/2014/main" id="{9F7BDFE3-A608-91DB-6C3D-9735FFF395B5}"/>
              </a:ext>
            </a:extLst>
          </p:cNvPr>
          <p:cNvGrpSpPr/>
          <p:nvPr/>
        </p:nvGrpSpPr>
        <p:grpSpPr>
          <a:xfrm>
            <a:off x="4812023" y="5312368"/>
            <a:ext cx="1535684" cy="2135542"/>
            <a:chOff x="4812023" y="5312368"/>
            <a:chExt cx="1535684" cy="2135542"/>
          </a:xfrm>
        </p:grpSpPr>
        <p:grpSp>
          <p:nvGrpSpPr>
            <p:cNvPr id="94" name="Group 93">
              <a:extLst>
                <a:ext uri="{FF2B5EF4-FFF2-40B4-BE49-F238E27FC236}">
                  <a16:creationId xmlns:a16="http://schemas.microsoft.com/office/drawing/2014/main" id="{27130C73-B2F4-34D9-06EB-456045BCB239}"/>
                </a:ext>
              </a:extLst>
            </p:cNvPr>
            <p:cNvGrpSpPr/>
            <p:nvPr/>
          </p:nvGrpSpPr>
          <p:grpSpPr>
            <a:xfrm>
              <a:off x="5370884" y="5416140"/>
              <a:ext cx="976823" cy="1117621"/>
              <a:chOff x="5370884" y="5416140"/>
              <a:chExt cx="976823" cy="1117621"/>
            </a:xfrm>
          </p:grpSpPr>
          <p:pic>
            <p:nvPicPr>
              <p:cNvPr id="86" name="Picture 85" descr="This illustration of a Mars sample return mission's lander concept shows a spacecraft after touchdown on the Red Planet.">
                <a:extLst>
                  <a:ext uri="{FF2B5EF4-FFF2-40B4-BE49-F238E27FC236}">
                    <a16:creationId xmlns:a16="http://schemas.microsoft.com/office/drawing/2014/main" id="{5D4CA906-159C-6B16-92BD-53057C755F8F}"/>
                  </a:ext>
                </a:extLst>
              </p:cNvPr>
              <p:cNvPicPr>
                <a:picLocks noChangeAspect="1"/>
              </p:cNvPicPr>
              <p:nvPr/>
            </p:nvPicPr>
            <p:blipFill rotWithShape="1">
              <a:blip r:embed="rId19" cstate="screen">
                <a:extLst>
                  <a:ext uri="{28A0092B-C50C-407E-A947-70E740481C1C}">
                    <a14:useLocalDpi xmlns:a14="http://schemas.microsoft.com/office/drawing/2010/main" val="0"/>
                  </a:ext>
                </a:extLst>
              </a:blip>
              <a:srcRect l="14809" r="14809"/>
              <a:stretch/>
            </p:blipFill>
            <p:spPr bwMode="auto">
              <a:xfrm>
                <a:off x="5681115" y="5416140"/>
                <a:ext cx="540000" cy="540000"/>
              </a:xfrm>
              <a:prstGeom prst="ellipse">
                <a:avLst/>
              </a:prstGeom>
              <a:ln w="381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cxnSp>
            <p:nvCxnSpPr>
              <p:cNvPr id="87" name="Straight Connector 86">
                <a:extLst>
                  <a:ext uri="{FF2B5EF4-FFF2-40B4-BE49-F238E27FC236}">
                    <a16:creationId xmlns:a16="http://schemas.microsoft.com/office/drawing/2014/main" id="{68E78160-FC56-B840-D241-4B78392DB987}"/>
                  </a:ext>
                </a:extLst>
              </p:cNvPr>
              <p:cNvCxnSpPr>
                <a:cxnSpLocks/>
              </p:cNvCxnSpPr>
              <p:nvPr/>
            </p:nvCxnSpPr>
            <p:spPr>
              <a:xfrm flipV="1">
                <a:off x="5370884" y="5915845"/>
                <a:ext cx="367682" cy="617916"/>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605DEB30-B0E6-3434-4658-ACBA4AF2F814}"/>
                  </a:ext>
                </a:extLst>
              </p:cNvPr>
              <p:cNvSpPr txBox="1"/>
              <p:nvPr/>
            </p:nvSpPr>
            <p:spPr>
              <a:xfrm>
                <a:off x="5675728" y="5915845"/>
                <a:ext cx="671979" cy="230832"/>
              </a:xfrm>
              <a:prstGeom prst="rect">
                <a:avLst/>
              </a:prstGeom>
              <a:noFill/>
            </p:spPr>
            <p:txBody>
              <a:bodyPr wrap="none" rtlCol="0">
                <a:spAutoFit/>
              </a:bodyPr>
              <a:lstStyle/>
              <a:p>
                <a:r>
                  <a:rPr lang="fr-FR" sz="900" b="1" dirty="0">
                    <a:solidFill>
                      <a:schemeClr val="bg1"/>
                    </a:solidFill>
                  </a:rPr>
                  <a:t>MSR-STA</a:t>
                </a:r>
              </a:p>
            </p:txBody>
          </p:sp>
        </p:grpSp>
        <p:grpSp>
          <p:nvGrpSpPr>
            <p:cNvPr id="93" name="Group 92">
              <a:extLst>
                <a:ext uri="{FF2B5EF4-FFF2-40B4-BE49-F238E27FC236}">
                  <a16:creationId xmlns:a16="http://schemas.microsoft.com/office/drawing/2014/main" id="{99D9A53D-0ED7-A0F5-C13F-E5DC557EBFE0}"/>
                </a:ext>
              </a:extLst>
            </p:cNvPr>
            <p:cNvGrpSpPr/>
            <p:nvPr/>
          </p:nvGrpSpPr>
          <p:grpSpPr>
            <a:xfrm>
              <a:off x="4812023" y="5312368"/>
              <a:ext cx="733995" cy="2135542"/>
              <a:chOff x="4812023" y="5312368"/>
              <a:chExt cx="733995" cy="2135542"/>
            </a:xfrm>
          </p:grpSpPr>
          <p:sp>
            <p:nvSpPr>
              <p:cNvPr id="84" name="Arc 83">
                <a:extLst>
                  <a:ext uri="{FF2B5EF4-FFF2-40B4-BE49-F238E27FC236}">
                    <a16:creationId xmlns:a16="http://schemas.microsoft.com/office/drawing/2014/main" id="{E75B8401-7B8C-0CA3-A8EB-C47C71D57DFF}"/>
                  </a:ext>
                </a:extLst>
              </p:cNvPr>
              <p:cNvSpPr/>
              <p:nvPr/>
            </p:nvSpPr>
            <p:spPr>
              <a:xfrm rot="3946519">
                <a:off x="4592683" y="6494575"/>
                <a:ext cx="1430327" cy="476343"/>
              </a:xfrm>
              <a:prstGeom prst="arc">
                <a:avLst>
                  <a:gd name="adj1" fmla="val 4720795"/>
                  <a:gd name="adj2" fmla="val 13190572"/>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pic>
            <p:nvPicPr>
              <p:cNvPr id="85" name="Picture 84" descr="Earth Return Orbiter">
                <a:extLst>
                  <a:ext uri="{FF2B5EF4-FFF2-40B4-BE49-F238E27FC236}">
                    <a16:creationId xmlns:a16="http://schemas.microsoft.com/office/drawing/2014/main" id="{22EE3984-8FCB-E53C-3245-1D0508A369AC}"/>
                  </a:ext>
                </a:extLst>
              </p:cNvPr>
              <p:cNvPicPr>
                <a:picLocks noChangeAspect="1"/>
              </p:cNvPicPr>
              <p:nvPr/>
            </p:nvPicPr>
            <p:blipFill rotWithShape="1">
              <a:blip r:embed="rId20" cstate="screen">
                <a:extLst>
                  <a:ext uri="{28A0092B-C50C-407E-A947-70E740481C1C}">
                    <a14:useLocalDpi xmlns:a14="http://schemas.microsoft.com/office/drawing/2010/main" val="0"/>
                  </a:ext>
                </a:extLst>
              </a:blip>
              <a:srcRect l="31326" t="-1056" r="12456" b="1056"/>
              <a:stretch/>
            </p:blipFill>
            <p:spPr bwMode="auto">
              <a:xfrm>
                <a:off x="4879871" y="5312368"/>
                <a:ext cx="540000" cy="540000"/>
              </a:xfrm>
              <a:prstGeom prst="ellipse">
                <a:avLst/>
              </a:prstGeom>
              <a:ln w="381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9" name="TextBox 88">
                <a:extLst>
                  <a:ext uri="{FF2B5EF4-FFF2-40B4-BE49-F238E27FC236}">
                    <a16:creationId xmlns:a16="http://schemas.microsoft.com/office/drawing/2014/main" id="{27B6BB1F-BFA7-0487-F4AD-F49108D62BAA}"/>
                  </a:ext>
                </a:extLst>
              </p:cNvPr>
              <p:cNvSpPr txBox="1"/>
              <p:nvPr/>
            </p:nvSpPr>
            <p:spPr>
              <a:xfrm>
                <a:off x="4812023" y="5857740"/>
                <a:ext cx="681597" cy="230832"/>
              </a:xfrm>
              <a:prstGeom prst="rect">
                <a:avLst/>
              </a:prstGeom>
              <a:noFill/>
            </p:spPr>
            <p:txBody>
              <a:bodyPr wrap="none" rtlCol="0">
                <a:spAutoFit/>
              </a:bodyPr>
              <a:lstStyle/>
              <a:p>
                <a:r>
                  <a:rPr lang="fr-FR" sz="900" b="1" dirty="0">
                    <a:solidFill>
                      <a:schemeClr val="bg1"/>
                    </a:solidFill>
                  </a:rPr>
                  <a:t>MSR-ERO</a:t>
                </a:r>
              </a:p>
            </p:txBody>
          </p:sp>
        </p:grpSp>
      </p:grpSp>
    </p:spTree>
    <p:extLst>
      <p:ext uri="{BB962C8B-B14F-4D97-AF65-F5344CB8AC3E}">
        <p14:creationId xmlns:p14="http://schemas.microsoft.com/office/powerpoint/2010/main" val="4042304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95"/>
                                        </p:tgtEl>
                                        <p:attrNameLst>
                                          <p:attrName>style.visibility</p:attrName>
                                        </p:attrNameLst>
                                      </p:cBhvr>
                                      <p:to>
                                        <p:strVal val="visible"/>
                                      </p:to>
                                    </p:set>
                                    <p:animEffect transition="in" filter="fade">
                                      <p:cBhvr>
                                        <p:cTn id="7"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8"/>
          </p:nvPr>
        </p:nvSpPr>
        <p:spPr>
          <a:xfrm>
            <a:off x="1" y="203"/>
            <a:ext cx="2104844" cy="252239"/>
          </a:xfrm>
        </p:spPr>
        <p:txBody>
          <a:bodyPr/>
          <a:lstStyle/>
          <a:p>
            <a:r>
              <a:rPr lang="fr-BE" dirty="0"/>
              <a:t>LX </a:t>
            </a:r>
            <a:r>
              <a:rPr lang="fr-BE" dirty="0" err="1"/>
              <a:t>intruments</a:t>
            </a:r>
            <a:r>
              <a:rPr lang="fr-BE" dirty="0"/>
              <a:t> – </a:t>
            </a:r>
            <a:r>
              <a:rPr lang="fr-BE" dirty="0" err="1"/>
              <a:t>under</a:t>
            </a:r>
            <a:r>
              <a:rPr lang="fr-BE" dirty="0"/>
              <a:t> design</a:t>
            </a:r>
            <a:endParaRPr lang="fr-FR" dirty="0"/>
          </a:p>
        </p:txBody>
      </p:sp>
      <p:sp>
        <p:nvSpPr>
          <p:cNvPr id="3" name="Content Placeholder 2"/>
          <p:cNvSpPr>
            <a:spLocks noGrp="1"/>
          </p:cNvSpPr>
          <p:nvPr>
            <p:ph sz="quarter" idx="50"/>
          </p:nvPr>
        </p:nvSpPr>
        <p:spPr>
          <a:xfrm>
            <a:off x="720000" y="1478023"/>
            <a:ext cx="5027149" cy="3695884"/>
          </a:xfrm>
        </p:spPr>
        <p:txBody>
          <a:bodyPr/>
          <a:lstStyle/>
          <a:p>
            <a:pPr marL="0" indent="0">
              <a:buNone/>
            </a:pPr>
            <a:r>
              <a:rPr lang="en-US" dirty="0"/>
              <a:t>Mars Sample Return (ESA-NASA):</a:t>
            </a:r>
          </a:p>
          <a:p>
            <a:r>
              <a:rPr lang="en-US" dirty="0" err="1"/>
              <a:t>Eart</a:t>
            </a:r>
            <a:r>
              <a:rPr lang="en-US" dirty="0"/>
              <a:t> Return Orbiter:</a:t>
            </a:r>
          </a:p>
          <a:p>
            <a:pPr lvl="1"/>
            <a:r>
              <a:rPr lang="en-US" dirty="0"/>
              <a:t>7 monitoring optics </a:t>
            </a:r>
          </a:p>
          <a:p>
            <a:pPr lvl="1"/>
            <a:r>
              <a:rPr lang="en-GB" dirty="0"/>
              <a:t>FOV: 110°;  DoF: 1 m to </a:t>
            </a:r>
            <a:r>
              <a:rPr lang="en-GB" dirty="0" err="1"/>
              <a:t>inf</a:t>
            </a:r>
            <a:endParaRPr lang="en-GB" dirty="0"/>
          </a:p>
          <a:p>
            <a:pPr lvl="1"/>
            <a:r>
              <a:rPr lang="en-GB" dirty="0"/>
              <a:t>Temperature: -60°C to 70°C</a:t>
            </a:r>
          </a:p>
          <a:p>
            <a:pPr lvl="1"/>
            <a:r>
              <a:rPr lang="en-GB" dirty="0">
                <a:solidFill>
                  <a:schemeClr val="tx1"/>
                </a:solidFill>
              </a:rPr>
              <a:t>Radiations: 1.6 </a:t>
            </a:r>
            <a:r>
              <a:rPr lang="en-GB" dirty="0" err="1">
                <a:solidFill>
                  <a:schemeClr val="tx1"/>
                </a:solidFill>
              </a:rPr>
              <a:t>Mrad’s</a:t>
            </a:r>
            <a:endParaRPr lang="en-GB" dirty="0">
              <a:solidFill>
                <a:schemeClr val="tx1"/>
              </a:solidFill>
            </a:endParaRPr>
          </a:p>
          <a:p>
            <a:pPr lvl="1"/>
            <a:r>
              <a:rPr lang="en-US" dirty="0"/>
              <a:t>Currently Phase C</a:t>
            </a:r>
          </a:p>
          <a:p>
            <a:pPr lvl="1"/>
            <a:endParaRPr lang="en-GB" b="1" dirty="0">
              <a:solidFill>
                <a:srgbClr val="FFC000"/>
              </a:solidFill>
            </a:endParaRPr>
          </a:p>
          <a:p>
            <a:pPr lvl="1"/>
            <a:endParaRPr lang="en-US" dirty="0"/>
          </a:p>
          <a:p>
            <a:pPr lvl="1"/>
            <a:endParaRPr lang="en-US" dirty="0"/>
          </a:p>
          <a:p>
            <a:pPr lvl="1"/>
            <a:endParaRPr lang="en-US" dirty="0"/>
          </a:p>
        </p:txBody>
      </p:sp>
      <p:sp>
        <p:nvSpPr>
          <p:cNvPr id="4" name="Text Placeholder 3"/>
          <p:cNvSpPr>
            <a:spLocks noGrp="1"/>
          </p:cNvSpPr>
          <p:nvPr>
            <p:ph type="body" sz="quarter" idx="16"/>
          </p:nvPr>
        </p:nvSpPr>
        <p:spPr/>
        <p:txBody>
          <a:bodyPr/>
          <a:lstStyle/>
          <a:p>
            <a:r>
              <a:rPr lang="fr-BE" dirty="0"/>
              <a:t>MSR – ERO &amp; STA</a:t>
            </a:r>
            <a:endParaRPr lang="fr-FR" dirty="0"/>
          </a:p>
        </p:txBody>
      </p:sp>
      <p:grpSp>
        <p:nvGrpSpPr>
          <p:cNvPr id="6" name="Group 5"/>
          <p:cNvGrpSpPr>
            <a:grpSpLocks noChangeAspect="1"/>
          </p:cNvGrpSpPr>
          <p:nvPr/>
        </p:nvGrpSpPr>
        <p:grpSpPr>
          <a:xfrm>
            <a:off x="4412029" y="1774019"/>
            <a:ext cx="3604305" cy="3189761"/>
            <a:chOff x="4042410" y="2446003"/>
            <a:chExt cx="3226710" cy="2855595"/>
          </a:xfrm>
        </p:grpSpPr>
        <p:pic>
          <p:nvPicPr>
            <p:cNvPr id="70" name="Content Placeholder 4"/>
            <p:cNvPicPr/>
            <p:nvPr/>
          </p:nvPicPr>
          <p:blipFill rotWithShape="1">
            <a:blip r:embed="rId3"/>
            <a:srcRect l="43655" r="332"/>
            <a:stretch/>
          </p:blipFill>
          <p:spPr>
            <a:xfrm>
              <a:off x="4042410" y="2446003"/>
              <a:ext cx="3226710" cy="2855595"/>
            </a:xfrm>
            <a:prstGeom prst="rect">
              <a:avLst/>
            </a:prstGeom>
          </p:spPr>
        </p:pic>
        <p:sp>
          <p:nvSpPr>
            <p:cNvPr id="5" name="Rectangle 4"/>
            <p:cNvSpPr/>
            <p:nvPr/>
          </p:nvSpPr>
          <p:spPr>
            <a:xfrm>
              <a:off x="4042410" y="3169920"/>
              <a:ext cx="68580" cy="1331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1" name="Rectangle 70"/>
            <p:cNvSpPr/>
            <p:nvPr/>
          </p:nvSpPr>
          <p:spPr>
            <a:xfrm>
              <a:off x="4046220" y="5077178"/>
              <a:ext cx="123106" cy="1331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8" name="Picture 7">
            <a:extLst>
              <a:ext uri="{FF2B5EF4-FFF2-40B4-BE49-F238E27FC236}">
                <a16:creationId xmlns:a16="http://schemas.microsoft.com/office/drawing/2014/main" id="{C825FEB9-0C84-9F74-DECC-BFDF98F2453E}"/>
              </a:ext>
            </a:extLst>
          </p:cNvPr>
          <p:cNvPicPr>
            <a:picLocks noChangeAspect="1"/>
          </p:cNvPicPr>
          <p:nvPr/>
        </p:nvPicPr>
        <p:blipFill rotWithShape="1">
          <a:blip r:embed="rId4">
            <a:extLst>
              <a:ext uri="{28A0092B-C50C-407E-A947-70E740481C1C}">
                <a14:useLocalDpi xmlns:a14="http://schemas.microsoft.com/office/drawing/2010/main" val="0"/>
              </a:ext>
            </a:extLst>
          </a:blip>
          <a:srcRect t="-56" b="78502"/>
          <a:stretch/>
        </p:blipFill>
        <p:spPr>
          <a:xfrm>
            <a:off x="-65196" y="5198783"/>
            <a:ext cx="12322391" cy="2119150"/>
          </a:xfrm>
          <a:prstGeom prst="rect">
            <a:avLst/>
          </a:prstGeom>
        </p:spPr>
      </p:pic>
      <p:pic>
        <p:nvPicPr>
          <p:cNvPr id="9" name="Picture 8">
            <a:extLst>
              <a:ext uri="{FF2B5EF4-FFF2-40B4-BE49-F238E27FC236}">
                <a16:creationId xmlns:a16="http://schemas.microsoft.com/office/drawing/2014/main" id="{6851B507-03AD-498C-0044-811F2EF72EE1}"/>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l="-632" r="632" b="30972"/>
          <a:stretch/>
        </p:blipFill>
        <p:spPr>
          <a:xfrm>
            <a:off x="934861" y="6078525"/>
            <a:ext cx="1129222" cy="779475"/>
          </a:xfrm>
          <a:prstGeom prst="rect">
            <a:avLst/>
          </a:prstGeom>
          <a:noFill/>
        </p:spPr>
      </p:pic>
      <p:pic>
        <p:nvPicPr>
          <p:cNvPr id="10" name="Picture 9">
            <a:extLst>
              <a:ext uri="{FF2B5EF4-FFF2-40B4-BE49-F238E27FC236}">
                <a16:creationId xmlns:a16="http://schemas.microsoft.com/office/drawing/2014/main" id="{56218FA0-82DD-BBE3-A335-67C80979C156}"/>
              </a:ext>
            </a:extLst>
          </p:cNvPr>
          <p:cNvPicPr>
            <a:picLocks noChangeAspect="1"/>
          </p:cNvPicPr>
          <p:nvPr/>
        </p:nvPicPr>
        <p:blipFill>
          <a:blip r:embed="rId6" cstate="screen">
            <a:extLst>
              <a:ext uri="{28A0092B-C50C-407E-A947-70E740481C1C}">
                <a14:useLocalDpi xmlns:a14="http://schemas.microsoft.com/office/drawing/2010/main" val="0"/>
              </a:ext>
            </a:extLst>
          </a:blip>
          <a:srcRect/>
          <a:stretch/>
        </p:blipFill>
        <p:spPr>
          <a:xfrm>
            <a:off x="2136798" y="6032290"/>
            <a:ext cx="433425" cy="411921"/>
          </a:xfrm>
          <a:prstGeom prst="rect">
            <a:avLst/>
          </a:prstGeom>
          <a:noFill/>
        </p:spPr>
      </p:pic>
      <p:pic>
        <p:nvPicPr>
          <p:cNvPr id="11" name="Picture 10">
            <a:extLst>
              <a:ext uri="{FF2B5EF4-FFF2-40B4-BE49-F238E27FC236}">
                <a16:creationId xmlns:a16="http://schemas.microsoft.com/office/drawing/2014/main" id="{78AD9733-D347-CA9C-86E9-5F35649079AD}"/>
              </a:ext>
            </a:extLst>
          </p:cNvPr>
          <p:cNvPicPr>
            <a:picLocks noChangeAspect="1"/>
          </p:cNvPicPr>
          <p:nvPr/>
        </p:nvPicPr>
        <p:blipFill rotWithShape="1">
          <a:blip r:embed="rId7" cstate="screen">
            <a:extLst>
              <a:ext uri="{28A0092B-C50C-407E-A947-70E740481C1C}">
                <a14:useLocalDpi xmlns:a14="http://schemas.microsoft.com/office/drawing/2010/main" val="0"/>
              </a:ext>
            </a:extLst>
          </a:blip>
          <a:srcRect l="2723" t="3378" r="-2723" b="22750"/>
          <a:stretch/>
        </p:blipFill>
        <p:spPr>
          <a:xfrm>
            <a:off x="4857053" y="6297395"/>
            <a:ext cx="758887" cy="560605"/>
          </a:xfrm>
          <a:prstGeom prst="rect">
            <a:avLst/>
          </a:prstGeom>
        </p:spPr>
      </p:pic>
      <p:pic>
        <p:nvPicPr>
          <p:cNvPr id="12" name="Picture 11">
            <a:extLst>
              <a:ext uri="{FF2B5EF4-FFF2-40B4-BE49-F238E27FC236}">
                <a16:creationId xmlns:a16="http://schemas.microsoft.com/office/drawing/2014/main" id="{9EBF90EE-0AB3-E8E5-0B5E-094843B8A11F}"/>
              </a:ext>
            </a:extLst>
          </p:cNvPr>
          <p:cNvPicPr>
            <a:picLocks noChangeAspect="1"/>
          </p:cNvPicPr>
          <p:nvPr/>
        </p:nvPicPr>
        <p:blipFill>
          <a:blip r:embed="rId8" cstate="screen">
            <a:extLst>
              <a:ext uri="{28A0092B-C50C-407E-A947-70E740481C1C}">
                <a14:useLocalDpi xmlns:a14="http://schemas.microsoft.com/office/drawing/2010/main" val="0"/>
              </a:ext>
            </a:extLst>
          </a:blip>
          <a:srcRect/>
          <a:stretch/>
        </p:blipFill>
        <p:spPr>
          <a:xfrm>
            <a:off x="5979296" y="6115818"/>
            <a:ext cx="375476" cy="354021"/>
          </a:xfrm>
          <a:prstGeom prst="rect">
            <a:avLst/>
          </a:prstGeom>
          <a:noFill/>
        </p:spPr>
      </p:pic>
      <p:pic>
        <p:nvPicPr>
          <p:cNvPr id="13" name="Picture 2">
            <a:extLst>
              <a:ext uri="{FF2B5EF4-FFF2-40B4-BE49-F238E27FC236}">
                <a16:creationId xmlns:a16="http://schemas.microsoft.com/office/drawing/2014/main" id="{FBFD0F89-F7F2-D94F-C5A4-7C8CA058AD78}"/>
              </a:ext>
            </a:extLst>
          </p:cNvPr>
          <p:cNvPicPr>
            <a:picLocks noChangeAspect="1" noChangeArrowheads="1"/>
          </p:cNvPicPr>
          <p:nvPr/>
        </p:nvPicPr>
        <p:blipFill rotWithShape="1">
          <a:blip r:embed="rId9" cstate="screen">
            <a:extLst>
              <a:ext uri="{28A0092B-C50C-407E-A947-70E740481C1C}">
                <a14:useLocalDpi xmlns:a14="http://schemas.microsoft.com/office/drawing/2010/main" val="0"/>
              </a:ext>
            </a:extLst>
          </a:blip>
          <a:srcRect l="19090" t="7091" r="6230" b="32412"/>
          <a:stretch/>
        </p:blipFill>
        <p:spPr bwMode="auto">
          <a:xfrm>
            <a:off x="8016334" y="5251996"/>
            <a:ext cx="2397743" cy="1606004"/>
          </a:xfrm>
          <a:prstGeom prst="rect">
            <a:avLst/>
          </a:prstGeom>
          <a:noFill/>
        </p:spPr>
      </p:pic>
      <p:pic>
        <p:nvPicPr>
          <p:cNvPr id="14" name="Picture 13">
            <a:extLst>
              <a:ext uri="{FF2B5EF4-FFF2-40B4-BE49-F238E27FC236}">
                <a16:creationId xmlns:a16="http://schemas.microsoft.com/office/drawing/2014/main" id="{BED8D2CD-259A-2A6E-1BB7-5687C23147B4}"/>
              </a:ext>
            </a:extLst>
          </p:cNvPr>
          <p:cNvPicPr>
            <a:picLocks noChangeAspect="1"/>
          </p:cNvPicPr>
          <p:nvPr/>
        </p:nvPicPr>
        <p:blipFill>
          <a:blip r:embed="rId10" cstate="screen">
            <a:extLst>
              <a:ext uri="{28A0092B-C50C-407E-A947-70E740481C1C}">
                <a14:useLocalDpi xmlns:a14="http://schemas.microsoft.com/office/drawing/2010/main" val="0"/>
              </a:ext>
            </a:extLst>
          </a:blip>
          <a:srcRect/>
          <a:stretch/>
        </p:blipFill>
        <p:spPr>
          <a:xfrm>
            <a:off x="10403098" y="5691443"/>
            <a:ext cx="387082" cy="387082"/>
          </a:xfrm>
          <a:prstGeom prst="rect">
            <a:avLst/>
          </a:prstGeom>
          <a:noFill/>
        </p:spPr>
      </p:pic>
      <p:pic>
        <p:nvPicPr>
          <p:cNvPr id="15" name="Picture 14">
            <a:extLst>
              <a:ext uri="{FF2B5EF4-FFF2-40B4-BE49-F238E27FC236}">
                <a16:creationId xmlns:a16="http://schemas.microsoft.com/office/drawing/2014/main" id="{FADE4F3D-BD93-6648-8BA4-819AE1C7F8AA}"/>
              </a:ext>
            </a:extLst>
          </p:cNvPr>
          <p:cNvPicPr>
            <a:picLocks noChangeAspect="1"/>
          </p:cNvPicPr>
          <p:nvPr/>
        </p:nvPicPr>
        <p:blipFill>
          <a:blip r:embed="rId11" cstate="screen">
            <a:extLst>
              <a:ext uri="{28A0092B-C50C-407E-A947-70E740481C1C}">
                <a14:useLocalDpi xmlns:a14="http://schemas.microsoft.com/office/drawing/2010/main" val="0"/>
              </a:ext>
            </a:extLst>
          </a:blip>
          <a:srcRect/>
          <a:stretch/>
        </p:blipFill>
        <p:spPr>
          <a:xfrm>
            <a:off x="11209363" y="5687980"/>
            <a:ext cx="376224" cy="376224"/>
          </a:xfrm>
          <a:prstGeom prst="rect">
            <a:avLst/>
          </a:prstGeom>
          <a:noFill/>
        </p:spPr>
      </p:pic>
      <p:pic>
        <p:nvPicPr>
          <p:cNvPr id="16" name="Picture 15">
            <a:extLst>
              <a:ext uri="{FF2B5EF4-FFF2-40B4-BE49-F238E27FC236}">
                <a16:creationId xmlns:a16="http://schemas.microsoft.com/office/drawing/2014/main" id="{EFD6F1DC-C1F6-88E2-24E9-C631C3DCF8CC}"/>
              </a:ext>
            </a:extLst>
          </p:cNvPr>
          <p:cNvPicPr>
            <a:picLocks noChangeAspect="1"/>
          </p:cNvPicPr>
          <p:nvPr/>
        </p:nvPicPr>
        <p:blipFill>
          <a:blip r:embed="rId12" cstate="screen">
            <a:extLst>
              <a:ext uri="{28A0092B-C50C-407E-A947-70E740481C1C}">
                <a14:useLocalDpi xmlns:a14="http://schemas.microsoft.com/office/drawing/2010/main" val="0"/>
              </a:ext>
            </a:extLst>
          </a:blip>
          <a:srcRect/>
          <a:stretch/>
        </p:blipFill>
        <p:spPr>
          <a:xfrm>
            <a:off x="10822038" y="5687980"/>
            <a:ext cx="362500" cy="368869"/>
          </a:xfrm>
          <a:prstGeom prst="rect">
            <a:avLst/>
          </a:prstGeom>
          <a:noFill/>
        </p:spPr>
      </p:pic>
      <p:pic>
        <p:nvPicPr>
          <p:cNvPr id="17" name="Content Placeholder 5">
            <a:extLst>
              <a:ext uri="{FF2B5EF4-FFF2-40B4-BE49-F238E27FC236}">
                <a16:creationId xmlns:a16="http://schemas.microsoft.com/office/drawing/2014/main" id="{FBDDE1D0-4188-5A57-F2E1-BB309E1E42B3}"/>
              </a:ext>
            </a:extLst>
          </p:cNvPr>
          <p:cNvPicPr>
            <a:picLocks noChangeAspect="1"/>
          </p:cNvPicPr>
          <p:nvPr/>
        </p:nvPicPr>
        <p:blipFill rotWithShape="1">
          <a:blip r:embed="rId13" cstate="screen">
            <a:extLst>
              <a:ext uri="{28A0092B-C50C-407E-A947-70E740481C1C}">
                <a14:useLocalDpi xmlns:a14="http://schemas.microsoft.com/office/drawing/2010/main" val="0"/>
              </a:ext>
            </a:extLst>
          </a:blip>
          <a:srcRect l="36967" r="5128" b="22117"/>
          <a:stretch/>
        </p:blipFill>
        <p:spPr>
          <a:xfrm>
            <a:off x="3562184" y="5770247"/>
            <a:ext cx="898504" cy="906357"/>
          </a:xfrm>
          <a:prstGeom prst="ellipse">
            <a:avLst/>
          </a:prstGeom>
          <a:ln w="38100" cap="rnd">
            <a:solidFill>
              <a:schemeClr val="accent1">
                <a:lumMod val="60000"/>
                <a:lumOff val="4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8" name="TextBox 17">
            <a:extLst>
              <a:ext uri="{FF2B5EF4-FFF2-40B4-BE49-F238E27FC236}">
                <a16:creationId xmlns:a16="http://schemas.microsoft.com/office/drawing/2014/main" id="{82AA8C13-7193-2834-C605-F383A4D46202}"/>
              </a:ext>
            </a:extLst>
          </p:cNvPr>
          <p:cNvSpPr txBox="1"/>
          <p:nvPr/>
        </p:nvSpPr>
        <p:spPr>
          <a:xfrm>
            <a:off x="4211848" y="6628539"/>
            <a:ext cx="433132" cy="230832"/>
          </a:xfrm>
          <a:prstGeom prst="rect">
            <a:avLst/>
          </a:prstGeom>
          <a:noFill/>
        </p:spPr>
        <p:txBody>
          <a:bodyPr wrap="none" rtlCol="0">
            <a:spAutoFit/>
          </a:bodyPr>
          <a:lstStyle/>
          <a:p>
            <a:r>
              <a:rPr lang="fr-FR" sz="900" b="1" dirty="0">
                <a:solidFill>
                  <a:schemeClr val="accent1">
                    <a:lumMod val="60000"/>
                    <a:lumOff val="40000"/>
                  </a:schemeClr>
                </a:solidFill>
              </a:rPr>
              <a:t>UVIS</a:t>
            </a:r>
          </a:p>
        </p:txBody>
      </p:sp>
      <p:grpSp>
        <p:nvGrpSpPr>
          <p:cNvPr id="19" name="Group 18">
            <a:extLst>
              <a:ext uri="{FF2B5EF4-FFF2-40B4-BE49-F238E27FC236}">
                <a16:creationId xmlns:a16="http://schemas.microsoft.com/office/drawing/2014/main" id="{E52D297C-F59A-DAB8-609F-2AC08A778E3C}"/>
              </a:ext>
            </a:extLst>
          </p:cNvPr>
          <p:cNvGrpSpPr/>
          <p:nvPr/>
        </p:nvGrpSpPr>
        <p:grpSpPr>
          <a:xfrm>
            <a:off x="9153427" y="5593664"/>
            <a:ext cx="2992604" cy="1218720"/>
            <a:chOff x="9153427" y="5593664"/>
            <a:chExt cx="2992604" cy="1218720"/>
          </a:xfrm>
        </p:grpSpPr>
        <p:sp>
          <p:nvSpPr>
            <p:cNvPr id="20" name="Arc 19">
              <a:extLst>
                <a:ext uri="{FF2B5EF4-FFF2-40B4-BE49-F238E27FC236}">
                  <a16:creationId xmlns:a16="http://schemas.microsoft.com/office/drawing/2014/main" id="{BC3BB0C3-50C7-18B4-C781-42572583F888}"/>
                </a:ext>
              </a:extLst>
            </p:cNvPr>
            <p:cNvSpPr/>
            <p:nvPr/>
          </p:nvSpPr>
          <p:spPr>
            <a:xfrm rot="19710264">
              <a:off x="9153427" y="5747816"/>
              <a:ext cx="2520930" cy="729941"/>
            </a:xfrm>
            <a:prstGeom prst="arc">
              <a:avLst>
                <a:gd name="adj1" fmla="val 21251417"/>
                <a:gd name="adj2" fmla="val 10260538"/>
              </a:avLst>
            </a:prstGeom>
            <a:ln w="19050">
              <a:solidFill>
                <a:schemeClr val="tx2">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21" name="Arc 20">
              <a:extLst>
                <a:ext uri="{FF2B5EF4-FFF2-40B4-BE49-F238E27FC236}">
                  <a16:creationId xmlns:a16="http://schemas.microsoft.com/office/drawing/2014/main" id="{EBFBC512-9AF9-D9FC-083F-798972CB4D57}"/>
                </a:ext>
              </a:extLst>
            </p:cNvPr>
            <p:cNvSpPr/>
            <p:nvPr/>
          </p:nvSpPr>
          <p:spPr>
            <a:xfrm rot="8747299">
              <a:off x="10562917" y="5593664"/>
              <a:ext cx="973475" cy="248575"/>
            </a:xfrm>
            <a:prstGeom prst="arc">
              <a:avLst>
                <a:gd name="adj1" fmla="val 19682587"/>
                <a:gd name="adj2" fmla="val 11870204"/>
              </a:avLst>
            </a:prstGeom>
            <a:ln w="19050">
              <a:solidFill>
                <a:schemeClr val="tx2">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2" name="Arc 21">
              <a:extLst>
                <a:ext uri="{FF2B5EF4-FFF2-40B4-BE49-F238E27FC236}">
                  <a16:creationId xmlns:a16="http://schemas.microsoft.com/office/drawing/2014/main" id="{A3730646-588C-237F-B7B7-8DD41867C635}"/>
                </a:ext>
              </a:extLst>
            </p:cNvPr>
            <p:cNvSpPr/>
            <p:nvPr/>
          </p:nvSpPr>
          <p:spPr>
            <a:xfrm rot="9020524">
              <a:off x="10138361" y="5628792"/>
              <a:ext cx="1400481" cy="302914"/>
            </a:xfrm>
            <a:prstGeom prst="arc">
              <a:avLst>
                <a:gd name="adj1" fmla="val 3000446"/>
                <a:gd name="adj2" fmla="val 11008027"/>
              </a:avLst>
            </a:prstGeom>
            <a:ln w="19050">
              <a:solidFill>
                <a:schemeClr val="tx2">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23" name="Arc 22">
              <a:extLst>
                <a:ext uri="{FF2B5EF4-FFF2-40B4-BE49-F238E27FC236}">
                  <a16:creationId xmlns:a16="http://schemas.microsoft.com/office/drawing/2014/main" id="{44D34321-36E2-BD09-0B8E-40807AEB4898}"/>
                </a:ext>
              </a:extLst>
            </p:cNvPr>
            <p:cNvSpPr/>
            <p:nvPr/>
          </p:nvSpPr>
          <p:spPr>
            <a:xfrm rot="19710264">
              <a:off x="10294682" y="5660964"/>
              <a:ext cx="996647" cy="369845"/>
            </a:xfrm>
            <a:prstGeom prst="arc">
              <a:avLst>
                <a:gd name="adj1" fmla="val 21219675"/>
                <a:gd name="adj2" fmla="val 12379347"/>
              </a:avLst>
            </a:prstGeom>
            <a:ln w="19050">
              <a:solidFill>
                <a:schemeClr val="tx2">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pic>
          <p:nvPicPr>
            <p:cNvPr id="65" name="Picture 64" descr="https://microcameras.space/wp-content/uploads/2020/01/JMC-1.jpg">
              <a:extLst>
                <a:ext uri="{FF2B5EF4-FFF2-40B4-BE49-F238E27FC236}">
                  <a16:creationId xmlns:a16="http://schemas.microsoft.com/office/drawing/2014/main" id="{1AEE283D-CEBC-A915-C439-98C7B6639349}"/>
                </a:ext>
              </a:extLst>
            </p:cNvPr>
            <p:cNvPicPr>
              <a:picLocks noChangeAspect="1"/>
            </p:cNvPicPr>
            <p:nvPr/>
          </p:nvPicPr>
          <p:blipFill>
            <a:blip r:embed="rId14" cstate="screen">
              <a:extLst>
                <a:ext uri="{28A0092B-C50C-407E-A947-70E740481C1C}">
                  <a14:useLocalDpi xmlns:a14="http://schemas.microsoft.com/office/drawing/2010/main" val="0"/>
                </a:ext>
              </a:extLst>
            </a:blip>
            <a:srcRect/>
            <a:stretch>
              <a:fillRect/>
            </a:stretch>
          </p:blipFill>
          <p:spPr bwMode="auto">
            <a:xfrm>
              <a:off x="11555256" y="5975110"/>
              <a:ext cx="590775" cy="568754"/>
            </a:xfrm>
            <a:prstGeom prst="ellipse">
              <a:avLst/>
            </a:prstGeom>
            <a:ln w="38100" cap="rnd">
              <a:solidFill>
                <a:schemeClr val="tx2">
                  <a:lumMod val="60000"/>
                  <a:lumOff val="4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6" name="TextBox 65">
              <a:extLst>
                <a:ext uri="{FF2B5EF4-FFF2-40B4-BE49-F238E27FC236}">
                  <a16:creationId xmlns:a16="http://schemas.microsoft.com/office/drawing/2014/main" id="{29386634-4F7C-27BA-16B4-7A89EF7D8FB3}"/>
                </a:ext>
              </a:extLst>
            </p:cNvPr>
            <p:cNvSpPr txBox="1"/>
            <p:nvPr/>
          </p:nvSpPr>
          <p:spPr>
            <a:xfrm>
              <a:off x="11593801" y="6581552"/>
              <a:ext cx="498855" cy="230832"/>
            </a:xfrm>
            <a:prstGeom prst="rect">
              <a:avLst/>
            </a:prstGeom>
            <a:noFill/>
            <a:ln>
              <a:noFill/>
            </a:ln>
          </p:spPr>
          <p:txBody>
            <a:bodyPr wrap="none" rtlCol="0">
              <a:spAutoFit/>
            </a:bodyPr>
            <a:lstStyle/>
            <a:p>
              <a:r>
                <a:rPr lang="fr-FR" sz="900" b="1" dirty="0">
                  <a:solidFill>
                    <a:schemeClr val="accent1">
                      <a:lumMod val="60000"/>
                      <a:lumOff val="40000"/>
                    </a:schemeClr>
                  </a:solidFill>
                </a:rPr>
                <a:t>JUICE</a:t>
              </a:r>
            </a:p>
          </p:txBody>
        </p:sp>
      </p:grpSp>
      <p:grpSp>
        <p:nvGrpSpPr>
          <p:cNvPr id="67" name="Group 66">
            <a:extLst>
              <a:ext uri="{FF2B5EF4-FFF2-40B4-BE49-F238E27FC236}">
                <a16:creationId xmlns:a16="http://schemas.microsoft.com/office/drawing/2014/main" id="{8D9441BD-8DF5-5448-C994-777E21CB45F5}"/>
              </a:ext>
            </a:extLst>
          </p:cNvPr>
          <p:cNvGrpSpPr/>
          <p:nvPr/>
        </p:nvGrpSpPr>
        <p:grpSpPr>
          <a:xfrm>
            <a:off x="6229508" y="6005999"/>
            <a:ext cx="1147987" cy="730191"/>
            <a:chOff x="6229508" y="6005999"/>
            <a:chExt cx="1147987" cy="730191"/>
          </a:xfrm>
        </p:grpSpPr>
        <p:pic>
          <p:nvPicPr>
            <p:cNvPr id="68" name="Picture 67">
              <a:extLst>
                <a:ext uri="{FF2B5EF4-FFF2-40B4-BE49-F238E27FC236}">
                  <a16:creationId xmlns:a16="http://schemas.microsoft.com/office/drawing/2014/main" id="{60536A70-36F8-1E1D-FA52-F03FCB6E60D4}"/>
                </a:ext>
              </a:extLst>
            </p:cNvPr>
            <p:cNvPicPr>
              <a:picLocks noChangeAspect="1"/>
            </p:cNvPicPr>
            <p:nvPr/>
          </p:nvPicPr>
          <p:blipFill>
            <a:blip r:embed="rId15"/>
            <a:stretch>
              <a:fillRect/>
            </a:stretch>
          </p:blipFill>
          <p:spPr>
            <a:xfrm>
              <a:off x="6589574" y="6005999"/>
              <a:ext cx="581319" cy="540000"/>
            </a:xfrm>
            <a:prstGeom prst="ellipse">
              <a:avLst/>
            </a:prstGeom>
            <a:ln w="38100" cap="rnd">
              <a:solidFill>
                <a:schemeClr val="accent1">
                  <a:lumMod val="60000"/>
                  <a:lumOff val="4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cxnSp>
          <p:nvCxnSpPr>
            <p:cNvPr id="72" name="Straight Connector 71">
              <a:extLst>
                <a:ext uri="{FF2B5EF4-FFF2-40B4-BE49-F238E27FC236}">
                  <a16:creationId xmlns:a16="http://schemas.microsoft.com/office/drawing/2014/main" id="{CD2F8FA8-635C-16E6-3386-24D4640D8FC4}"/>
                </a:ext>
              </a:extLst>
            </p:cNvPr>
            <p:cNvCxnSpPr>
              <a:endCxn id="68" idx="2"/>
            </p:cNvCxnSpPr>
            <p:nvPr/>
          </p:nvCxnSpPr>
          <p:spPr>
            <a:xfrm flipV="1">
              <a:off x="6229508" y="6275999"/>
              <a:ext cx="360066" cy="56748"/>
            </a:xfrm>
            <a:prstGeom prst="line">
              <a:avLst/>
            </a:prstGeom>
            <a:ln w="19050">
              <a:solidFill>
                <a:schemeClr val="accent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4ABB4F2E-9C2D-DE6A-6070-DC34E80CADF1}"/>
                </a:ext>
              </a:extLst>
            </p:cNvPr>
            <p:cNvSpPr txBox="1"/>
            <p:nvPr/>
          </p:nvSpPr>
          <p:spPr>
            <a:xfrm>
              <a:off x="6923525" y="6505358"/>
              <a:ext cx="453970" cy="230832"/>
            </a:xfrm>
            <a:prstGeom prst="rect">
              <a:avLst/>
            </a:prstGeom>
            <a:noFill/>
          </p:spPr>
          <p:txBody>
            <a:bodyPr wrap="none" rtlCol="0">
              <a:spAutoFit/>
            </a:bodyPr>
            <a:lstStyle/>
            <a:p>
              <a:r>
                <a:rPr lang="fr-FR" sz="900" b="1" dirty="0">
                  <a:solidFill>
                    <a:schemeClr val="accent1">
                      <a:lumMod val="60000"/>
                      <a:lumOff val="40000"/>
                    </a:schemeClr>
                  </a:solidFill>
                </a:rPr>
                <a:t>MMX</a:t>
              </a:r>
            </a:p>
          </p:txBody>
        </p:sp>
      </p:grpSp>
      <p:sp>
        <p:nvSpPr>
          <p:cNvPr id="74" name="Arc 73">
            <a:extLst>
              <a:ext uri="{FF2B5EF4-FFF2-40B4-BE49-F238E27FC236}">
                <a16:creationId xmlns:a16="http://schemas.microsoft.com/office/drawing/2014/main" id="{9277F97D-7227-D9A6-5BC1-9993C572A7B5}"/>
              </a:ext>
            </a:extLst>
          </p:cNvPr>
          <p:cNvSpPr/>
          <p:nvPr/>
        </p:nvSpPr>
        <p:spPr>
          <a:xfrm rot="3190978">
            <a:off x="4412746" y="6447411"/>
            <a:ext cx="1430327" cy="476343"/>
          </a:xfrm>
          <a:prstGeom prst="arc">
            <a:avLst>
              <a:gd name="adj1" fmla="val 4720795"/>
              <a:gd name="adj2" fmla="val 13190572"/>
            </a:avLst>
          </a:prstGeom>
          <a:ln w="19050">
            <a:solidFill>
              <a:schemeClr val="accent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nvGrpSpPr>
          <p:cNvPr id="75" name="Group 74">
            <a:extLst>
              <a:ext uri="{FF2B5EF4-FFF2-40B4-BE49-F238E27FC236}">
                <a16:creationId xmlns:a16="http://schemas.microsoft.com/office/drawing/2014/main" id="{BD3D0E51-61DD-8FC2-9C16-9005E6E4CA7B}"/>
              </a:ext>
            </a:extLst>
          </p:cNvPr>
          <p:cNvGrpSpPr/>
          <p:nvPr/>
        </p:nvGrpSpPr>
        <p:grpSpPr>
          <a:xfrm>
            <a:off x="2360905" y="5298530"/>
            <a:ext cx="638430" cy="860215"/>
            <a:chOff x="2360905" y="5298530"/>
            <a:chExt cx="638430" cy="860215"/>
          </a:xfrm>
        </p:grpSpPr>
        <p:pic>
          <p:nvPicPr>
            <p:cNvPr id="76" name="Picture 75" descr="L:\SPACE - space projects\active\3D+-Intuitive-Machines-MCOH-Rebuild\Data\Pictures\2022-07-18- Integrated and weight test\20220718_101046.jpg">
              <a:extLst>
                <a:ext uri="{FF2B5EF4-FFF2-40B4-BE49-F238E27FC236}">
                  <a16:creationId xmlns:a16="http://schemas.microsoft.com/office/drawing/2014/main" id="{8026DCF2-633D-3D73-805D-89ADBBD426CF}"/>
                </a:ext>
              </a:extLst>
            </p:cNvPr>
            <p:cNvPicPr>
              <a:picLocks noChangeAspect="1"/>
            </p:cNvPicPr>
            <p:nvPr/>
          </p:nvPicPr>
          <p:blipFill rotWithShape="1">
            <a:blip r:embed="rId16" cstate="screen">
              <a:extLst>
                <a:ext uri="{28A0092B-C50C-407E-A947-70E740481C1C}">
                  <a14:useLocalDpi xmlns:a14="http://schemas.microsoft.com/office/drawing/2010/main" val="0"/>
                </a:ext>
              </a:extLst>
            </a:blip>
            <a:srcRect l="20770" t="10521" r="19620" b="10028"/>
            <a:stretch/>
          </p:blipFill>
          <p:spPr bwMode="auto">
            <a:xfrm>
              <a:off x="2435314" y="5298530"/>
              <a:ext cx="540000" cy="540000"/>
            </a:xfrm>
            <a:prstGeom prst="ellipse">
              <a:avLst/>
            </a:prstGeom>
            <a:ln w="38100" cap="rnd">
              <a:solidFill>
                <a:schemeClr val="tx2">
                  <a:lumMod val="60000"/>
                  <a:lumOff val="4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cxnSp>
          <p:nvCxnSpPr>
            <p:cNvPr id="77" name="Straight Connector 76">
              <a:extLst>
                <a:ext uri="{FF2B5EF4-FFF2-40B4-BE49-F238E27FC236}">
                  <a16:creationId xmlns:a16="http://schemas.microsoft.com/office/drawing/2014/main" id="{6337B63B-B3BF-4322-80A2-22107689C4F0}"/>
                </a:ext>
              </a:extLst>
            </p:cNvPr>
            <p:cNvCxnSpPr>
              <a:stCxn id="76" idx="3"/>
            </p:cNvCxnSpPr>
            <p:nvPr/>
          </p:nvCxnSpPr>
          <p:spPr>
            <a:xfrm flipH="1">
              <a:off x="2360905" y="5759449"/>
              <a:ext cx="153490" cy="399296"/>
            </a:xfrm>
            <a:prstGeom prst="line">
              <a:avLst/>
            </a:prstGeom>
            <a:ln w="19050">
              <a:solidFill>
                <a:schemeClr val="tx2">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5A9BF58D-962C-F420-8796-8368E7FE8089}"/>
                </a:ext>
              </a:extLst>
            </p:cNvPr>
            <p:cNvSpPr txBox="1"/>
            <p:nvPr/>
          </p:nvSpPr>
          <p:spPr>
            <a:xfrm>
              <a:off x="2442772" y="5817490"/>
              <a:ext cx="556563" cy="230832"/>
            </a:xfrm>
            <a:prstGeom prst="rect">
              <a:avLst/>
            </a:prstGeom>
            <a:noFill/>
          </p:spPr>
          <p:txBody>
            <a:bodyPr wrap="none" rtlCol="0">
              <a:spAutoFit/>
            </a:bodyPr>
            <a:lstStyle/>
            <a:p>
              <a:r>
                <a:rPr lang="fr-FR" sz="900" b="1" dirty="0">
                  <a:solidFill>
                    <a:schemeClr val="tx2">
                      <a:lumMod val="60000"/>
                      <a:lumOff val="40000"/>
                    </a:schemeClr>
                  </a:solidFill>
                </a:rPr>
                <a:t>Nova-C</a:t>
              </a:r>
            </a:p>
          </p:txBody>
        </p:sp>
      </p:grpSp>
      <p:grpSp>
        <p:nvGrpSpPr>
          <p:cNvPr id="79" name="Group 78">
            <a:extLst>
              <a:ext uri="{FF2B5EF4-FFF2-40B4-BE49-F238E27FC236}">
                <a16:creationId xmlns:a16="http://schemas.microsoft.com/office/drawing/2014/main" id="{B4654089-C89C-333E-0342-E7E54A1D99D1}"/>
              </a:ext>
            </a:extLst>
          </p:cNvPr>
          <p:cNvGrpSpPr/>
          <p:nvPr/>
        </p:nvGrpSpPr>
        <p:grpSpPr>
          <a:xfrm>
            <a:off x="1257489" y="5382653"/>
            <a:ext cx="1013437" cy="834681"/>
            <a:chOff x="1257489" y="5382653"/>
            <a:chExt cx="1013437" cy="834681"/>
          </a:xfrm>
        </p:grpSpPr>
        <p:pic>
          <p:nvPicPr>
            <p:cNvPr id="80" name="Picture 79" descr="Photo: Instagram/mbrspacecentre">
              <a:extLst>
                <a:ext uri="{FF2B5EF4-FFF2-40B4-BE49-F238E27FC236}">
                  <a16:creationId xmlns:a16="http://schemas.microsoft.com/office/drawing/2014/main" id="{AD4F2917-E32E-FAFA-AE84-63EFDAA1E243}"/>
                </a:ext>
              </a:extLst>
            </p:cNvPr>
            <p:cNvPicPr>
              <a:picLocks noChangeAspect="1"/>
            </p:cNvPicPr>
            <p:nvPr/>
          </p:nvPicPr>
          <p:blipFill rotWithShape="1">
            <a:blip r:embed="rId17" cstate="screen">
              <a:extLst>
                <a:ext uri="{28A0092B-C50C-407E-A947-70E740481C1C}">
                  <a14:useLocalDpi xmlns:a14="http://schemas.microsoft.com/office/drawing/2010/main" val="0"/>
                </a:ext>
              </a:extLst>
            </a:blip>
            <a:srcRect l="30764" r="28225" b="27090"/>
            <a:stretch/>
          </p:blipFill>
          <p:spPr bwMode="auto">
            <a:xfrm>
              <a:off x="1257489" y="5382653"/>
              <a:ext cx="540000" cy="540000"/>
            </a:xfrm>
            <a:prstGeom prst="ellipse">
              <a:avLst/>
            </a:prstGeom>
            <a:ln w="38100" cap="rnd">
              <a:solidFill>
                <a:schemeClr val="tx2">
                  <a:lumMod val="60000"/>
                  <a:lumOff val="4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cxnSp>
          <p:nvCxnSpPr>
            <p:cNvPr id="81" name="Straight Connector 80">
              <a:extLst>
                <a:ext uri="{FF2B5EF4-FFF2-40B4-BE49-F238E27FC236}">
                  <a16:creationId xmlns:a16="http://schemas.microsoft.com/office/drawing/2014/main" id="{7AEB4B86-D29B-185C-3B69-89AFDB7A44B8}"/>
                </a:ext>
              </a:extLst>
            </p:cNvPr>
            <p:cNvCxnSpPr>
              <a:stCxn id="80" idx="5"/>
            </p:cNvCxnSpPr>
            <p:nvPr/>
          </p:nvCxnSpPr>
          <p:spPr>
            <a:xfrm>
              <a:off x="1718408" y="5843572"/>
              <a:ext cx="552518" cy="373762"/>
            </a:xfrm>
            <a:prstGeom prst="line">
              <a:avLst/>
            </a:prstGeom>
            <a:ln w="19050">
              <a:solidFill>
                <a:schemeClr val="tx2">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9721B515-545E-EDC6-EDAB-9C9495105CA8}"/>
                </a:ext>
              </a:extLst>
            </p:cNvPr>
            <p:cNvSpPr txBox="1"/>
            <p:nvPr/>
          </p:nvSpPr>
          <p:spPr>
            <a:xfrm>
              <a:off x="1259627" y="5915845"/>
              <a:ext cx="535724" cy="230832"/>
            </a:xfrm>
            <a:prstGeom prst="rect">
              <a:avLst/>
            </a:prstGeom>
            <a:noFill/>
          </p:spPr>
          <p:txBody>
            <a:bodyPr wrap="none" rtlCol="0">
              <a:spAutoFit/>
            </a:bodyPr>
            <a:lstStyle/>
            <a:p>
              <a:r>
                <a:rPr lang="fr-FR" sz="900" b="1" dirty="0">
                  <a:solidFill>
                    <a:schemeClr val="tx2">
                      <a:lumMod val="60000"/>
                      <a:lumOff val="40000"/>
                    </a:schemeClr>
                  </a:solidFill>
                </a:rPr>
                <a:t>Rashid</a:t>
              </a:r>
            </a:p>
          </p:txBody>
        </p:sp>
      </p:grpSp>
      <p:grpSp>
        <p:nvGrpSpPr>
          <p:cNvPr id="83" name="Group 82">
            <a:extLst>
              <a:ext uri="{FF2B5EF4-FFF2-40B4-BE49-F238E27FC236}">
                <a16:creationId xmlns:a16="http://schemas.microsoft.com/office/drawing/2014/main" id="{868A18C8-32E6-B08C-5B09-2D49EEF2CF93}"/>
              </a:ext>
            </a:extLst>
          </p:cNvPr>
          <p:cNvGrpSpPr/>
          <p:nvPr/>
        </p:nvGrpSpPr>
        <p:grpSpPr>
          <a:xfrm>
            <a:off x="2369568" y="6079906"/>
            <a:ext cx="1190103" cy="765469"/>
            <a:chOff x="2428213" y="6094403"/>
            <a:chExt cx="1190103" cy="765469"/>
          </a:xfrm>
        </p:grpSpPr>
        <p:pic>
          <p:nvPicPr>
            <p:cNvPr id="84" name="Picture 83">
              <a:extLst>
                <a:ext uri="{FF2B5EF4-FFF2-40B4-BE49-F238E27FC236}">
                  <a16:creationId xmlns:a16="http://schemas.microsoft.com/office/drawing/2014/main" id="{45AD1103-2244-3924-0CA2-8F3F07052488}"/>
                </a:ext>
              </a:extLst>
            </p:cNvPr>
            <p:cNvPicPr>
              <a:picLocks noChangeAspect="1"/>
            </p:cNvPicPr>
            <p:nvPr/>
          </p:nvPicPr>
          <p:blipFill rotWithShape="1">
            <a:blip r:embed="rId18" cstate="screen">
              <a:extLst>
                <a:ext uri="{28A0092B-C50C-407E-A947-70E740481C1C}">
                  <a14:useLocalDpi xmlns:a14="http://schemas.microsoft.com/office/drawing/2010/main" val="0"/>
                </a:ext>
              </a:extLst>
            </a:blip>
            <a:srcRect l="23430" t="23000" r="16516" b="21593"/>
            <a:stretch/>
          </p:blipFill>
          <p:spPr>
            <a:xfrm>
              <a:off x="2925804" y="6094403"/>
              <a:ext cx="585280" cy="540000"/>
            </a:xfrm>
            <a:prstGeom prst="ellipse">
              <a:avLst/>
            </a:prstGeom>
            <a:ln w="38100" cap="rnd">
              <a:solidFill>
                <a:schemeClr val="tx2">
                  <a:lumMod val="60000"/>
                  <a:lumOff val="4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cxnSp>
          <p:nvCxnSpPr>
            <p:cNvPr id="85" name="Straight Connector 84">
              <a:extLst>
                <a:ext uri="{FF2B5EF4-FFF2-40B4-BE49-F238E27FC236}">
                  <a16:creationId xmlns:a16="http://schemas.microsoft.com/office/drawing/2014/main" id="{A6FF1EDA-0882-A4A6-9D6A-23E026FE2B50}"/>
                </a:ext>
              </a:extLst>
            </p:cNvPr>
            <p:cNvCxnSpPr>
              <a:endCxn id="84" idx="2"/>
            </p:cNvCxnSpPr>
            <p:nvPr/>
          </p:nvCxnSpPr>
          <p:spPr>
            <a:xfrm>
              <a:off x="2428213" y="6313028"/>
              <a:ext cx="497591" cy="51375"/>
            </a:xfrm>
            <a:prstGeom prst="line">
              <a:avLst/>
            </a:prstGeom>
            <a:ln w="19050">
              <a:solidFill>
                <a:schemeClr val="tx2">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sp>
          <p:nvSpPr>
            <p:cNvPr id="86" name="TextBox 85">
              <a:extLst>
                <a:ext uri="{FF2B5EF4-FFF2-40B4-BE49-F238E27FC236}">
                  <a16:creationId xmlns:a16="http://schemas.microsoft.com/office/drawing/2014/main" id="{98070876-87C2-EA75-F10F-0A7EA9FC73C9}"/>
                </a:ext>
              </a:extLst>
            </p:cNvPr>
            <p:cNvSpPr txBox="1"/>
            <p:nvPr/>
          </p:nvSpPr>
          <p:spPr>
            <a:xfrm>
              <a:off x="2858172" y="6629040"/>
              <a:ext cx="760144" cy="230832"/>
            </a:xfrm>
            <a:prstGeom prst="rect">
              <a:avLst/>
            </a:prstGeom>
            <a:noFill/>
          </p:spPr>
          <p:txBody>
            <a:bodyPr wrap="none" rtlCol="0">
              <a:spAutoFit/>
            </a:bodyPr>
            <a:lstStyle/>
            <a:p>
              <a:r>
                <a:rPr lang="fr-FR" sz="900" b="1" dirty="0">
                  <a:solidFill>
                    <a:schemeClr val="tx2">
                      <a:lumMod val="60000"/>
                      <a:lumOff val="40000"/>
                    </a:schemeClr>
                  </a:solidFill>
                </a:rPr>
                <a:t>PROSPECT</a:t>
              </a:r>
            </a:p>
          </p:txBody>
        </p:sp>
      </p:grpSp>
      <p:grpSp>
        <p:nvGrpSpPr>
          <p:cNvPr id="88" name="Group 87">
            <a:extLst>
              <a:ext uri="{FF2B5EF4-FFF2-40B4-BE49-F238E27FC236}">
                <a16:creationId xmlns:a16="http://schemas.microsoft.com/office/drawing/2014/main" id="{BA0C8C4B-57AC-9DF1-841A-03692D9AD2E5}"/>
              </a:ext>
            </a:extLst>
          </p:cNvPr>
          <p:cNvGrpSpPr/>
          <p:nvPr/>
        </p:nvGrpSpPr>
        <p:grpSpPr>
          <a:xfrm>
            <a:off x="5370884" y="5416140"/>
            <a:ext cx="976823" cy="1117621"/>
            <a:chOff x="5370884" y="5416140"/>
            <a:chExt cx="976823" cy="1117621"/>
          </a:xfrm>
        </p:grpSpPr>
        <p:pic>
          <p:nvPicPr>
            <p:cNvPr id="93" name="Picture 92" descr="This illustration of a Mars sample return mission's lander concept shows a spacecraft after touchdown on the Red Planet.">
              <a:extLst>
                <a:ext uri="{FF2B5EF4-FFF2-40B4-BE49-F238E27FC236}">
                  <a16:creationId xmlns:a16="http://schemas.microsoft.com/office/drawing/2014/main" id="{13FAF61C-6EDD-8C11-79C4-6557582A229C}"/>
                </a:ext>
              </a:extLst>
            </p:cNvPr>
            <p:cNvPicPr>
              <a:picLocks noChangeAspect="1"/>
            </p:cNvPicPr>
            <p:nvPr/>
          </p:nvPicPr>
          <p:blipFill rotWithShape="1">
            <a:blip r:embed="rId19" cstate="screen">
              <a:extLst>
                <a:ext uri="{28A0092B-C50C-407E-A947-70E740481C1C}">
                  <a14:useLocalDpi xmlns:a14="http://schemas.microsoft.com/office/drawing/2010/main" val="0"/>
                </a:ext>
              </a:extLst>
            </a:blip>
            <a:srcRect l="14809" r="14809"/>
            <a:stretch/>
          </p:blipFill>
          <p:spPr bwMode="auto">
            <a:xfrm>
              <a:off x="5681115" y="5416140"/>
              <a:ext cx="540000" cy="540000"/>
            </a:xfrm>
            <a:prstGeom prst="ellipse">
              <a:avLst/>
            </a:prstGeom>
            <a:ln w="381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cxnSp>
          <p:nvCxnSpPr>
            <p:cNvPr id="94" name="Straight Connector 93">
              <a:extLst>
                <a:ext uri="{FF2B5EF4-FFF2-40B4-BE49-F238E27FC236}">
                  <a16:creationId xmlns:a16="http://schemas.microsoft.com/office/drawing/2014/main" id="{1AB176FF-541F-6753-1DB5-18AEE334109F}"/>
                </a:ext>
              </a:extLst>
            </p:cNvPr>
            <p:cNvCxnSpPr>
              <a:cxnSpLocks/>
            </p:cNvCxnSpPr>
            <p:nvPr/>
          </p:nvCxnSpPr>
          <p:spPr>
            <a:xfrm flipV="1">
              <a:off x="5370884" y="5915845"/>
              <a:ext cx="367682" cy="617916"/>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95" name="TextBox 94">
              <a:extLst>
                <a:ext uri="{FF2B5EF4-FFF2-40B4-BE49-F238E27FC236}">
                  <a16:creationId xmlns:a16="http://schemas.microsoft.com/office/drawing/2014/main" id="{DA3E4B2D-8DBE-1CEB-F89B-8926419897A9}"/>
                </a:ext>
              </a:extLst>
            </p:cNvPr>
            <p:cNvSpPr txBox="1"/>
            <p:nvPr/>
          </p:nvSpPr>
          <p:spPr>
            <a:xfrm>
              <a:off x="5675728" y="5915845"/>
              <a:ext cx="671979" cy="230832"/>
            </a:xfrm>
            <a:prstGeom prst="rect">
              <a:avLst/>
            </a:prstGeom>
            <a:noFill/>
          </p:spPr>
          <p:txBody>
            <a:bodyPr wrap="none" rtlCol="0">
              <a:spAutoFit/>
            </a:bodyPr>
            <a:lstStyle/>
            <a:p>
              <a:r>
                <a:rPr lang="fr-FR" sz="900" b="1" dirty="0">
                  <a:solidFill>
                    <a:schemeClr val="bg1"/>
                  </a:solidFill>
                </a:rPr>
                <a:t>MSR-STA</a:t>
              </a:r>
            </a:p>
          </p:txBody>
        </p:sp>
      </p:grpSp>
      <p:grpSp>
        <p:nvGrpSpPr>
          <p:cNvPr id="89" name="Group 88">
            <a:extLst>
              <a:ext uri="{FF2B5EF4-FFF2-40B4-BE49-F238E27FC236}">
                <a16:creationId xmlns:a16="http://schemas.microsoft.com/office/drawing/2014/main" id="{E0EC7B30-734E-368F-15B7-3AFAF427555B}"/>
              </a:ext>
            </a:extLst>
          </p:cNvPr>
          <p:cNvGrpSpPr/>
          <p:nvPr/>
        </p:nvGrpSpPr>
        <p:grpSpPr>
          <a:xfrm>
            <a:off x="4812023" y="5312368"/>
            <a:ext cx="733995" cy="2135542"/>
            <a:chOff x="4812023" y="5312368"/>
            <a:chExt cx="733995" cy="2135542"/>
          </a:xfrm>
        </p:grpSpPr>
        <p:sp>
          <p:nvSpPr>
            <p:cNvPr id="90" name="Arc 89">
              <a:extLst>
                <a:ext uri="{FF2B5EF4-FFF2-40B4-BE49-F238E27FC236}">
                  <a16:creationId xmlns:a16="http://schemas.microsoft.com/office/drawing/2014/main" id="{5E5CEE24-F71C-2764-36C4-605A295C0D05}"/>
                </a:ext>
              </a:extLst>
            </p:cNvPr>
            <p:cNvSpPr/>
            <p:nvPr/>
          </p:nvSpPr>
          <p:spPr>
            <a:xfrm rot="3946519">
              <a:off x="4592683" y="6494575"/>
              <a:ext cx="1430327" cy="476343"/>
            </a:xfrm>
            <a:prstGeom prst="arc">
              <a:avLst>
                <a:gd name="adj1" fmla="val 4720795"/>
                <a:gd name="adj2" fmla="val 13190572"/>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pic>
          <p:nvPicPr>
            <p:cNvPr id="91" name="Picture 90" descr="Earth Return Orbiter">
              <a:extLst>
                <a:ext uri="{FF2B5EF4-FFF2-40B4-BE49-F238E27FC236}">
                  <a16:creationId xmlns:a16="http://schemas.microsoft.com/office/drawing/2014/main" id="{56B137C1-268E-146A-43F1-EFFAF03F6C99}"/>
                </a:ext>
              </a:extLst>
            </p:cNvPr>
            <p:cNvPicPr>
              <a:picLocks noChangeAspect="1"/>
            </p:cNvPicPr>
            <p:nvPr/>
          </p:nvPicPr>
          <p:blipFill rotWithShape="1">
            <a:blip r:embed="rId20" cstate="screen">
              <a:extLst>
                <a:ext uri="{28A0092B-C50C-407E-A947-70E740481C1C}">
                  <a14:useLocalDpi xmlns:a14="http://schemas.microsoft.com/office/drawing/2010/main" val="0"/>
                </a:ext>
              </a:extLst>
            </a:blip>
            <a:srcRect l="31326" t="-1056" r="12456" b="1056"/>
            <a:stretch/>
          </p:blipFill>
          <p:spPr bwMode="auto">
            <a:xfrm>
              <a:off x="4879871" y="5312368"/>
              <a:ext cx="540000" cy="540000"/>
            </a:xfrm>
            <a:prstGeom prst="ellipse">
              <a:avLst/>
            </a:prstGeom>
            <a:ln w="381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92" name="TextBox 91">
              <a:extLst>
                <a:ext uri="{FF2B5EF4-FFF2-40B4-BE49-F238E27FC236}">
                  <a16:creationId xmlns:a16="http://schemas.microsoft.com/office/drawing/2014/main" id="{6C08430E-6CE8-313A-0BAB-D1512E4CCA77}"/>
                </a:ext>
              </a:extLst>
            </p:cNvPr>
            <p:cNvSpPr txBox="1"/>
            <p:nvPr/>
          </p:nvSpPr>
          <p:spPr>
            <a:xfrm>
              <a:off x="4812023" y="5857740"/>
              <a:ext cx="681597" cy="230832"/>
            </a:xfrm>
            <a:prstGeom prst="rect">
              <a:avLst/>
            </a:prstGeom>
            <a:noFill/>
          </p:spPr>
          <p:txBody>
            <a:bodyPr wrap="none" rtlCol="0">
              <a:spAutoFit/>
            </a:bodyPr>
            <a:lstStyle/>
            <a:p>
              <a:r>
                <a:rPr lang="fr-FR" sz="900" b="1" dirty="0">
                  <a:solidFill>
                    <a:schemeClr val="bg1"/>
                  </a:solidFill>
                </a:rPr>
                <a:t>MSR-ERO</a:t>
              </a:r>
            </a:p>
          </p:txBody>
        </p:sp>
      </p:grpSp>
      <p:grpSp>
        <p:nvGrpSpPr>
          <p:cNvPr id="97" name="Group 96">
            <a:extLst>
              <a:ext uri="{FF2B5EF4-FFF2-40B4-BE49-F238E27FC236}">
                <a16:creationId xmlns:a16="http://schemas.microsoft.com/office/drawing/2014/main" id="{8AC817CC-5712-37FA-0E1B-19CFA88B485D}"/>
              </a:ext>
            </a:extLst>
          </p:cNvPr>
          <p:cNvGrpSpPr/>
          <p:nvPr/>
        </p:nvGrpSpPr>
        <p:grpSpPr>
          <a:xfrm>
            <a:off x="8016334" y="2810529"/>
            <a:ext cx="4104137" cy="2137677"/>
            <a:chOff x="8016334" y="2074427"/>
            <a:chExt cx="4104137" cy="2137677"/>
          </a:xfrm>
        </p:grpSpPr>
        <p:pic>
          <p:nvPicPr>
            <p:cNvPr id="64" name="Picture 63" descr="Earth Return Orbiter"/>
            <p:cNvPicPr>
              <a:picLocks noChangeAspect="1"/>
            </p:cNvPicPr>
            <p:nvPr/>
          </p:nvPicPr>
          <p:blipFill rotWithShape="1">
            <a:blip r:embed="rId21" cstate="screen">
              <a:extLst>
                <a:ext uri="{28A0092B-C50C-407E-A947-70E740481C1C}">
                  <a14:useLocalDpi xmlns:a14="http://schemas.microsoft.com/office/drawing/2010/main" val="0"/>
                </a:ext>
              </a:extLst>
            </a:blip>
            <a:srcRect l="9141" t="8841" r="4584" b="9831"/>
            <a:stretch/>
          </p:blipFill>
          <p:spPr bwMode="auto">
            <a:xfrm>
              <a:off x="8086611" y="2074427"/>
              <a:ext cx="4033860" cy="2137677"/>
            </a:xfrm>
            <a:prstGeom prst="rect">
              <a:avLst/>
            </a:prstGeom>
            <a:noFill/>
            <a:ln>
              <a:noFill/>
            </a:ln>
          </p:spPr>
        </p:pic>
        <p:sp>
          <p:nvSpPr>
            <p:cNvPr id="96" name="Content Placeholder 2">
              <a:extLst>
                <a:ext uri="{FF2B5EF4-FFF2-40B4-BE49-F238E27FC236}">
                  <a16:creationId xmlns:a16="http://schemas.microsoft.com/office/drawing/2014/main" id="{6A6ED1EE-88D8-313D-7A81-D2FFFF0689A6}"/>
                </a:ext>
              </a:extLst>
            </p:cNvPr>
            <p:cNvSpPr txBox="1">
              <a:spLocks/>
            </p:cNvSpPr>
            <p:nvPr/>
          </p:nvSpPr>
          <p:spPr>
            <a:xfrm rot="16200000">
              <a:off x="7276269" y="3101360"/>
              <a:ext cx="1850809" cy="370679"/>
            </a:xfrm>
            <a:prstGeom prst="rect">
              <a:avLst/>
            </a:prstGeom>
          </p:spPr>
          <p:txBody>
            <a:bodyPr wrap="square">
              <a:spAutoFit/>
            </a:bodyPr>
            <a:lstStyle>
              <a:lvl1pPr marL="216000" indent="-216000" algn="l" defTabSz="914400" rtl="0" eaLnBrk="1" latinLnBrk="0" hangingPunct="1">
                <a:lnSpc>
                  <a:spcPts val="2500"/>
                </a:lnSpc>
                <a:spcBef>
                  <a:spcPts val="600"/>
                </a:spcBef>
                <a:buClr>
                  <a:srgbClr val="DA3132"/>
                </a:buClr>
                <a:buFont typeface="Wingdings" panose="05000000000000000000" pitchFamily="2" charset="2"/>
                <a:buChar char="§"/>
                <a:defRPr sz="2000" kern="1200">
                  <a:solidFill>
                    <a:srgbClr val="002339"/>
                  </a:solidFill>
                  <a:latin typeface="Roboto Light" panose="02000000000000000000" pitchFamily="2" charset="0"/>
                  <a:ea typeface="Roboto Light" panose="02000000000000000000" pitchFamily="2" charset="0"/>
                  <a:cs typeface="+mn-cs"/>
                </a:defRPr>
              </a:lvl1pPr>
              <a:lvl2pPr marL="648000" indent="-180000" algn="l" defTabSz="914400" rtl="0" eaLnBrk="1" latinLnBrk="0" hangingPunct="1">
                <a:lnSpc>
                  <a:spcPts val="2200"/>
                </a:lnSpc>
                <a:spcBef>
                  <a:spcPts val="300"/>
                </a:spcBef>
                <a:buClr>
                  <a:srgbClr val="9EA3B5"/>
                </a:buClr>
                <a:buFont typeface="Wingdings" panose="05000000000000000000" pitchFamily="2" charset="2"/>
                <a:buChar char="§"/>
                <a:defRPr sz="1600" kern="1200">
                  <a:solidFill>
                    <a:srgbClr val="002339"/>
                  </a:solidFill>
                  <a:latin typeface="Roboto Light" panose="02000000000000000000" pitchFamily="2" charset="0"/>
                  <a:ea typeface="Roboto Light" panose="02000000000000000000" pitchFamily="2" charset="0"/>
                  <a:cs typeface="+mn-cs"/>
                </a:defRPr>
              </a:lvl2pPr>
              <a:lvl3pPr marL="1080000" indent="-144000" algn="l" defTabSz="914400" rtl="0" eaLnBrk="1" latinLnBrk="0" hangingPunct="1">
                <a:lnSpc>
                  <a:spcPts val="1700"/>
                </a:lnSpc>
                <a:spcBef>
                  <a:spcPts val="400"/>
                </a:spcBef>
                <a:spcAft>
                  <a:spcPts val="0"/>
                </a:spcAft>
                <a:buClr>
                  <a:srgbClr val="002339"/>
                </a:buClr>
                <a:buFont typeface="Arial" panose="020B0604020202020204" pitchFamily="34" charset="0"/>
                <a:buChar char="•"/>
                <a:defRPr sz="1300" kern="1200">
                  <a:solidFill>
                    <a:srgbClr val="002339"/>
                  </a:solidFill>
                  <a:latin typeface="Roboto Light" panose="02000000000000000000" pitchFamily="2" charset="0"/>
                  <a:ea typeface="Roboto Light"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33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33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US" sz="1200" dirty="0">
                  <a:solidFill>
                    <a:schemeClr val="bg1"/>
                  </a:solidFill>
                </a:rPr>
                <a:t>© </a:t>
              </a:r>
              <a:r>
                <a:rPr lang="fr-BE" sz="1200" dirty="0">
                  <a:solidFill>
                    <a:schemeClr val="bg1"/>
                  </a:solidFill>
                </a:rPr>
                <a:t>ESA</a:t>
              </a:r>
              <a:endParaRPr lang="en-GB" sz="1200" dirty="0">
                <a:solidFill>
                  <a:schemeClr val="bg1"/>
                </a:solidFill>
              </a:endParaRPr>
            </a:p>
          </p:txBody>
        </p:sp>
      </p:grpSp>
    </p:spTree>
    <p:extLst>
      <p:ext uri="{BB962C8B-B14F-4D97-AF65-F5344CB8AC3E}">
        <p14:creationId xmlns:p14="http://schemas.microsoft.com/office/powerpoint/2010/main" val="464338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500"/>
                                  </p:stCondLst>
                                  <p:childTnLst>
                                    <p:animEffect transition="out" filter="fade">
                                      <p:cBhvr>
                                        <p:cTn id="6" dur="500" tmFilter="0, 0; .2, .5; .8, .5; 1, 0"/>
                                        <p:tgtEl>
                                          <p:spTgt spid="89"/>
                                        </p:tgtEl>
                                      </p:cBhvr>
                                    </p:animEffect>
                                    <p:animScale>
                                      <p:cBhvr>
                                        <p:cTn id="7" dur="250" autoRev="1" fill="hold"/>
                                        <p:tgtEl>
                                          <p:spTgt spid="8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8"/>
          </p:nvPr>
        </p:nvSpPr>
        <p:spPr>
          <a:xfrm>
            <a:off x="1" y="203"/>
            <a:ext cx="2104844" cy="252239"/>
          </a:xfrm>
        </p:spPr>
        <p:txBody>
          <a:bodyPr/>
          <a:lstStyle/>
          <a:p>
            <a:r>
              <a:rPr lang="fr-BE" dirty="0"/>
              <a:t>LX </a:t>
            </a:r>
            <a:r>
              <a:rPr lang="fr-BE" dirty="0" err="1"/>
              <a:t>intruments</a:t>
            </a:r>
            <a:r>
              <a:rPr lang="fr-BE" dirty="0"/>
              <a:t> – </a:t>
            </a:r>
            <a:r>
              <a:rPr lang="fr-BE" dirty="0" err="1"/>
              <a:t>under</a:t>
            </a:r>
            <a:r>
              <a:rPr lang="fr-BE" dirty="0"/>
              <a:t> design</a:t>
            </a:r>
            <a:endParaRPr lang="fr-FR" dirty="0"/>
          </a:p>
        </p:txBody>
      </p:sp>
      <p:sp>
        <p:nvSpPr>
          <p:cNvPr id="3" name="Content Placeholder 2"/>
          <p:cNvSpPr>
            <a:spLocks noGrp="1"/>
          </p:cNvSpPr>
          <p:nvPr>
            <p:ph sz="quarter" idx="50"/>
          </p:nvPr>
        </p:nvSpPr>
        <p:spPr>
          <a:xfrm>
            <a:off x="720000" y="1478023"/>
            <a:ext cx="6829642" cy="4882106"/>
          </a:xfrm>
        </p:spPr>
        <p:txBody>
          <a:bodyPr/>
          <a:lstStyle/>
          <a:p>
            <a:pPr marL="0" indent="0">
              <a:buNone/>
            </a:pPr>
            <a:r>
              <a:rPr lang="en-US" dirty="0"/>
              <a:t>Mars Sample Return (ESA-NASA):</a:t>
            </a:r>
          </a:p>
          <a:p>
            <a:r>
              <a:rPr lang="en-US" dirty="0"/>
              <a:t>Sample Transfer Arm on the Sample Retrieval Lander</a:t>
            </a:r>
          </a:p>
          <a:p>
            <a:pPr lvl="1"/>
            <a:r>
              <a:rPr lang="en-US" dirty="0"/>
              <a:t>2 navigation optics </a:t>
            </a:r>
          </a:p>
          <a:p>
            <a:pPr lvl="1"/>
            <a:r>
              <a:rPr lang="en-GB" dirty="0"/>
              <a:t>FOV: 60°;  </a:t>
            </a:r>
            <a:r>
              <a:rPr lang="en-GB" dirty="0" err="1"/>
              <a:t>DoF</a:t>
            </a:r>
            <a:r>
              <a:rPr lang="en-GB" dirty="0"/>
              <a:t>: 25 cm to 1 m</a:t>
            </a:r>
          </a:p>
          <a:p>
            <a:pPr lvl="1"/>
            <a:r>
              <a:rPr lang="en-GB" dirty="0"/>
              <a:t>Temperature: -130°C to 80°C</a:t>
            </a:r>
          </a:p>
          <a:p>
            <a:pPr lvl="1"/>
            <a:r>
              <a:rPr lang="en-GB" dirty="0">
                <a:solidFill>
                  <a:schemeClr val="tx1"/>
                </a:solidFill>
              </a:rPr>
              <a:t>Radiation mainly during cruise &amp; protected: 272 </a:t>
            </a:r>
            <a:r>
              <a:rPr lang="en-GB" dirty="0" err="1">
                <a:solidFill>
                  <a:schemeClr val="tx1"/>
                </a:solidFill>
              </a:rPr>
              <a:t>kRad’s</a:t>
            </a:r>
            <a:r>
              <a:rPr lang="en-GB" dirty="0">
                <a:solidFill>
                  <a:schemeClr val="tx1"/>
                </a:solidFill>
              </a:rPr>
              <a:t> </a:t>
            </a:r>
          </a:p>
          <a:p>
            <a:pPr lvl="1"/>
            <a:r>
              <a:rPr lang="en-GB" dirty="0">
                <a:solidFill>
                  <a:schemeClr val="tx1"/>
                </a:solidFill>
              </a:rPr>
              <a:t>Biological contamination</a:t>
            </a:r>
            <a:r>
              <a:rPr lang="en-GB" dirty="0">
                <a:solidFill>
                  <a:schemeClr val="tx1"/>
                </a:solidFill>
                <a:sym typeface="Wingdings" panose="05000000000000000000" pitchFamily="2" charset="2"/>
              </a:rPr>
              <a:t> High temperature bake out required</a:t>
            </a:r>
            <a:r>
              <a:rPr lang="en-GB" dirty="0">
                <a:solidFill>
                  <a:schemeClr val="tx1"/>
                </a:solidFill>
              </a:rPr>
              <a:t>!</a:t>
            </a:r>
          </a:p>
          <a:p>
            <a:pPr lvl="1"/>
            <a:r>
              <a:rPr lang="en-US" dirty="0"/>
              <a:t>Currently Phase C</a:t>
            </a:r>
          </a:p>
          <a:p>
            <a:pPr lvl="1"/>
            <a:endParaRPr lang="en-GB" b="1" dirty="0">
              <a:solidFill>
                <a:srgbClr val="FFC000"/>
              </a:solidFill>
            </a:endParaRPr>
          </a:p>
          <a:p>
            <a:pPr lvl="1"/>
            <a:endParaRPr lang="en-US" dirty="0"/>
          </a:p>
          <a:p>
            <a:pPr lvl="1"/>
            <a:endParaRPr lang="en-US" dirty="0"/>
          </a:p>
          <a:p>
            <a:pPr lvl="1"/>
            <a:endParaRPr lang="en-US" dirty="0"/>
          </a:p>
        </p:txBody>
      </p:sp>
      <p:sp>
        <p:nvSpPr>
          <p:cNvPr id="4" name="Text Placeholder 3"/>
          <p:cNvSpPr>
            <a:spLocks noGrp="1"/>
          </p:cNvSpPr>
          <p:nvPr>
            <p:ph type="body" sz="quarter" idx="16"/>
          </p:nvPr>
        </p:nvSpPr>
        <p:spPr/>
        <p:txBody>
          <a:bodyPr/>
          <a:lstStyle/>
          <a:p>
            <a:r>
              <a:rPr lang="fr-BE" dirty="0"/>
              <a:t>MSR – ERO &amp; STA</a:t>
            </a:r>
            <a:endParaRPr lang="fr-FR" dirty="0"/>
          </a:p>
        </p:txBody>
      </p:sp>
      <p:pic>
        <p:nvPicPr>
          <p:cNvPr id="8" name="Picture 7">
            <a:extLst>
              <a:ext uri="{FF2B5EF4-FFF2-40B4-BE49-F238E27FC236}">
                <a16:creationId xmlns:a16="http://schemas.microsoft.com/office/drawing/2014/main" id="{C825FEB9-0C84-9F74-DECC-BFDF98F2453E}"/>
              </a:ext>
            </a:extLst>
          </p:cNvPr>
          <p:cNvPicPr>
            <a:picLocks noChangeAspect="1"/>
          </p:cNvPicPr>
          <p:nvPr/>
        </p:nvPicPr>
        <p:blipFill rotWithShape="1">
          <a:blip r:embed="rId3">
            <a:extLst>
              <a:ext uri="{28A0092B-C50C-407E-A947-70E740481C1C}">
                <a14:useLocalDpi xmlns:a14="http://schemas.microsoft.com/office/drawing/2010/main" val="0"/>
              </a:ext>
            </a:extLst>
          </a:blip>
          <a:srcRect t="-56" b="78502"/>
          <a:stretch/>
        </p:blipFill>
        <p:spPr>
          <a:xfrm>
            <a:off x="-65196" y="5198783"/>
            <a:ext cx="12322391" cy="2119150"/>
          </a:xfrm>
          <a:prstGeom prst="rect">
            <a:avLst/>
          </a:prstGeom>
        </p:spPr>
      </p:pic>
      <p:pic>
        <p:nvPicPr>
          <p:cNvPr id="9" name="Picture 8">
            <a:extLst>
              <a:ext uri="{FF2B5EF4-FFF2-40B4-BE49-F238E27FC236}">
                <a16:creationId xmlns:a16="http://schemas.microsoft.com/office/drawing/2014/main" id="{6851B507-03AD-498C-0044-811F2EF72EE1}"/>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l="-632" r="632" b="30972"/>
          <a:stretch/>
        </p:blipFill>
        <p:spPr>
          <a:xfrm>
            <a:off x="934861" y="6078525"/>
            <a:ext cx="1129222" cy="779475"/>
          </a:xfrm>
          <a:prstGeom prst="rect">
            <a:avLst/>
          </a:prstGeom>
          <a:noFill/>
        </p:spPr>
      </p:pic>
      <p:pic>
        <p:nvPicPr>
          <p:cNvPr id="10" name="Picture 9">
            <a:extLst>
              <a:ext uri="{FF2B5EF4-FFF2-40B4-BE49-F238E27FC236}">
                <a16:creationId xmlns:a16="http://schemas.microsoft.com/office/drawing/2014/main" id="{56218FA0-82DD-BBE3-A335-67C80979C156}"/>
              </a:ext>
            </a:extLst>
          </p:cNvPr>
          <p:cNvPicPr>
            <a:picLocks noChangeAspect="1"/>
          </p:cNvPicPr>
          <p:nvPr/>
        </p:nvPicPr>
        <p:blipFill>
          <a:blip r:embed="rId5" cstate="screen">
            <a:extLst>
              <a:ext uri="{28A0092B-C50C-407E-A947-70E740481C1C}">
                <a14:useLocalDpi xmlns:a14="http://schemas.microsoft.com/office/drawing/2010/main" val="0"/>
              </a:ext>
            </a:extLst>
          </a:blip>
          <a:srcRect/>
          <a:stretch/>
        </p:blipFill>
        <p:spPr>
          <a:xfrm>
            <a:off x="2136798" y="6032290"/>
            <a:ext cx="433425" cy="411921"/>
          </a:xfrm>
          <a:prstGeom prst="rect">
            <a:avLst/>
          </a:prstGeom>
          <a:noFill/>
        </p:spPr>
      </p:pic>
      <p:pic>
        <p:nvPicPr>
          <p:cNvPr id="11" name="Picture 10">
            <a:extLst>
              <a:ext uri="{FF2B5EF4-FFF2-40B4-BE49-F238E27FC236}">
                <a16:creationId xmlns:a16="http://schemas.microsoft.com/office/drawing/2014/main" id="{78AD9733-D347-CA9C-86E9-5F35649079AD}"/>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l="2723" t="3378" r="-2723" b="22750"/>
          <a:stretch/>
        </p:blipFill>
        <p:spPr>
          <a:xfrm>
            <a:off x="4857053" y="6297395"/>
            <a:ext cx="758887" cy="560605"/>
          </a:xfrm>
          <a:prstGeom prst="rect">
            <a:avLst/>
          </a:prstGeom>
        </p:spPr>
      </p:pic>
      <p:pic>
        <p:nvPicPr>
          <p:cNvPr id="12" name="Picture 11">
            <a:extLst>
              <a:ext uri="{FF2B5EF4-FFF2-40B4-BE49-F238E27FC236}">
                <a16:creationId xmlns:a16="http://schemas.microsoft.com/office/drawing/2014/main" id="{9EBF90EE-0AB3-E8E5-0B5E-094843B8A11F}"/>
              </a:ext>
            </a:extLst>
          </p:cNvPr>
          <p:cNvPicPr>
            <a:picLocks noChangeAspect="1"/>
          </p:cNvPicPr>
          <p:nvPr/>
        </p:nvPicPr>
        <p:blipFill>
          <a:blip r:embed="rId7" cstate="screen">
            <a:extLst>
              <a:ext uri="{28A0092B-C50C-407E-A947-70E740481C1C}">
                <a14:useLocalDpi xmlns:a14="http://schemas.microsoft.com/office/drawing/2010/main" val="0"/>
              </a:ext>
            </a:extLst>
          </a:blip>
          <a:srcRect/>
          <a:stretch/>
        </p:blipFill>
        <p:spPr>
          <a:xfrm>
            <a:off x="5979296" y="6115818"/>
            <a:ext cx="375476" cy="354021"/>
          </a:xfrm>
          <a:prstGeom prst="rect">
            <a:avLst/>
          </a:prstGeom>
          <a:noFill/>
        </p:spPr>
      </p:pic>
      <p:pic>
        <p:nvPicPr>
          <p:cNvPr id="13" name="Picture 2">
            <a:extLst>
              <a:ext uri="{FF2B5EF4-FFF2-40B4-BE49-F238E27FC236}">
                <a16:creationId xmlns:a16="http://schemas.microsoft.com/office/drawing/2014/main" id="{FBFD0F89-F7F2-D94F-C5A4-7C8CA058AD78}"/>
              </a:ext>
            </a:extLst>
          </p:cNvPr>
          <p:cNvPicPr>
            <a:picLocks noChangeAspect="1" noChangeArrowheads="1"/>
          </p:cNvPicPr>
          <p:nvPr/>
        </p:nvPicPr>
        <p:blipFill rotWithShape="1">
          <a:blip r:embed="rId8" cstate="screen">
            <a:extLst>
              <a:ext uri="{28A0092B-C50C-407E-A947-70E740481C1C}">
                <a14:useLocalDpi xmlns:a14="http://schemas.microsoft.com/office/drawing/2010/main" val="0"/>
              </a:ext>
            </a:extLst>
          </a:blip>
          <a:srcRect l="19090" t="7091" r="6230" b="32412"/>
          <a:stretch/>
        </p:blipFill>
        <p:spPr bwMode="auto">
          <a:xfrm>
            <a:off x="8016334" y="5251996"/>
            <a:ext cx="2397743" cy="1606004"/>
          </a:xfrm>
          <a:prstGeom prst="rect">
            <a:avLst/>
          </a:prstGeom>
          <a:noFill/>
        </p:spPr>
      </p:pic>
      <p:pic>
        <p:nvPicPr>
          <p:cNvPr id="14" name="Picture 13">
            <a:extLst>
              <a:ext uri="{FF2B5EF4-FFF2-40B4-BE49-F238E27FC236}">
                <a16:creationId xmlns:a16="http://schemas.microsoft.com/office/drawing/2014/main" id="{BED8D2CD-259A-2A6E-1BB7-5687C23147B4}"/>
              </a:ext>
            </a:extLst>
          </p:cNvPr>
          <p:cNvPicPr>
            <a:picLocks noChangeAspect="1"/>
          </p:cNvPicPr>
          <p:nvPr/>
        </p:nvPicPr>
        <p:blipFill>
          <a:blip r:embed="rId9" cstate="screen">
            <a:extLst>
              <a:ext uri="{28A0092B-C50C-407E-A947-70E740481C1C}">
                <a14:useLocalDpi xmlns:a14="http://schemas.microsoft.com/office/drawing/2010/main" val="0"/>
              </a:ext>
            </a:extLst>
          </a:blip>
          <a:srcRect/>
          <a:stretch/>
        </p:blipFill>
        <p:spPr>
          <a:xfrm>
            <a:off x="10403098" y="5691443"/>
            <a:ext cx="387082" cy="387082"/>
          </a:xfrm>
          <a:prstGeom prst="rect">
            <a:avLst/>
          </a:prstGeom>
          <a:noFill/>
        </p:spPr>
      </p:pic>
      <p:pic>
        <p:nvPicPr>
          <p:cNvPr id="15" name="Picture 14">
            <a:extLst>
              <a:ext uri="{FF2B5EF4-FFF2-40B4-BE49-F238E27FC236}">
                <a16:creationId xmlns:a16="http://schemas.microsoft.com/office/drawing/2014/main" id="{FADE4F3D-BD93-6648-8BA4-819AE1C7F8AA}"/>
              </a:ext>
            </a:extLst>
          </p:cNvPr>
          <p:cNvPicPr>
            <a:picLocks noChangeAspect="1"/>
          </p:cNvPicPr>
          <p:nvPr/>
        </p:nvPicPr>
        <p:blipFill>
          <a:blip r:embed="rId10" cstate="screen">
            <a:extLst>
              <a:ext uri="{28A0092B-C50C-407E-A947-70E740481C1C}">
                <a14:useLocalDpi xmlns:a14="http://schemas.microsoft.com/office/drawing/2010/main" val="0"/>
              </a:ext>
            </a:extLst>
          </a:blip>
          <a:srcRect/>
          <a:stretch/>
        </p:blipFill>
        <p:spPr>
          <a:xfrm>
            <a:off x="11209363" y="5687980"/>
            <a:ext cx="376224" cy="376224"/>
          </a:xfrm>
          <a:prstGeom prst="rect">
            <a:avLst/>
          </a:prstGeom>
          <a:noFill/>
        </p:spPr>
      </p:pic>
      <p:pic>
        <p:nvPicPr>
          <p:cNvPr id="16" name="Picture 15">
            <a:extLst>
              <a:ext uri="{FF2B5EF4-FFF2-40B4-BE49-F238E27FC236}">
                <a16:creationId xmlns:a16="http://schemas.microsoft.com/office/drawing/2014/main" id="{EFD6F1DC-C1F6-88E2-24E9-C631C3DCF8CC}"/>
              </a:ext>
            </a:extLst>
          </p:cNvPr>
          <p:cNvPicPr>
            <a:picLocks noChangeAspect="1"/>
          </p:cNvPicPr>
          <p:nvPr/>
        </p:nvPicPr>
        <p:blipFill>
          <a:blip r:embed="rId11" cstate="screen">
            <a:extLst>
              <a:ext uri="{28A0092B-C50C-407E-A947-70E740481C1C}">
                <a14:useLocalDpi xmlns:a14="http://schemas.microsoft.com/office/drawing/2010/main" val="0"/>
              </a:ext>
            </a:extLst>
          </a:blip>
          <a:srcRect/>
          <a:stretch/>
        </p:blipFill>
        <p:spPr>
          <a:xfrm>
            <a:off x="10822038" y="5687980"/>
            <a:ext cx="362500" cy="368869"/>
          </a:xfrm>
          <a:prstGeom prst="rect">
            <a:avLst/>
          </a:prstGeom>
          <a:noFill/>
        </p:spPr>
      </p:pic>
      <p:pic>
        <p:nvPicPr>
          <p:cNvPr id="17" name="Content Placeholder 5">
            <a:extLst>
              <a:ext uri="{FF2B5EF4-FFF2-40B4-BE49-F238E27FC236}">
                <a16:creationId xmlns:a16="http://schemas.microsoft.com/office/drawing/2014/main" id="{FBDDE1D0-4188-5A57-F2E1-BB309E1E42B3}"/>
              </a:ext>
            </a:extLst>
          </p:cNvPr>
          <p:cNvPicPr>
            <a:picLocks noChangeAspect="1"/>
          </p:cNvPicPr>
          <p:nvPr/>
        </p:nvPicPr>
        <p:blipFill rotWithShape="1">
          <a:blip r:embed="rId12" cstate="screen">
            <a:extLst>
              <a:ext uri="{28A0092B-C50C-407E-A947-70E740481C1C}">
                <a14:useLocalDpi xmlns:a14="http://schemas.microsoft.com/office/drawing/2010/main" val="0"/>
              </a:ext>
            </a:extLst>
          </a:blip>
          <a:srcRect l="36967" r="5128" b="22117"/>
          <a:stretch/>
        </p:blipFill>
        <p:spPr>
          <a:xfrm>
            <a:off x="3562184" y="5770247"/>
            <a:ext cx="898504" cy="906357"/>
          </a:xfrm>
          <a:prstGeom prst="ellipse">
            <a:avLst/>
          </a:prstGeom>
          <a:ln w="38100" cap="rnd">
            <a:solidFill>
              <a:schemeClr val="accent1">
                <a:lumMod val="60000"/>
                <a:lumOff val="4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8" name="TextBox 17">
            <a:extLst>
              <a:ext uri="{FF2B5EF4-FFF2-40B4-BE49-F238E27FC236}">
                <a16:creationId xmlns:a16="http://schemas.microsoft.com/office/drawing/2014/main" id="{82AA8C13-7193-2834-C605-F383A4D46202}"/>
              </a:ext>
            </a:extLst>
          </p:cNvPr>
          <p:cNvSpPr txBox="1"/>
          <p:nvPr/>
        </p:nvSpPr>
        <p:spPr>
          <a:xfrm>
            <a:off x="4211848" y="6628539"/>
            <a:ext cx="433132" cy="230832"/>
          </a:xfrm>
          <a:prstGeom prst="rect">
            <a:avLst/>
          </a:prstGeom>
          <a:noFill/>
        </p:spPr>
        <p:txBody>
          <a:bodyPr wrap="none" rtlCol="0">
            <a:spAutoFit/>
          </a:bodyPr>
          <a:lstStyle/>
          <a:p>
            <a:r>
              <a:rPr lang="fr-FR" sz="900" b="1" dirty="0">
                <a:solidFill>
                  <a:schemeClr val="accent1">
                    <a:lumMod val="60000"/>
                    <a:lumOff val="40000"/>
                  </a:schemeClr>
                </a:solidFill>
              </a:rPr>
              <a:t>UVIS</a:t>
            </a:r>
          </a:p>
        </p:txBody>
      </p:sp>
      <p:grpSp>
        <p:nvGrpSpPr>
          <p:cNvPr id="19" name="Group 18">
            <a:extLst>
              <a:ext uri="{FF2B5EF4-FFF2-40B4-BE49-F238E27FC236}">
                <a16:creationId xmlns:a16="http://schemas.microsoft.com/office/drawing/2014/main" id="{E52D297C-F59A-DAB8-609F-2AC08A778E3C}"/>
              </a:ext>
            </a:extLst>
          </p:cNvPr>
          <p:cNvGrpSpPr/>
          <p:nvPr/>
        </p:nvGrpSpPr>
        <p:grpSpPr>
          <a:xfrm>
            <a:off x="9153427" y="5593664"/>
            <a:ext cx="2992604" cy="1218720"/>
            <a:chOff x="9153427" y="5593664"/>
            <a:chExt cx="2992604" cy="1218720"/>
          </a:xfrm>
        </p:grpSpPr>
        <p:sp>
          <p:nvSpPr>
            <p:cNvPr id="20" name="Arc 19">
              <a:extLst>
                <a:ext uri="{FF2B5EF4-FFF2-40B4-BE49-F238E27FC236}">
                  <a16:creationId xmlns:a16="http://schemas.microsoft.com/office/drawing/2014/main" id="{BC3BB0C3-50C7-18B4-C781-42572583F888}"/>
                </a:ext>
              </a:extLst>
            </p:cNvPr>
            <p:cNvSpPr/>
            <p:nvPr/>
          </p:nvSpPr>
          <p:spPr>
            <a:xfrm rot="19710264">
              <a:off x="9153427" y="5747816"/>
              <a:ext cx="2520930" cy="729941"/>
            </a:xfrm>
            <a:prstGeom prst="arc">
              <a:avLst>
                <a:gd name="adj1" fmla="val 21251417"/>
                <a:gd name="adj2" fmla="val 10260538"/>
              </a:avLst>
            </a:prstGeom>
            <a:ln w="19050">
              <a:solidFill>
                <a:schemeClr val="tx2">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21" name="Arc 20">
              <a:extLst>
                <a:ext uri="{FF2B5EF4-FFF2-40B4-BE49-F238E27FC236}">
                  <a16:creationId xmlns:a16="http://schemas.microsoft.com/office/drawing/2014/main" id="{EBFBC512-9AF9-D9FC-083F-798972CB4D57}"/>
                </a:ext>
              </a:extLst>
            </p:cNvPr>
            <p:cNvSpPr/>
            <p:nvPr/>
          </p:nvSpPr>
          <p:spPr>
            <a:xfrm rot="8747299">
              <a:off x="10562917" y="5593664"/>
              <a:ext cx="973475" cy="248575"/>
            </a:xfrm>
            <a:prstGeom prst="arc">
              <a:avLst>
                <a:gd name="adj1" fmla="val 19682587"/>
                <a:gd name="adj2" fmla="val 11870204"/>
              </a:avLst>
            </a:prstGeom>
            <a:ln w="19050">
              <a:solidFill>
                <a:schemeClr val="tx2">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2" name="Arc 21">
              <a:extLst>
                <a:ext uri="{FF2B5EF4-FFF2-40B4-BE49-F238E27FC236}">
                  <a16:creationId xmlns:a16="http://schemas.microsoft.com/office/drawing/2014/main" id="{A3730646-588C-237F-B7B7-8DD41867C635}"/>
                </a:ext>
              </a:extLst>
            </p:cNvPr>
            <p:cNvSpPr/>
            <p:nvPr/>
          </p:nvSpPr>
          <p:spPr>
            <a:xfrm rot="9020524">
              <a:off x="10138361" y="5628792"/>
              <a:ext cx="1400481" cy="302914"/>
            </a:xfrm>
            <a:prstGeom prst="arc">
              <a:avLst>
                <a:gd name="adj1" fmla="val 3000446"/>
                <a:gd name="adj2" fmla="val 11008027"/>
              </a:avLst>
            </a:prstGeom>
            <a:ln w="19050">
              <a:solidFill>
                <a:schemeClr val="tx2">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23" name="Arc 22">
              <a:extLst>
                <a:ext uri="{FF2B5EF4-FFF2-40B4-BE49-F238E27FC236}">
                  <a16:creationId xmlns:a16="http://schemas.microsoft.com/office/drawing/2014/main" id="{44D34321-36E2-BD09-0B8E-40807AEB4898}"/>
                </a:ext>
              </a:extLst>
            </p:cNvPr>
            <p:cNvSpPr/>
            <p:nvPr/>
          </p:nvSpPr>
          <p:spPr>
            <a:xfrm rot="19710264">
              <a:off x="10294682" y="5660964"/>
              <a:ext cx="996647" cy="369845"/>
            </a:xfrm>
            <a:prstGeom prst="arc">
              <a:avLst>
                <a:gd name="adj1" fmla="val 21219675"/>
                <a:gd name="adj2" fmla="val 12379347"/>
              </a:avLst>
            </a:prstGeom>
            <a:ln w="19050">
              <a:solidFill>
                <a:schemeClr val="tx2">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pic>
          <p:nvPicPr>
            <p:cNvPr id="65" name="Picture 64" descr="https://microcameras.space/wp-content/uploads/2020/01/JMC-1.jpg">
              <a:extLst>
                <a:ext uri="{FF2B5EF4-FFF2-40B4-BE49-F238E27FC236}">
                  <a16:creationId xmlns:a16="http://schemas.microsoft.com/office/drawing/2014/main" id="{1AEE283D-CEBC-A915-C439-98C7B6639349}"/>
                </a:ext>
              </a:extLst>
            </p:cNvPr>
            <p:cNvPicPr>
              <a:picLocks noChangeAspect="1"/>
            </p:cNvPicPr>
            <p:nvPr/>
          </p:nvPicPr>
          <p:blipFill>
            <a:blip r:embed="rId13" cstate="screen">
              <a:extLst>
                <a:ext uri="{28A0092B-C50C-407E-A947-70E740481C1C}">
                  <a14:useLocalDpi xmlns:a14="http://schemas.microsoft.com/office/drawing/2010/main" val="0"/>
                </a:ext>
              </a:extLst>
            </a:blip>
            <a:srcRect/>
            <a:stretch>
              <a:fillRect/>
            </a:stretch>
          </p:blipFill>
          <p:spPr bwMode="auto">
            <a:xfrm>
              <a:off x="11555256" y="5975110"/>
              <a:ext cx="590775" cy="568754"/>
            </a:xfrm>
            <a:prstGeom prst="ellipse">
              <a:avLst/>
            </a:prstGeom>
            <a:ln w="38100" cap="rnd">
              <a:solidFill>
                <a:schemeClr val="tx2">
                  <a:lumMod val="60000"/>
                  <a:lumOff val="4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6" name="TextBox 65">
              <a:extLst>
                <a:ext uri="{FF2B5EF4-FFF2-40B4-BE49-F238E27FC236}">
                  <a16:creationId xmlns:a16="http://schemas.microsoft.com/office/drawing/2014/main" id="{29386634-4F7C-27BA-16B4-7A89EF7D8FB3}"/>
                </a:ext>
              </a:extLst>
            </p:cNvPr>
            <p:cNvSpPr txBox="1"/>
            <p:nvPr/>
          </p:nvSpPr>
          <p:spPr>
            <a:xfrm>
              <a:off x="11593801" y="6581552"/>
              <a:ext cx="498855" cy="230832"/>
            </a:xfrm>
            <a:prstGeom prst="rect">
              <a:avLst/>
            </a:prstGeom>
            <a:noFill/>
            <a:ln>
              <a:noFill/>
            </a:ln>
          </p:spPr>
          <p:txBody>
            <a:bodyPr wrap="none" rtlCol="0">
              <a:spAutoFit/>
            </a:bodyPr>
            <a:lstStyle/>
            <a:p>
              <a:r>
                <a:rPr lang="fr-FR" sz="900" b="1" dirty="0">
                  <a:solidFill>
                    <a:schemeClr val="accent1">
                      <a:lumMod val="60000"/>
                      <a:lumOff val="40000"/>
                    </a:schemeClr>
                  </a:solidFill>
                </a:rPr>
                <a:t>JUICE</a:t>
              </a:r>
            </a:p>
          </p:txBody>
        </p:sp>
      </p:grpSp>
      <p:grpSp>
        <p:nvGrpSpPr>
          <p:cNvPr id="67" name="Group 66">
            <a:extLst>
              <a:ext uri="{FF2B5EF4-FFF2-40B4-BE49-F238E27FC236}">
                <a16:creationId xmlns:a16="http://schemas.microsoft.com/office/drawing/2014/main" id="{8D9441BD-8DF5-5448-C994-777E21CB45F5}"/>
              </a:ext>
            </a:extLst>
          </p:cNvPr>
          <p:cNvGrpSpPr/>
          <p:nvPr/>
        </p:nvGrpSpPr>
        <p:grpSpPr>
          <a:xfrm>
            <a:off x="6229508" y="6005999"/>
            <a:ext cx="1147987" cy="730191"/>
            <a:chOff x="6229508" y="6005999"/>
            <a:chExt cx="1147987" cy="730191"/>
          </a:xfrm>
        </p:grpSpPr>
        <p:pic>
          <p:nvPicPr>
            <p:cNvPr id="68" name="Picture 67">
              <a:extLst>
                <a:ext uri="{FF2B5EF4-FFF2-40B4-BE49-F238E27FC236}">
                  <a16:creationId xmlns:a16="http://schemas.microsoft.com/office/drawing/2014/main" id="{60536A70-36F8-1E1D-FA52-F03FCB6E60D4}"/>
                </a:ext>
              </a:extLst>
            </p:cNvPr>
            <p:cNvPicPr>
              <a:picLocks noChangeAspect="1"/>
            </p:cNvPicPr>
            <p:nvPr/>
          </p:nvPicPr>
          <p:blipFill>
            <a:blip r:embed="rId14"/>
            <a:stretch>
              <a:fillRect/>
            </a:stretch>
          </p:blipFill>
          <p:spPr>
            <a:xfrm>
              <a:off x="6589574" y="6005999"/>
              <a:ext cx="581319" cy="540000"/>
            </a:xfrm>
            <a:prstGeom prst="ellipse">
              <a:avLst/>
            </a:prstGeom>
            <a:ln w="38100" cap="rnd">
              <a:solidFill>
                <a:schemeClr val="accent1">
                  <a:lumMod val="60000"/>
                  <a:lumOff val="4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cxnSp>
          <p:nvCxnSpPr>
            <p:cNvPr id="72" name="Straight Connector 71">
              <a:extLst>
                <a:ext uri="{FF2B5EF4-FFF2-40B4-BE49-F238E27FC236}">
                  <a16:creationId xmlns:a16="http://schemas.microsoft.com/office/drawing/2014/main" id="{CD2F8FA8-635C-16E6-3386-24D4640D8FC4}"/>
                </a:ext>
              </a:extLst>
            </p:cNvPr>
            <p:cNvCxnSpPr>
              <a:endCxn id="68" idx="2"/>
            </p:cNvCxnSpPr>
            <p:nvPr/>
          </p:nvCxnSpPr>
          <p:spPr>
            <a:xfrm flipV="1">
              <a:off x="6229508" y="6275999"/>
              <a:ext cx="360066" cy="56748"/>
            </a:xfrm>
            <a:prstGeom prst="line">
              <a:avLst/>
            </a:prstGeom>
            <a:ln w="19050">
              <a:solidFill>
                <a:schemeClr val="accent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4ABB4F2E-9C2D-DE6A-6070-DC34E80CADF1}"/>
                </a:ext>
              </a:extLst>
            </p:cNvPr>
            <p:cNvSpPr txBox="1"/>
            <p:nvPr/>
          </p:nvSpPr>
          <p:spPr>
            <a:xfrm>
              <a:off x="6923525" y="6505358"/>
              <a:ext cx="453970" cy="230832"/>
            </a:xfrm>
            <a:prstGeom prst="rect">
              <a:avLst/>
            </a:prstGeom>
            <a:noFill/>
          </p:spPr>
          <p:txBody>
            <a:bodyPr wrap="none" rtlCol="0">
              <a:spAutoFit/>
            </a:bodyPr>
            <a:lstStyle/>
            <a:p>
              <a:r>
                <a:rPr lang="fr-FR" sz="900" b="1" dirty="0">
                  <a:solidFill>
                    <a:schemeClr val="accent1">
                      <a:lumMod val="60000"/>
                      <a:lumOff val="40000"/>
                    </a:schemeClr>
                  </a:solidFill>
                </a:rPr>
                <a:t>MMX</a:t>
              </a:r>
            </a:p>
          </p:txBody>
        </p:sp>
      </p:grpSp>
      <p:sp>
        <p:nvSpPr>
          <p:cNvPr id="74" name="Arc 73">
            <a:extLst>
              <a:ext uri="{FF2B5EF4-FFF2-40B4-BE49-F238E27FC236}">
                <a16:creationId xmlns:a16="http://schemas.microsoft.com/office/drawing/2014/main" id="{9277F97D-7227-D9A6-5BC1-9993C572A7B5}"/>
              </a:ext>
            </a:extLst>
          </p:cNvPr>
          <p:cNvSpPr/>
          <p:nvPr/>
        </p:nvSpPr>
        <p:spPr>
          <a:xfrm rot="3190978">
            <a:off x="4412746" y="6447411"/>
            <a:ext cx="1430327" cy="476343"/>
          </a:xfrm>
          <a:prstGeom prst="arc">
            <a:avLst>
              <a:gd name="adj1" fmla="val 4720795"/>
              <a:gd name="adj2" fmla="val 13190572"/>
            </a:avLst>
          </a:prstGeom>
          <a:ln w="19050">
            <a:solidFill>
              <a:schemeClr val="accent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nvGrpSpPr>
          <p:cNvPr id="75" name="Group 74">
            <a:extLst>
              <a:ext uri="{FF2B5EF4-FFF2-40B4-BE49-F238E27FC236}">
                <a16:creationId xmlns:a16="http://schemas.microsoft.com/office/drawing/2014/main" id="{BD3D0E51-61DD-8FC2-9C16-9005E6E4CA7B}"/>
              </a:ext>
            </a:extLst>
          </p:cNvPr>
          <p:cNvGrpSpPr/>
          <p:nvPr/>
        </p:nvGrpSpPr>
        <p:grpSpPr>
          <a:xfrm>
            <a:off x="2360905" y="5298530"/>
            <a:ext cx="638430" cy="860215"/>
            <a:chOff x="2360905" y="5298530"/>
            <a:chExt cx="638430" cy="860215"/>
          </a:xfrm>
        </p:grpSpPr>
        <p:pic>
          <p:nvPicPr>
            <p:cNvPr id="76" name="Picture 75" descr="L:\SPACE - space projects\active\3D+-Intuitive-Machines-MCOH-Rebuild\Data\Pictures\2022-07-18- Integrated and weight test\20220718_101046.jpg">
              <a:extLst>
                <a:ext uri="{FF2B5EF4-FFF2-40B4-BE49-F238E27FC236}">
                  <a16:creationId xmlns:a16="http://schemas.microsoft.com/office/drawing/2014/main" id="{8026DCF2-633D-3D73-805D-89ADBBD426CF}"/>
                </a:ext>
              </a:extLst>
            </p:cNvPr>
            <p:cNvPicPr>
              <a:picLocks noChangeAspect="1"/>
            </p:cNvPicPr>
            <p:nvPr/>
          </p:nvPicPr>
          <p:blipFill rotWithShape="1">
            <a:blip r:embed="rId15" cstate="screen">
              <a:extLst>
                <a:ext uri="{28A0092B-C50C-407E-A947-70E740481C1C}">
                  <a14:useLocalDpi xmlns:a14="http://schemas.microsoft.com/office/drawing/2010/main" val="0"/>
                </a:ext>
              </a:extLst>
            </a:blip>
            <a:srcRect l="20770" t="10521" r="19620" b="10028"/>
            <a:stretch/>
          </p:blipFill>
          <p:spPr bwMode="auto">
            <a:xfrm>
              <a:off x="2435314" y="5298530"/>
              <a:ext cx="540000" cy="540000"/>
            </a:xfrm>
            <a:prstGeom prst="ellipse">
              <a:avLst/>
            </a:prstGeom>
            <a:ln w="38100" cap="rnd">
              <a:solidFill>
                <a:schemeClr val="tx2">
                  <a:lumMod val="60000"/>
                  <a:lumOff val="4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cxnSp>
          <p:nvCxnSpPr>
            <p:cNvPr id="77" name="Straight Connector 76">
              <a:extLst>
                <a:ext uri="{FF2B5EF4-FFF2-40B4-BE49-F238E27FC236}">
                  <a16:creationId xmlns:a16="http://schemas.microsoft.com/office/drawing/2014/main" id="{6337B63B-B3BF-4322-80A2-22107689C4F0}"/>
                </a:ext>
              </a:extLst>
            </p:cNvPr>
            <p:cNvCxnSpPr>
              <a:stCxn id="76" idx="3"/>
            </p:cNvCxnSpPr>
            <p:nvPr/>
          </p:nvCxnSpPr>
          <p:spPr>
            <a:xfrm flipH="1">
              <a:off x="2360905" y="5759449"/>
              <a:ext cx="153490" cy="399296"/>
            </a:xfrm>
            <a:prstGeom prst="line">
              <a:avLst/>
            </a:prstGeom>
            <a:ln w="19050">
              <a:solidFill>
                <a:schemeClr val="tx2">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5A9BF58D-962C-F420-8796-8368E7FE8089}"/>
                </a:ext>
              </a:extLst>
            </p:cNvPr>
            <p:cNvSpPr txBox="1"/>
            <p:nvPr/>
          </p:nvSpPr>
          <p:spPr>
            <a:xfrm>
              <a:off x="2442772" y="5817490"/>
              <a:ext cx="556563" cy="230832"/>
            </a:xfrm>
            <a:prstGeom prst="rect">
              <a:avLst/>
            </a:prstGeom>
            <a:noFill/>
          </p:spPr>
          <p:txBody>
            <a:bodyPr wrap="none" rtlCol="0">
              <a:spAutoFit/>
            </a:bodyPr>
            <a:lstStyle/>
            <a:p>
              <a:r>
                <a:rPr lang="fr-FR" sz="900" b="1" dirty="0">
                  <a:solidFill>
                    <a:schemeClr val="tx2">
                      <a:lumMod val="60000"/>
                      <a:lumOff val="40000"/>
                    </a:schemeClr>
                  </a:solidFill>
                </a:rPr>
                <a:t>Nova-C</a:t>
              </a:r>
            </a:p>
          </p:txBody>
        </p:sp>
      </p:grpSp>
      <p:grpSp>
        <p:nvGrpSpPr>
          <p:cNvPr id="79" name="Group 78">
            <a:extLst>
              <a:ext uri="{FF2B5EF4-FFF2-40B4-BE49-F238E27FC236}">
                <a16:creationId xmlns:a16="http://schemas.microsoft.com/office/drawing/2014/main" id="{B4654089-C89C-333E-0342-E7E54A1D99D1}"/>
              </a:ext>
            </a:extLst>
          </p:cNvPr>
          <p:cNvGrpSpPr/>
          <p:nvPr/>
        </p:nvGrpSpPr>
        <p:grpSpPr>
          <a:xfrm>
            <a:off x="1257489" y="5382653"/>
            <a:ext cx="1013437" cy="834681"/>
            <a:chOff x="1257489" y="5382653"/>
            <a:chExt cx="1013437" cy="834681"/>
          </a:xfrm>
        </p:grpSpPr>
        <p:pic>
          <p:nvPicPr>
            <p:cNvPr id="80" name="Picture 79" descr="Photo: Instagram/mbrspacecentre">
              <a:extLst>
                <a:ext uri="{FF2B5EF4-FFF2-40B4-BE49-F238E27FC236}">
                  <a16:creationId xmlns:a16="http://schemas.microsoft.com/office/drawing/2014/main" id="{AD4F2917-E32E-FAFA-AE84-63EFDAA1E243}"/>
                </a:ext>
              </a:extLst>
            </p:cNvPr>
            <p:cNvPicPr>
              <a:picLocks noChangeAspect="1"/>
            </p:cNvPicPr>
            <p:nvPr/>
          </p:nvPicPr>
          <p:blipFill rotWithShape="1">
            <a:blip r:embed="rId16" cstate="screen">
              <a:extLst>
                <a:ext uri="{28A0092B-C50C-407E-A947-70E740481C1C}">
                  <a14:useLocalDpi xmlns:a14="http://schemas.microsoft.com/office/drawing/2010/main" val="0"/>
                </a:ext>
              </a:extLst>
            </a:blip>
            <a:srcRect l="30764" r="28225" b="27090"/>
            <a:stretch/>
          </p:blipFill>
          <p:spPr bwMode="auto">
            <a:xfrm>
              <a:off x="1257489" y="5382653"/>
              <a:ext cx="540000" cy="540000"/>
            </a:xfrm>
            <a:prstGeom prst="ellipse">
              <a:avLst/>
            </a:prstGeom>
            <a:ln w="38100" cap="rnd">
              <a:solidFill>
                <a:schemeClr val="tx2">
                  <a:lumMod val="60000"/>
                  <a:lumOff val="4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cxnSp>
          <p:nvCxnSpPr>
            <p:cNvPr id="81" name="Straight Connector 80">
              <a:extLst>
                <a:ext uri="{FF2B5EF4-FFF2-40B4-BE49-F238E27FC236}">
                  <a16:creationId xmlns:a16="http://schemas.microsoft.com/office/drawing/2014/main" id="{7AEB4B86-D29B-185C-3B69-89AFDB7A44B8}"/>
                </a:ext>
              </a:extLst>
            </p:cNvPr>
            <p:cNvCxnSpPr>
              <a:stCxn id="80" idx="5"/>
            </p:cNvCxnSpPr>
            <p:nvPr/>
          </p:nvCxnSpPr>
          <p:spPr>
            <a:xfrm>
              <a:off x="1718408" y="5843572"/>
              <a:ext cx="552518" cy="373762"/>
            </a:xfrm>
            <a:prstGeom prst="line">
              <a:avLst/>
            </a:prstGeom>
            <a:ln w="19050">
              <a:solidFill>
                <a:schemeClr val="tx2">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9721B515-545E-EDC6-EDAB-9C9495105CA8}"/>
                </a:ext>
              </a:extLst>
            </p:cNvPr>
            <p:cNvSpPr txBox="1"/>
            <p:nvPr/>
          </p:nvSpPr>
          <p:spPr>
            <a:xfrm>
              <a:off x="1259627" y="5915845"/>
              <a:ext cx="535724" cy="230832"/>
            </a:xfrm>
            <a:prstGeom prst="rect">
              <a:avLst/>
            </a:prstGeom>
            <a:noFill/>
          </p:spPr>
          <p:txBody>
            <a:bodyPr wrap="none" rtlCol="0">
              <a:spAutoFit/>
            </a:bodyPr>
            <a:lstStyle/>
            <a:p>
              <a:r>
                <a:rPr lang="fr-FR" sz="900" b="1" dirty="0">
                  <a:solidFill>
                    <a:schemeClr val="tx2">
                      <a:lumMod val="60000"/>
                      <a:lumOff val="40000"/>
                    </a:schemeClr>
                  </a:solidFill>
                </a:rPr>
                <a:t>Rashid</a:t>
              </a:r>
            </a:p>
          </p:txBody>
        </p:sp>
      </p:grpSp>
      <p:grpSp>
        <p:nvGrpSpPr>
          <p:cNvPr id="83" name="Group 82">
            <a:extLst>
              <a:ext uri="{FF2B5EF4-FFF2-40B4-BE49-F238E27FC236}">
                <a16:creationId xmlns:a16="http://schemas.microsoft.com/office/drawing/2014/main" id="{868A18C8-32E6-B08C-5B09-2D49EEF2CF93}"/>
              </a:ext>
            </a:extLst>
          </p:cNvPr>
          <p:cNvGrpSpPr/>
          <p:nvPr/>
        </p:nvGrpSpPr>
        <p:grpSpPr>
          <a:xfrm>
            <a:off x="2369568" y="6079906"/>
            <a:ext cx="1190103" cy="765469"/>
            <a:chOff x="2428213" y="6094403"/>
            <a:chExt cx="1190103" cy="765469"/>
          </a:xfrm>
        </p:grpSpPr>
        <p:pic>
          <p:nvPicPr>
            <p:cNvPr id="84" name="Picture 83">
              <a:extLst>
                <a:ext uri="{FF2B5EF4-FFF2-40B4-BE49-F238E27FC236}">
                  <a16:creationId xmlns:a16="http://schemas.microsoft.com/office/drawing/2014/main" id="{45AD1103-2244-3924-0CA2-8F3F07052488}"/>
                </a:ext>
              </a:extLst>
            </p:cNvPr>
            <p:cNvPicPr>
              <a:picLocks noChangeAspect="1"/>
            </p:cNvPicPr>
            <p:nvPr/>
          </p:nvPicPr>
          <p:blipFill rotWithShape="1">
            <a:blip r:embed="rId17" cstate="screen">
              <a:extLst>
                <a:ext uri="{28A0092B-C50C-407E-A947-70E740481C1C}">
                  <a14:useLocalDpi xmlns:a14="http://schemas.microsoft.com/office/drawing/2010/main" val="0"/>
                </a:ext>
              </a:extLst>
            </a:blip>
            <a:srcRect l="23430" t="23000" r="16516" b="21593"/>
            <a:stretch/>
          </p:blipFill>
          <p:spPr>
            <a:xfrm>
              <a:off x="2925804" y="6094403"/>
              <a:ext cx="585280" cy="540000"/>
            </a:xfrm>
            <a:prstGeom prst="ellipse">
              <a:avLst/>
            </a:prstGeom>
            <a:ln w="38100" cap="rnd">
              <a:solidFill>
                <a:schemeClr val="tx2">
                  <a:lumMod val="60000"/>
                  <a:lumOff val="4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cxnSp>
          <p:nvCxnSpPr>
            <p:cNvPr id="85" name="Straight Connector 84">
              <a:extLst>
                <a:ext uri="{FF2B5EF4-FFF2-40B4-BE49-F238E27FC236}">
                  <a16:creationId xmlns:a16="http://schemas.microsoft.com/office/drawing/2014/main" id="{A6FF1EDA-0882-A4A6-9D6A-23E026FE2B50}"/>
                </a:ext>
              </a:extLst>
            </p:cNvPr>
            <p:cNvCxnSpPr>
              <a:endCxn id="84" idx="2"/>
            </p:cNvCxnSpPr>
            <p:nvPr/>
          </p:nvCxnSpPr>
          <p:spPr>
            <a:xfrm>
              <a:off x="2428213" y="6313028"/>
              <a:ext cx="497591" cy="51375"/>
            </a:xfrm>
            <a:prstGeom prst="line">
              <a:avLst/>
            </a:prstGeom>
            <a:ln w="19050">
              <a:solidFill>
                <a:schemeClr val="tx2">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sp>
          <p:nvSpPr>
            <p:cNvPr id="86" name="TextBox 85">
              <a:extLst>
                <a:ext uri="{FF2B5EF4-FFF2-40B4-BE49-F238E27FC236}">
                  <a16:creationId xmlns:a16="http://schemas.microsoft.com/office/drawing/2014/main" id="{98070876-87C2-EA75-F10F-0A7EA9FC73C9}"/>
                </a:ext>
              </a:extLst>
            </p:cNvPr>
            <p:cNvSpPr txBox="1"/>
            <p:nvPr/>
          </p:nvSpPr>
          <p:spPr>
            <a:xfrm>
              <a:off x="2858172" y="6629040"/>
              <a:ext cx="760144" cy="230832"/>
            </a:xfrm>
            <a:prstGeom prst="rect">
              <a:avLst/>
            </a:prstGeom>
            <a:noFill/>
          </p:spPr>
          <p:txBody>
            <a:bodyPr wrap="none" rtlCol="0">
              <a:spAutoFit/>
            </a:bodyPr>
            <a:lstStyle/>
            <a:p>
              <a:r>
                <a:rPr lang="fr-FR" sz="900" b="1" dirty="0">
                  <a:solidFill>
                    <a:schemeClr val="tx2">
                      <a:lumMod val="60000"/>
                      <a:lumOff val="40000"/>
                    </a:schemeClr>
                  </a:solidFill>
                </a:rPr>
                <a:t>PROSPECT</a:t>
              </a:r>
            </a:p>
          </p:txBody>
        </p:sp>
      </p:grpSp>
      <p:grpSp>
        <p:nvGrpSpPr>
          <p:cNvPr id="88" name="Group 87">
            <a:extLst>
              <a:ext uri="{FF2B5EF4-FFF2-40B4-BE49-F238E27FC236}">
                <a16:creationId xmlns:a16="http://schemas.microsoft.com/office/drawing/2014/main" id="{BA0C8C4B-57AC-9DF1-841A-03692D9AD2E5}"/>
              </a:ext>
            </a:extLst>
          </p:cNvPr>
          <p:cNvGrpSpPr/>
          <p:nvPr/>
        </p:nvGrpSpPr>
        <p:grpSpPr>
          <a:xfrm>
            <a:off x="5370884" y="5416140"/>
            <a:ext cx="976823" cy="1117621"/>
            <a:chOff x="5370884" y="5416140"/>
            <a:chExt cx="976823" cy="1117621"/>
          </a:xfrm>
        </p:grpSpPr>
        <p:pic>
          <p:nvPicPr>
            <p:cNvPr id="93" name="Picture 92" descr="This illustration of a Mars sample return mission's lander concept shows a spacecraft after touchdown on the Red Planet.">
              <a:extLst>
                <a:ext uri="{FF2B5EF4-FFF2-40B4-BE49-F238E27FC236}">
                  <a16:creationId xmlns:a16="http://schemas.microsoft.com/office/drawing/2014/main" id="{13FAF61C-6EDD-8C11-79C4-6557582A229C}"/>
                </a:ext>
              </a:extLst>
            </p:cNvPr>
            <p:cNvPicPr>
              <a:picLocks noChangeAspect="1"/>
            </p:cNvPicPr>
            <p:nvPr/>
          </p:nvPicPr>
          <p:blipFill rotWithShape="1">
            <a:blip r:embed="rId18" cstate="screen">
              <a:extLst>
                <a:ext uri="{28A0092B-C50C-407E-A947-70E740481C1C}">
                  <a14:useLocalDpi xmlns:a14="http://schemas.microsoft.com/office/drawing/2010/main" val="0"/>
                </a:ext>
              </a:extLst>
            </a:blip>
            <a:srcRect l="14809" r="14809"/>
            <a:stretch/>
          </p:blipFill>
          <p:spPr bwMode="auto">
            <a:xfrm>
              <a:off x="5681115" y="5416140"/>
              <a:ext cx="540000" cy="540000"/>
            </a:xfrm>
            <a:prstGeom prst="ellipse">
              <a:avLst/>
            </a:prstGeom>
            <a:ln w="381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cxnSp>
          <p:nvCxnSpPr>
            <p:cNvPr id="94" name="Straight Connector 93">
              <a:extLst>
                <a:ext uri="{FF2B5EF4-FFF2-40B4-BE49-F238E27FC236}">
                  <a16:creationId xmlns:a16="http://schemas.microsoft.com/office/drawing/2014/main" id="{1AB176FF-541F-6753-1DB5-18AEE334109F}"/>
                </a:ext>
              </a:extLst>
            </p:cNvPr>
            <p:cNvCxnSpPr>
              <a:cxnSpLocks/>
            </p:cNvCxnSpPr>
            <p:nvPr/>
          </p:nvCxnSpPr>
          <p:spPr>
            <a:xfrm flipV="1">
              <a:off x="5370884" y="5915845"/>
              <a:ext cx="367682" cy="617916"/>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95" name="TextBox 94">
              <a:extLst>
                <a:ext uri="{FF2B5EF4-FFF2-40B4-BE49-F238E27FC236}">
                  <a16:creationId xmlns:a16="http://schemas.microsoft.com/office/drawing/2014/main" id="{DA3E4B2D-8DBE-1CEB-F89B-8926419897A9}"/>
                </a:ext>
              </a:extLst>
            </p:cNvPr>
            <p:cNvSpPr txBox="1"/>
            <p:nvPr/>
          </p:nvSpPr>
          <p:spPr>
            <a:xfrm>
              <a:off x="5675728" y="5915845"/>
              <a:ext cx="671979" cy="230832"/>
            </a:xfrm>
            <a:prstGeom prst="rect">
              <a:avLst/>
            </a:prstGeom>
            <a:noFill/>
          </p:spPr>
          <p:txBody>
            <a:bodyPr wrap="none" rtlCol="0">
              <a:spAutoFit/>
            </a:bodyPr>
            <a:lstStyle/>
            <a:p>
              <a:r>
                <a:rPr lang="fr-FR" sz="900" b="1" dirty="0">
                  <a:solidFill>
                    <a:schemeClr val="bg1"/>
                  </a:solidFill>
                </a:rPr>
                <a:t>MSR-STA</a:t>
              </a:r>
            </a:p>
          </p:txBody>
        </p:sp>
      </p:grpSp>
      <p:grpSp>
        <p:nvGrpSpPr>
          <p:cNvPr id="89" name="Group 88">
            <a:extLst>
              <a:ext uri="{FF2B5EF4-FFF2-40B4-BE49-F238E27FC236}">
                <a16:creationId xmlns:a16="http://schemas.microsoft.com/office/drawing/2014/main" id="{E0EC7B30-734E-368F-15B7-3AFAF427555B}"/>
              </a:ext>
            </a:extLst>
          </p:cNvPr>
          <p:cNvGrpSpPr/>
          <p:nvPr/>
        </p:nvGrpSpPr>
        <p:grpSpPr>
          <a:xfrm>
            <a:off x="4812023" y="5312368"/>
            <a:ext cx="733995" cy="2135542"/>
            <a:chOff x="4812023" y="5312368"/>
            <a:chExt cx="733995" cy="2135542"/>
          </a:xfrm>
        </p:grpSpPr>
        <p:sp>
          <p:nvSpPr>
            <p:cNvPr id="90" name="Arc 89">
              <a:extLst>
                <a:ext uri="{FF2B5EF4-FFF2-40B4-BE49-F238E27FC236}">
                  <a16:creationId xmlns:a16="http://schemas.microsoft.com/office/drawing/2014/main" id="{5E5CEE24-F71C-2764-36C4-605A295C0D05}"/>
                </a:ext>
              </a:extLst>
            </p:cNvPr>
            <p:cNvSpPr/>
            <p:nvPr/>
          </p:nvSpPr>
          <p:spPr>
            <a:xfrm rot="3946519">
              <a:off x="4592683" y="6494575"/>
              <a:ext cx="1430327" cy="476343"/>
            </a:xfrm>
            <a:prstGeom prst="arc">
              <a:avLst>
                <a:gd name="adj1" fmla="val 4720795"/>
                <a:gd name="adj2" fmla="val 13190572"/>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pic>
          <p:nvPicPr>
            <p:cNvPr id="91" name="Picture 90" descr="Earth Return Orbiter">
              <a:extLst>
                <a:ext uri="{FF2B5EF4-FFF2-40B4-BE49-F238E27FC236}">
                  <a16:creationId xmlns:a16="http://schemas.microsoft.com/office/drawing/2014/main" id="{56B137C1-268E-146A-43F1-EFFAF03F6C99}"/>
                </a:ext>
              </a:extLst>
            </p:cNvPr>
            <p:cNvPicPr>
              <a:picLocks noChangeAspect="1"/>
            </p:cNvPicPr>
            <p:nvPr/>
          </p:nvPicPr>
          <p:blipFill rotWithShape="1">
            <a:blip r:embed="rId19" cstate="screen">
              <a:extLst>
                <a:ext uri="{28A0092B-C50C-407E-A947-70E740481C1C}">
                  <a14:useLocalDpi xmlns:a14="http://schemas.microsoft.com/office/drawing/2010/main" val="0"/>
                </a:ext>
              </a:extLst>
            </a:blip>
            <a:srcRect l="31326" t="-1056" r="12456" b="1056"/>
            <a:stretch/>
          </p:blipFill>
          <p:spPr bwMode="auto">
            <a:xfrm>
              <a:off x="4879871" y="5312368"/>
              <a:ext cx="540000" cy="540000"/>
            </a:xfrm>
            <a:prstGeom prst="ellipse">
              <a:avLst/>
            </a:prstGeom>
            <a:ln w="381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92" name="TextBox 91">
              <a:extLst>
                <a:ext uri="{FF2B5EF4-FFF2-40B4-BE49-F238E27FC236}">
                  <a16:creationId xmlns:a16="http://schemas.microsoft.com/office/drawing/2014/main" id="{6C08430E-6CE8-313A-0BAB-D1512E4CCA77}"/>
                </a:ext>
              </a:extLst>
            </p:cNvPr>
            <p:cNvSpPr txBox="1"/>
            <p:nvPr/>
          </p:nvSpPr>
          <p:spPr>
            <a:xfrm>
              <a:off x="4812023" y="5857740"/>
              <a:ext cx="681597" cy="230832"/>
            </a:xfrm>
            <a:prstGeom prst="rect">
              <a:avLst/>
            </a:prstGeom>
            <a:noFill/>
          </p:spPr>
          <p:txBody>
            <a:bodyPr wrap="none" rtlCol="0">
              <a:spAutoFit/>
            </a:bodyPr>
            <a:lstStyle/>
            <a:p>
              <a:r>
                <a:rPr lang="fr-FR" sz="900" b="1" dirty="0">
                  <a:solidFill>
                    <a:schemeClr val="bg1"/>
                  </a:solidFill>
                </a:rPr>
                <a:t>MSR-ERO</a:t>
              </a:r>
            </a:p>
          </p:txBody>
        </p:sp>
      </p:grpSp>
      <p:grpSp>
        <p:nvGrpSpPr>
          <p:cNvPr id="26" name="Group 25">
            <a:extLst>
              <a:ext uri="{FF2B5EF4-FFF2-40B4-BE49-F238E27FC236}">
                <a16:creationId xmlns:a16="http://schemas.microsoft.com/office/drawing/2014/main" id="{8E6639DE-BC7A-8A62-38D6-753B5F66BC2D}"/>
              </a:ext>
            </a:extLst>
          </p:cNvPr>
          <p:cNvGrpSpPr/>
          <p:nvPr/>
        </p:nvGrpSpPr>
        <p:grpSpPr>
          <a:xfrm>
            <a:off x="7495308" y="1539222"/>
            <a:ext cx="4696691" cy="2964742"/>
            <a:chOff x="7495308" y="1539222"/>
            <a:chExt cx="4696691" cy="2964742"/>
          </a:xfrm>
        </p:grpSpPr>
        <p:pic>
          <p:nvPicPr>
            <p:cNvPr id="7" name="Picture 6">
              <a:extLst>
                <a:ext uri="{FF2B5EF4-FFF2-40B4-BE49-F238E27FC236}">
                  <a16:creationId xmlns:a16="http://schemas.microsoft.com/office/drawing/2014/main" id="{42FEDB34-9EED-8011-E593-D4BE2B0EE970}"/>
                </a:ext>
              </a:extLst>
            </p:cNvPr>
            <p:cNvPicPr>
              <a:picLocks noChangeAspect="1"/>
            </p:cNvPicPr>
            <p:nvPr/>
          </p:nvPicPr>
          <p:blipFill rotWithShape="1">
            <a:blip r:embed="rId20"/>
            <a:srcRect l="10068"/>
            <a:stretch/>
          </p:blipFill>
          <p:spPr>
            <a:xfrm>
              <a:off x="7495308" y="1539222"/>
              <a:ext cx="4696691" cy="2964742"/>
            </a:xfrm>
            <a:prstGeom prst="rect">
              <a:avLst/>
            </a:prstGeom>
          </p:spPr>
        </p:pic>
        <p:sp>
          <p:nvSpPr>
            <p:cNvPr id="25" name="Content Placeholder 2">
              <a:extLst>
                <a:ext uri="{FF2B5EF4-FFF2-40B4-BE49-F238E27FC236}">
                  <a16:creationId xmlns:a16="http://schemas.microsoft.com/office/drawing/2014/main" id="{5530043C-6D84-18FB-9259-340D4655A3AD}"/>
                </a:ext>
              </a:extLst>
            </p:cNvPr>
            <p:cNvSpPr txBox="1">
              <a:spLocks/>
            </p:cNvSpPr>
            <p:nvPr/>
          </p:nvSpPr>
          <p:spPr>
            <a:xfrm rot="16200000">
              <a:off x="11035287" y="3393220"/>
              <a:ext cx="1850809" cy="370679"/>
            </a:xfrm>
            <a:prstGeom prst="rect">
              <a:avLst/>
            </a:prstGeom>
          </p:spPr>
          <p:txBody>
            <a:bodyPr wrap="square">
              <a:spAutoFit/>
            </a:bodyPr>
            <a:lstStyle>
              <a:lvl1pPr marL="216000" indent="-216000" algn="l" defTabSz="914400" rtl="0" eaLnBrk="1" latinLnBrk="0" hangingPunct="1">
                <a:lnSpc>
                  <a:spcPts val="2500"/>
                </a:lnSpc>
                <a:spcBef>
                  <a:spcPts val="600"/>
                </a:spcBef>
                <a:buClr>
                  <a:srgbClr val="DA3132"/>
                </a:buClr>
                <a:buFont typeface="Wingdings" panose="05000000000000000000" pitchFamily="2" charset="2"/>
                <a:buChar char="§"/>
                <a:defRPr sz="2000" kern="1200">
                  <a:solidFill>
                    <a:srgbClr val="002339"/>
                  </a:solidFill>
                  <a:latin typeface="Roboto Light" panose="02000000000000000000" pitchFamily="2" charset="0"/>
                  <a:ea typeface="Roboto Light" panose="02000000000000000000" pitchFamily="2" charset="0"/>
                  <a:cs typeface="+mn-cs"/>
                </a:defRPr>
              </a:lvl1pPr>
              <a:lvl2pPr marL="648000" indent="-180000" algn="l" defTabSz="914400" rtl="0" eaLnBrk="1" latinLnBrk="0" hangingPunct="1">
                <a:lnSpc>
                  <a:spcPts val="2200"/>
                </a:lnSpc>
                <a:spcBef>
                  <a:spcPts val="300"/>
                </a:spcBef>
                <a:buClr>
                  <a:srgbClr val="9EA3B5"/>
                </a:buClr>
                <a:buFont typeface="Wingdings" panose="05000000000000000000" pitchFamily="2" charset="2"/>
                <a:buChar char="§"/>
                <a:defRPr sz="1600" kern="1200">
                  <a:solidFill>
                    <a:srgbClr val="002339"/>
                  </a:solidFill>
                  <a:latin typeface="Roboto Light" panose="02000000000000000000" pitchFamily="2" charset="0"/>
                  <a:ea typeface="Roboto Light" panose="02000000000000000000" pitchFamily="2" charset="0"/>
                  <a:cs typeface="+mn-cs"/>
                </a:defRPr>
              </a:lvl2pPr>
              <a:lvl3pPr marL="1080000" indent="-144000" algn="l" defTabSz="914400" rtl="0" eaLnBrk="1" latinLnBrk="0" hangingPunct="1">
                <a:lnSpc>
                  <a:spcPts val="1700"/>
                </a:lnSpc>
                <a:spcBef>
                  <a:spcPts val="400"/>
                </a:spcBef>
                <a:spcAft>
                  <a:spcPts val="0"/>
                </a:spcAft>
                <a:buClr>
                  <a:srgbClr val="002339"/>
                </a:buClr>
                <a:buFont typeface="Arial" panose="020B0604020202020204" pitchFamily="34" charset="0"/>
                <a:buChar char="•"/>
                <a:defRPr sz="1300" kern="1200">
                  <a:solidFill>
                    <a:srgbClr val="002339"/>
                  </a:solidFill>
                  <a:latin typeface="Roboto Light" panose="02000000000000000000" pitchFamily="2" charset="0"/>
                  <a:ea typeface="Roboto Light"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33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33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US" sz="1200" dirty="0">
                  <a:solidFill>
                    <a:schemeClr val="bg1"/>
                  </a:solidFill>
                </a:rPr>
                <a:t>© </a:t>
              </a:r>
              <a:r>
                <a:rPr lang="fr-BE" sz="1200" dirty="0">
                  <a:solidFill>
                    <a:schemeClr val="bg1"/>
                  </a:solidFill>
                </a:rPr>
                <a:t>Caltech/JPPL</a:t>
              </a:r>
              <a:endParaRPr lang="en-GB" sz="1200" dirty="0">
                <a:solidFill>
                  <a:schemeClr val="bg1"/>
                </a:solidFill>
              </a:endParaRPr>
            </a:p>
          </p:txBody>
        </p:sp>
      </p:grpSp>
    </p:spTree>
    <p:extLst>
      <p:ext uri="{BB962C8B-B14F-4D97-AF65-F5344CB8AC3E}">
        <p14:creationId xmlns:p14="http://schemas.microsoft.com/office/powerpoint/2010/main" val="3938031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500"/>
                                  </p:stCondLst>
                                  <p:childTnLst>
                                    <p:animEffect transition="out" filter="fade">
                                      <p:cBhvr>
                                        <p:cTn id="6" dur="500" tmFilter="0, 0; .2, .5; .8, .5; 1, 0"/>
                                        <p:tgtEl>
                                          <p:spTgt spid="88"/>
                                        </p:tgtEl>
                                      </p:cBhvr>
                                    </p:animEffect>
                                    <p:animScale>
                                      <p:cBhvr>
                                        <p:cTn id="7" dur="250" autoRev="1" fill="hold"/>
                                        <p:tgtEl>
                                          <p:spTgt spid="8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8"/>
          </p:nvPr>
        </p:nvSpPr>
        <p:spPr>
          <a:xfrm>
            <a:off x="1" y="5268"/>
            <a:ext cx="828854" cy="242108"/>
          </a:xfrm>
        </p:spPr>
        <p:txBody>
          <a:bodyPr/>
          <a:lstStyle/>
          <a:p>
            <a:r>
              <a:rPr lang="fr-BE" dirty="0" err="1"/>
              <a:t>Summary</a:t>
            </a:r>
            <a:endParaRPr lang="fr-FR" dirty="0"/>
          </a:p>
        </p:txBody>
      </p:sp>
      <p:sp>
        <p:nvSpPr>
          <p:cNvPr id="4" name="Text Placeholder 3"/>
          <p:cNvSpPr>
            <a:spLocks noGrp="1"/>
          </p:cNvSpPr>
          <p:nvPr>
            <p:ph type="body" sz="quarter" idx="16"/>
          </p:nvPr>
        </p:nvSpPr>
        <p:spPr/>
        <p:txBody>
          <a:bodyPr/>
          <a:lstStyle/>
          <a:p>
            <a:r>
              <a:rPr lang="fr-BE" dirty="0" err="1"/>
              <a:t>Summary</a:t>
            </a:r>
            <a:endParaRPr lang="fr-FR" dirty="0"/>
          </a:p>
        </p:txBody>
      </p:sp>
      <p:sp>
        <p:nvSpPr>
          <p:cNvPr id="26" name="Content Placeholder 2">
            <a:extLst>
              <a:ext uri="{FF2B5EF4-FFF2-40B4-BE49-F238E27FC236}">
                <a16:creationId xmlns:a16="http://schemas.microsoft.com/office/drawing/2014/main" id="{3E61FD42-9C11-57D4-00B4-DB70886E6D64}"/>
              </a:ext>
            </a:extLst>
          </p:cNvPr>
          <p:cNvSpPr>
            <a:spLocks noGrp="1"/>
          </p:cNvSpPr>
          <p:nvPr>
            <p:ph sz="quarter" idx="50"/>
          </p:nvPr>
        </p:nvSpPr>
        <p:spPr>
          <a:xfrm>
            <a:off x="720000" y="1766826"/>
            <a:ext cx="6110290" cy="396904"/>
          </a:xfrm>
        </p:spPr>
        <p:txBody>
          <a:bodyPr/>
          <a:lstStyle/>
          <a:p>
            <a:pPr marL="0" indent="0">
              <a:buNone/>
            </a:pPr>
            <a:r>
              <a:rPr lang="fr-FR" dirty="0"/>
              <a:t>LX </a:t>
            </a:r>
            <a:r>
              <a:rPr lang="fr-FR" dirty="0" err="1"/>
              <a:t>is</a:t>
            </a:r>
            <a:r>
              <a:rPr lang="fr-FR" dirty="0"/>
              <a:t> an active </a:t>
            </a:r>
            <a:r>
              <a:rPr lang="fr-FR" dirty="0" err="1"/>
              <a:t>partner</a:t>
            </a:r>
            <a:r>
              <a:rPr lang="fr-FR" dirty="0"/>
              <a:t> in the </a:t>
            </a:r>
            <a:r>
              <a:rPr lang="fr-FR" dirty="0" err="1"/>
              <a:t>field</a:t>
            </a:r>
            <a:r>
              <a:rPr lang="fr-FR" dirty="0"/>
              <a:t> of </a:t>
            </a:r>
            <a:r>
              <a:rPr lang="fr-FR" dirty="0" err="1"/>
              <a:t>space</a:t>
            </a:r>
            <a:r>
              <a:rPr lang="fr-FR" dirty="0"/>
              <a:t> </a:t>
            </a:r>
            <a:r>
              <a:rPr lang="fr-FR" dirty="0" err="1"/>
              <a:t>discovery</a:t>
            </a:r>
            <a:r>
              <a:rPr lang="fr-FR" dirty="0"/>
              <a:t>.</a:t>
            </a:r>
          </a:p>
        </p:txBody>
      </p:sp>
      <p:sp>
        <p:nvSpPr>
          <p:cNvPr id="35" name="Content Placeholder 2">
            <a:extLst>
              <a:ext uri="{FF2B5EF4-FFF2-40B4-BE49-F238E27FC236}">
                <a16:creationId xmlns:a16="http://schemas.microsoft.com/office/drawing/2014/main" id="{84813719-3457-1AC3-E401-01AF88F1A920}"/>
              </a:ext>
            </a:extLst>
          </p:cNvPr>
          <p:cNvSpPr txBox="1">
            <a:spLocks/>
          </p:cNvSpPr>
          <p:nvPr/>
        </p:nvSpPr>
        <p:spPr>
          <a:xfrm>
            <a:off x="-2251009" y="5215511"/>
            <a:ext cx="8984317" cy="1208023"/>
          </a:xfrm>
          <a:prstGeom prst="rect">
            <a:avLst/>
          </a:prstGeom>
        </p:spPr>
        <p:txBody>
          <a:bodyPr wrap="square">
            <a:spAutoFit/>
          </a:bodyPr>
          <a:lstStyle>
            <a:lvl1pPr marL="216000" indent="-216000" algn="l" defTabSz="914400" rtl="0" eaLnBrk="1" latinLnBrk="0" hangingPunct="1">
              <a:lnSpc>
                <a:spcPts val="2500"/>
              </a:lnSpc>
              <a:spcBef>
                <a:spcPts val="600"/>
              </a:spcBef>
              <a:buClr>
                <a:srgbClr val="DA3132"/>
              </a:buClr>
              <a:buFont typeface="Wingdings" panose="05000000000000000000" pitchFamily="2" charset="2"/>
              <a:buChar char="§"/>
              <a:defRPr sz="2000" kern="1200">
                <a:solidFill>
                  <a:srgbClr val="002339"/>
                </a:solidFill>
                <a:latin typeface="Roboto Light" panose="02000000000000000000" pitchFamily="2" charset="0"/>
                <a:ea typeface="Roboto Light" panose="02000000000000000000" pitchFamily="2" charset="0"/>
                <a:cs typeface="+mn-cs"/>
              </a:defRPr>
            </a:lvl1pPr>
            <a:lvl2pPr marL="648000" indent="-180000" algn="l" defTabSz="914400" rtl="0" eaLnBrk="1" latinLnBrk="0" hangingPunct="1">
              <a:lnSpc>
                <a:spcPts val="2200"/>
              </a:lnSpc>
              <a:spcBef>
                <a:spcPts val="300"/>
              </a:spcBef>
              <a:buClr>
                <a:srgbClr val="9EA3B5"/>
              </a:buClr>
              <a:buFont typeface="Wingdings" panose="05000000000000000000" pitchFamily="2" charset="2"/>
              <a:buChar char="§"/>
              <a:defRPr sz="1600" kern="1200">
                <a:solidFill>
                  <a:srgbClr val="002339"/>
                </a:solidFill>
                <a:latin typeface="Roboto Light" panose="02000000000000000000" pitchFamily="2" charset="0"/>
                <a:ea typeface="Roboto Light" panose="02000000000000000000" pitchFamily="2" charset="0"/>
                <a:cs typeface="+mn-cs"/>
              </a:defRPr>
            </a:lvl2pPr>
            <a:lvl3pPr marL="1080000" indent="-144000" algn="l" defTabSz="914400" rtl="0" eaLnBrk="1" latinLnBrk="0" hangingPunct="1">
              <a:lnSpc>
                <a:spcPts val="1700"/>
              </a:lnSpc>
              <a:spcBef>
                <a:spcPts val="400"/>
              </a:spcBef>
              <a:spcAft>
                <a:spcPts val="0"/>
              </a:spcAft>
              <a:buClr>
                <a:srgbClr val="002339"/>
              </a:buClr>
              <a:buFont typeface="Arial" panose="020B0604020202020204" pitchFamily="34" charset="0"/>
              <a:buChar char="•"/>
              <a:defRPr sz="1300" kern="1200">
                <a:solidFill>
                  <a:srgbClr val="002339"/>
                </a:solidFill>
                <a:latin typeface="Roboto Light" panose="02000000000000000000" pitchFamily="2" charset="0"/>
                <a:ea typeface="Roboto Light"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33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33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fr-FR" dirty="0" err="1">
                <a:latin typeface="Roboto Medium" panose="02000000000000000000" pitchFamily="2" charset="0"/>
                <a:ea typeface="Roboto Medium" panose="02000000000000000000" pitchFamily="2" charset="0"/>
                <a:cs typeface="Roboto Medium" panose="02000000000000000000" pitchFamily="2" charset="0"/>
              </a:rPr>
              <a:t>Space</a:t>
            </a:r>
            <a:r>
              <a:rPr lang="fr-FR" dirty="0">
                <a:latin typeface="Roboto Medium" panose="02000000000000000000" pitchFamily="2" charset="0"/>
                <a:ea typeface="Roboto Medium" panose="02000000000000000000" pitchFamily="2" charset="0"/>
                <a:cs typeface="Roboto Medium" panose="02000000000000000000" pitchFamily="2" charset="0"/>
              </a:rPr>
              <a:t> </a:t>
            </a:r>
            <a:r>
              <a:rPr lang="fr-FR" dirty="0" err="1">
                <a:latin typeface="Roboto Medium" panose="02000000000000000000" pitchFamily="2" charset="0"/>
                <a:ea typeface="Roboto Medium" panose="02000000000000000000" pitchFamily="2" charset="0"/>
                <a:cs typeface="Roboto Medium" panose="02000000000000000000" pitchFamily="2" charset="0"/>
              </a:rPr>
              <a:t>is</a:t>
            </a:r>
            <a:r>
              <a:rPr lang="fr-FR" dirty="0">
                <a:latin typeface="Roboto Medium" panose="02000000000000000000" pitchFamily="2" charset="0"/>
                <a:ea typeface="Roboto Medium" panose="02000000000000000000" pitchFamily="2" charset="0"/>
                <a:cs typeface="Roboto Medium" panose="02000000000000000000" pitchFamily="2" charset="0"/>
              </a:rPr>
              <a:t> big and fun, and </a:t>
            </a:r>
            <a:r>
              <a:rPr lang="fr-FR" dirty="0" err="1">
                <a:latin typeface="Roboto Medium" panose="02000000000000000000" pitchFamily="2" charset="0"/>
                <a:ea typeface="Roboto Medium" panose="02000000000000000000" pitchFamily="2" charset="0"/>
                <a:cs typeface="Roboto Medium" panose="02000000000000000000" pitchFamily="2" charset="0"/>
              </a:rPr>
              <a:t>there</a:t>
            </a:r>
            <a:r>
              <a:rPr lang="fr-FR" dirty="0">
                <a:latin typeface="Roboto Medium" panose="02000000000000000000" pitchFamily="2" charset="0"/>
                <a:ea typeface="Roboto Medium" panose="02000000000000000000" pitchFamily="2" charset="0"/>
                <a:cs typeface="Roboto Medium" panose="02000000000000000000" pitchFamily="2" charset="0"/>
              </a:rPr>
              <a:t> </a:t>
            </a:r>
            <a:r>
              <a:rPr lang="fr-FR" dirty="0" err="1">
                <a:latin typeface="Roboto Medium" panose="02000000000000000000" pitchFamily="2" charset="0"/>
                <a:ea typeface="Roboto Medium" panose="02000000000000000000" pitchFamily="2" charset="0"/>
                <a:cs typeface="Roboto Medium" panose="02000000000000000000" pitchFamily="2" charset="0"/>
              </a:rPr>
              <a:t>is</a:t>
            </a:r>
            <a:r>
              <a:rPr lang="fr-FR" dirty="0">
                <a:latin typeface="Roboto Medium" panose="02000000000000000000" pitchFamily="2" charset="0"/>
                <a:ea typeface="Roboto Medium" panose="02000000000000000000" pitchFamily="2" charset="0"/>
                <a:cs typeface="Roboto Medium" panose="02000000000000000000" pitchFamily="2" charset="0"/>
              </a:rPr>
              <a:t> </a:t>
            </a:r>
            <a:r>
              <a:rPr lang="fr-FR" dirty="0" err="1">
                <a:latin typeface="Roboto Medium" panose="02000000000000000000" pitchFamily="2" charset="0"/>
                <a:ea typeface="Roboto Medium" panose="02000000000000000000" pitchFamily="2" charset="0"/>
                <a:cs typeface="Roboto Medium" panose="02000000000000000000" pitchFamily="2" charset="0"/>
              </a:rPr>
              <a:t>still</a:t>
            </a:r>
            <a:r>
              <a:rPr lang="fr-FR" dirty="0">
                <a:latin typeface="Roboto Medium" panose="02000000000000000000" pitchFamily="2" charset="0"/>
                <a:ea typeface="Roboto Medium" panose="02000000000000000000" pitchFamily="2" charset="0"/>
                <a:cs typeface="Roboto Medium" panose="02000000000000000000" pitchFamily="2" charset="0"/>
              </a:rPr>
              <a:t> a lot to do!</a:t>
            </a:r>
            <a:r>
              <a:rPr lang="fr-FR" dirty="0">
                <a:latin typeface="Roboto Medium" panose="02000000000000000000" pitchFamily="2" charset="0"/>
                <a:ea typeface="Roboto Medium" panose="02000000000000000000" pitchFamily="2" charset="0"/>
                <a:cs typeface="Roboto Medium" panose="02000000000000000000" pitchFamily="2" charset="0"/>
                <a:sym typeface="Wingdings" panose="05000000000000000000" pitchFamily="2" charset="2"/>
              </a:rPr>
              <a:t> </a:t>
            </a:r>
          </a:p>
          <a:p>
            <a:pPr marL="0" indent="0" algn="r">
              <a:buNone/>
            </a:pPr>
            <a:endParaRPr lang="fr-FR" dirty="0">
              <a:sym typeface="Wingdings" panose="05000000000000000000" pitchFamily="2" charset="2"/>
            </a:endParaRPr>
          </a:p>
          <a:p>
            <a:pPr marL="0" indent="0" algn="r">
              <a:buNone/>
            </a:pPr>
            <a:r>
              <a:rPr lang="fr-FR" i="1" dirty="0"/>
              <a:t>https://hightech.lambda-x.com/jobs/</a:t>
            </a:r>
          </a:p>
        </p:txBody>
      </p:sp>
      <p:pic>
        <p:nvPicPr>
          <p:cNvPr id="105" name="Picture 104" descr="A rocket launching into the sky&#10;&#10;Description automatically generated with low confidence">
            <a:extLst>
              <a:ext uri="{FF2B5EF4-FFF2-40B4-BE49-F238E27FC236}">
                <a16:creationId xmlns:a16="http://schemas.microsoft.com/office/drawing/2014/main" id="{A5CBE5EE-823A-7B30-BB2A-631B7641F0D2}"/>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l="23170" t="77" r="10164" b="-77"/>
          <a:stretch/>
        </p:blipFill>
        <p:spPr>
          <a:xfrm flipH="1">
            <a:off x="6830290" y="1288473"/>
            <a:ext cx="5361708" cy="5361708"/>
          </a:xfrm>
          <a:prstGeom prst="rect">
            <a:avLst/>
          </a:prstGeom>
        </p:spPr>
      </p:pic>
    </p:spTree>
    <p:extLst>
      <p:ext uri="{BB962C8B-B14F-4D97-AF65-F5344CB8AC3E}">
        <p14:creationId xmlns:p14="http://schemas.microsoft.com/office/powerpoint/2010/main" val="3442234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50"/>
          </p:nvPr>
        </p:nvSpPr>
        <p:spPr/>
        <p:txBody>
          <a:bodyPr/>
          <a:lstStyle/>
          <a:p>
            <a:r>
              <a:rPr lang="fr-BE" dirty="0"/>
              <a:t>Serena </a:t>
            </a:r>
            <a:r>
              <a:rPr lang="fr-BE" dirty="0" err="1"/>
              <a:t>Bolis</a:t>
            </a:r>
            <a:endParaRPr lang="fr-BE" dirty="0"/>
          </a:p>
        </p:txBody>
      </p:sp>
      <p:sp>
        <p:nvSpPr>
          <p:cNvPr id="3" name="Text Placeholder 2"/>
          <p:cNvSpPr>
            <a:spLocks noGrp="1"/>
          </p:cNvSpPr>
          <p:nvPr>
            <p:ph type="body" sz="quarter" idx="51"/>
          </p:nvPr>
        </p:nvSpPr>
        <p:spPr/>
        <p:txBody>
          <a:bodyPr/>
          <a:lstStyle/>
          <a:p>
            <a:r>
              <a:rPr lang="fr-BE" dirty="0"/>
              <a:t>System </a:t>
            </a:r>
            <a:r>
              <a:rPr lang="fr-BE" dirty="0" err="1"/>
              <a:t>engineer</a:t>
            </a:r>
            <a:endParaRPr lang="fr-BE" dirty="0"/>
          </a:p>
        </p:txBody>
      </p:sp>
      <p:sp>
        <p:nvSpPr>
          <p:cNvPr id="4" name="Text Placeholder 3"/>
          <p:cNvSpPr>
            <a:spLocks noGrp="1"/>
          </p:cNvSpPr>
          <p:nvPr>
            <p:ph type="body" sz="quarter" idx="52"/>
          </p:nvPr>
        </p:nvSpPr>
        <p:spPr/>
        <p:txBody>
          <a:bodyPr/>
          <a:lstStyle/>
          <a:p>
            <a:r>
              <a:rPr lang="fr-BE" dirty="0"/>
              <a:t>sbolis@lambda-x.com</a:t>
            </a:r>
          </a:p>
        </p:txBody>
      </p:sp>
    </p:spTree>
    <p:extLst>
      <p:ext uri="{BB962C8B-B14F-4D97-AF65-F5344CB8AC3E}">
        <p14:creationId xmlns:p14="http://schemas.microsoft.com/office/powerpoint/2010/main" val="9136950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8"/>
          </p:nvPr>
        </p:nvSpPr>
        <p:spPr/>
        <p:txBody>
          <a:bodyPr/>
          <a:lstStyle/>
          <a:p>
            <a:endParaRPr lang="fr-FR" dirty="0"/>
          </a:p>
        </p:txBody>
      </p:sp>
      <p:sp>
        <p:nvSpPr>
          <p:cNvPr id="3" name="Content Placeholder 2"/>
          <p:cNvSpPr>
            <a:spLocks noGrp="1"/>
          </p:cNvSpPr>
          <p:nvPr>
            <p:ph sz="quarter" idx="50"/>
          </p:nvPr>
        </p:nvSpPr>
        <p:spPr>
          <a:xfrm>
            <a:off x="720000" y="1478023"/>
            <a:ext cx="10651263" cy="4234493"/>
          </a:xfrm>
        </p:spPr>
        <p:txBody>
          <a:bodyPr/>
          <a:lstStyle/>
          <a:p>
            <a:r>
              <a:rPr lang="en-US" dirty="0"/>
              <a:t>Introduction - LX </a:t>
            </a:r>
            <a:r>
              <a:rPr lang="en-US" dirty="0" err="1"/>
              <a:t>activites</a:t>
            </a:r>
            <a:endParaRPr lang="en-US" dirty="0"/>
          </a:p>
          <a:p>
            <a:endParaRPr lang="en-US" dirty="0"/>
          </a:p>
          <a:p>
            <a:r>
              <a:rPr lang="en-US" dirty="0"/>
              <a:t>The space environment </a:t>
            </a:r>
          </a:p>
          <a:p>
            <a:pPr lvl="1"/>
            <a:r>
              <a:rPr lang="en-US" dirty="0"/>
              <a:t>Peculiarities of the space environment</a:t>
            </a:r>
          </a:p>
          <a:p>
            <a:pPr lvl="1"/>
            <a:r>
              <a:rPr lang="en-US" dirty="0"/>
              <a:t>Constraints on the hardware (design, integration &amp; qualifications)</a:t>
            </a:r>
          </a:p>
          <a:p>
            <a:pPr marL="0" indent="0">
              <a:buNone/>
            </a:pPr>
            <a:endParaRPr lang="en-US" dirty="0"/>
          </a:p>
          <a:p>
            <a:r>
              <a:rPr lang="en-US" dirty="0"/>
              <a:t>Hands-on examples – LX optics in space missions</a:t>
            </a:r>
          </a:p>
          <a:p>
            <a:endParaRPr lang="en-US" dirty="0"/>
          </a:p>
          <a:p>
            <a:r>
              <a:rPr lang="en-US" dirty="0"/>
              <a:t>Conclusions</a:t>
            </a:r>
          </a:p>
          <a:p>
            <a:endParaRPr lang="en-US" dirty="0"/>
          </a:p>
          <a:p>
            <a:endParaRPr lang="en-US" dirty="0"/>
          </a:p>
        </p:txBody>
      </p:sp>
      <p:sp>
        <p:nvSpPr>
          <p:cNvPr id="4" name="Text Placeholder 3"/>
          <p:cNvSpPr>
            <a:spLocks noGrp="1"/>
          </p:cNvSpPr>
          <p:nvPr>
            <p:ph type="body" sz="quarter" idx="16"/>
          </p:nvPr>
        </p:nvSpPr>
        <p:spPr/>
        <p:txBody>
          <a:bodyPr/>
          <a:lstStyle/>
          <a:p>
            <a:r>
              <a:rPr lang="fr-BE" dirty="0" err="1"/>
              <a:t>Outline</a:t>
            </a:r>
            <a:endParaRPr lang="fr-FR" dirty="0"/>
          </a:p>
        </p:txBody>
      </p:sp>
      <p:pic>
        <p:nvPicPr>
          <p:cNvPr id="6" name="Picture 5">
            <a:extLst>
              <a:ext uri="{FF2B5EF4-FFF2-40B4-BE49-F238E27FC236}">
                <a16:creationId xmlns:a16="http://schemas.microsoft.com/office/drawing/2014/main" id="{C2BAAE71-BBAA-913B-BB6B-4FDEA103A7C1}"/>
              </a:ext>
            </a:extLst>
          </p:cNvPr>
          <p:cNvPicPr>
            <a:picLocks noChangeAspect="1"/>
          </p:cNvPicPr>
          <p:nvPr/>
        </p:nvPicPr>
        <p:blipFill>
          <a:blip r:embed="rId3"/>
          <a:stretch>
            <a:fillRect/>
          </a:stretch>
        </p:blipFill>
        <p:spPr>
          <a:xfrm>
            <a:off x="5362575" y="4347698"/>
            <a:ext cx="6534150" cy="2208638"/>
          </a:xfrm>
          <a:prstGeom prst="rect">
            <a:avLst/>
          </a:prstGeom>
        </p:spPr>
      </p:pic>
    </p:spTree>
    <p:extLst>
      <p:ext uri="{BB962C8B-B14F-4D97-AF65-F5344CB8AC3E}">
        <p14:creationId xmlns:p14="http://schemas.microsoft.com/office/powerpoint/2010/main" val="30463184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8"/>
          </p:nvPr>
        </p:nvSpPr>
        <p:spPr>
          <a:xfrm>
            <a:off x="1" y="5268"/>
            <a:ext cx="993963" cy="242108"/>
          </a:xfrm>
        </p:spPr>
        <p:txBody>
          <a:bodyPr/>
          <a:lstStyle/>
          <a:p>
            <a:r>
              <a:rPr lang="fr-BE" dirty="0"/>
              <a:t>Introduction</a:t>
            </a:r>
            <a:endParaRPr lang="fr-FR" dirty="0"/>
          </a:p>
        </p:txBody>
      </p:sp>
      <p:sp>
        <p:nvSpPr>
          <p:cNvPr id="4" name="Text Placeholder 3"/>
          <p:cNvSpPr>
            <a:spLocks noGrp="1"/>
          </p:cNvSpPr>
          <p:nvPr>
            <p:ph type="body" sz="quarter" idx="16"/>
          </p:nvPr>
        </p:nvSpPr>
        <p:spPr/>
        <p:txBody>
          <a:bodyPr/>
          <a:lstStyle/>
          <a:p>
            <a:r>
              <a:rPr lang="fr-BE" dirty="0"/>
              <a:t>Introduction</a:t>
            </a:r>
            <a:endParaRPr lang="fr-FR" dirty="0"/>
          </a:p>
        </p:txBody>
      </p:sp>
      <p:grpSp>
        <p:nvGrpSpPr>
          <p:cNvPr id="25" name="Group 24">
            <a:extLst>
              <a:ext uri="{FF2B5EF4-FFF2-40B4-BE49-F238E27FC236}">
                <a16:creationId xmlns:a16="http://schemas.microsoft.com/office/drawing/2014/main" id="{3DD7C684-33BD-BB3E-BFDD-DDFFD1EE701D}"/>
              </a:ext>
            </a:extLst>
          </p:cNvPr>
          <p:cNvGrpSpPr/>
          <p:nvPr/>
        </p:nvGrpSpPr>
        <p:grpSpPr>
          <a:xfrm>
            <a:off x="6010472" y="4149842"/>
            <a:ext cx="1387855" cy="1788889"/>
            <a:chOff x="565364" y="4223234"/>
            <a:chExt cx="1387855" cy="1788889"/>
          </a:xfrm>
        </p:grpSpPr>
        <p:pic>
          <p:nvPicPr>
            <p:cNvPr id="16" name="Picture 15" descr="A view of the earth from space&#10;&#10;Description automatically generated with low confidence">
              <a:extLst>
                <a:ext uri="{FF2B5EF4-FFF2-40B4-BE49-F238E27FC236}">
                  <a16:creationId xmlns:a16="http://schemas.microsoft.com/office/drawing/2014/main" id="{219837F8-8D2A-6CF3-4FDB-C2A4F841AC85}"/>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65364" y="4223234"/>
              <a:ext cx="1387855" cy="1387855"/>
            </a:xfrm>
            <a:prstGeom prst="rect">
              <a:avLst/>
            </a:prstGeom>
            <a:solidFill>
              <a:srgbClr val="002339"/>
            </a:solidFill>
            <a:ln w="6350">
              <a:solidFill>
                <a:srgbClr val="002339"/>
              </a:solidFill>
            </a:ln>
          </p:spPr>
        </p:pic>
        <p:sp>
          <p:nvSpPr>
            <p:cNvPr id="17" name="Rectangle 16">
              <a:extLst>
                <a:ext uri="{FF2B5EF4-FFF2-40B4-BE49-F238E27FC236}">
                  <a16:creationId xmlns:a16="http://schemas.microsoft.com/office/drawing/2014/main" id="{ED5E8DF0-FDF9-88D9-811C-7BD1FB09D147}"/>
                </a:ext>
              </a:extLst>
            </p:cNvPr>
            <p:cNvSpPr/>
            <p:nvPr/>
          </p:nvSpPr>
          <p:spPr>
            <a:xfrm>
              <a:off x="565364" y="5617642"/>
              <a:ext cx="1387855" cy="394481"/>
            </a:xfrm>
            <a:prstGeom prst="rect">
              <a:avLst/>
            </a:prstGeom>
            <a:solidFill>
              <a:srgbClr val="002339"/>
            </a:solidFill>
            <a:ln w="12700">
              <a:solidFill>
                <a:srgbClr val="002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100" dirty="0" err="1"/>
                <a:t>Space</a:t>
              </a:r>
              <a:r>
                <a:rPr lang="fr-BE" sz="1100" dirty="0"/>
                <a:t> </a:t>
              </a:r>
              <a:br>
                <a:rPr lang="fr-BE" sz="1100" dirty="0"/>
              </a:br>
              <a:r>
                <a:rPr lang="fr-BE" sz="1100" dirty="0"/>
                <a:t>exploration</a:t>
              </a:r>
              <a:endParaRPr lang="en-US" sz="1100" dirty="0"/>
            </a:p>
          </p:txBody>
        </p:sp>
      </p:grpSp>
      <p:grpSp>
        <p:nvGrpSpPr>
          <p:cNvPr id="26" name="Group 25">
            <a:extLst>
              <a:ext uri="{FF2B5EF4-FFF2-40B4-BE49-F238E27FC236}">
                <a16:creationId xmlns:a16="http://schemas.microsoft.com/office/drawing/2014/main" id="{4B3887A9-1617-1866-9B1A-A2720BDC3F43}"/>
              </a:ext>
            </a:extLst>
          </p:cNvPr>
          <p:cNvGrpSpPr/>
          <p:nvPr/>
        </p:nvGrpSpPr>
        <p:grpSpPr>
          <a:xfrm>
            <a:off x="565364" y="4156396"/>
            <a:ext cx="1387856" cy="1788888"/>
            <a:chOff x="2528181" y="4223235"/>
            <a:chExt cx="1387856" cy="1788888"/>
          </a:xfrm>
        </p:grpSpPr>
        <p:pic>
          <p:nvPicPr>
            <p:cNvPr id="14" name="Picture 13" descr="A picture containing person, indoor, white goods, putting&#10;&#10;Description automatically generated">
              <a:extLst>
                <a:ext uri="{FF2B5EF4-FFF2-40B4-BE49-F238E27FC236}">
                  <a16:creationId xmlns:a16="http://schemas.microsoft.com/office/drawing/2014/main" id="{C573A7F9-9E3F-C48A-39E8-024945B600DF}"/>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528182" y="4223235"/>
              <a:ext cx="1387855" cy="1387855"/>
            </a:xfrm>
            <a:prstGeom prst="rect">
              <a:avLst/>
            </a:prstGeom>
            <a:ln w="6350">
              <a:solidFill>
                <a:srgbClr val="002339"/>
              </a:solidFill>
            </a:ln>
          </p:spPr>
        </p:pic>
        <p:sp>
          <p:nvSpPr>
            <p:cNvPr id="18" name="Rectangle 17">
              <a:extLst>
                <a:ext uri="{FF2B5EF4-FFF2-40B4-BE49-F238E27FC236}">
                  <a16:creationId xmlns:a16="http://schemas.microsoft.com/office/drawing/2014/main" id="{250FCD81-2E69-452B-2536-DC7F4A4C5BCB}"/>
                </a:ext>
              </a:extLst>
            </p:cNvPr>
            <p:cNvSpPr/>
            <p:nvPr/>
          </p:nvSpPr>
          <p:spPr>
            <a:xfrm>
              <a:off x="2528181" y="5617642"/>
              <a:ext cx="1387855" cy="394481"/>
            </a:xfrm>
            <a:prstGeom prst="rect">
              <a:avLst/>
            </a:prstGeom>
            <a:solidFill>
              <a:srgbClr val="002339"/>
            </a:solidFill>
            <a:ln w="12700">
              <a:solidFill>
                <a:srgbClr val="002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100" dirty="0"/>
                <a:t>Micro-</a:t>
              </a:r>
              <a:r>
                <a:rPr lang="fr-BE" sz="1100" dirty="0" err="1"/>
                <a:t>gravity</a:t>
              </a:r>
              <a:r>
                <a:rPr lang="fr-BE" sz="1100" dirty="0"/>
                <a:t> </a:t>
              </a:r>
              <a:r>
                <a:rPr lang="fr-BE" sz="1100" dirty="0" err="1"/>
                <a:t>experiments</a:t>
              </a:r>
              <a:endParaRPr lang="en-US" sz="1100" dirty="0"/>
            </a:p>
          </p:txBody>
        </p:sp>
      </p:grpSp>
      <p:grpSp>
        <p:nvGrpSpPr>
          <p:cNvPr id="27" name="Group 26">
            <a:extLst>
              <a:ext uri="{FF2B5EF4-FFF2-40B4-BE49-F238E27FC236}">
                <a16:creationId xmlns:a16="http://schemas.microsoft.com/office/drawing/2014/main" id="{E881E58F-521B-0163-302B-C697C81829F3}"/>
              </a:ext>
            </a:extLst>
          </p:cNvPr>
          <p:cNvGrpSpPr/>
          <p:nvPr/>
        </p:nvGrpSpPr>
        <p:grpSpPr>
          <a:xfrm>
            <a:off x="2380400" y="4156396"/>
            <a:ext cx="1387855" cy="1782335"/>
            <a:chOff x="4491000" y="4223235"/>
            <a:chExt cx="1387855" cy="1782335"/>
          </a:xfrm>
        </p:grpSpPr>
        <p:pic>
          <p:nvPicPr>
            <p:cNvPr id="12" name="Picture 11" descr="A picture containing outdoor, nature, blue&#10;&#10;Description automatically generated">
              <a:extLst>
                <a:ext uri="{FF2B5EF4-FFF2-40B4-BE49-F238E27FC236}">
                  <a16:creationId xmlns:a16="http://schemas.microsoft.com/office/drawing/2014/main" id="{612472B8-D4D8-5E67-FB23-495B7C4E2059}"/>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4491000" y="4223235"/>
              <a:ext cx="1387855" cy="1387855"/>
            </a:xfrm>
            <a:prstGeom prst="rect">
              <a:avLst/>
            </a:prstGeom>
            <a:ln w="6350">
              <a:solidFill>
                <a:srgbClr val="002339"/>
              </a:solidFill>
            </a:ln>
          </p:spPr>
        </p:pic>
        <p:sp>
          <p:nvSpPr>
            <p:cNvPr id="19" name="Rectangle 18">
              <a:extLst>
                <a:ext uri="{FF2B5EF4-FFF2-40B4-BE49-F238E27FC236}">
                  <a16:creationId xmlns:a16="http://schemas.microsoft.com/office/drawing/2014/main" id="{39827944-366B-654E-433A-22A377CD6532}"/>
                </a:ext>
              </a:extLst>
            </p:cNvPr>
            <p:cNvSpPr/>
            <p:nvPr/>
          </p:nvSpPr>
          <p:spPr>
            <a:xfrm>
              <a:off x="4491000" y="5611089"/>
              <a:ext cx="1387855" cy="394481"/>
            </a:xfrm>
            <a:prstGeom prst="rect">
              <a:avLst/>
            </a:prstGeom>
            <a:solidFill>
              <a:srgbClr val="002339"/>
            </a:solidFill>
            <a:ln w="12700">
              <a:solidFill>
                <a:srgbClr val="002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100" dirty="0"/>
                <a:t>New </a:t>
              </a:r>
              <a:br>
                <a:rPr lang="fr-BE" sz="1100" dirty="0"/>
              </a:br>
              <a:r>
                <a:rPr lang="fr-BE" sz="1100" dirty="0" err="1"/>
                <a:t>Space</a:t>
              </a:r>
              <a:endParaRPr lang="en-US" sz="1100" dirty="0"/>
            </a:p>
          </p:txBody>
        </p:sp>
      </p:grpSp>
      <p:grpSp>
        <p:nvGrpSpPr>
          <p:cNvPr id="28" name="Group 27">
            <a:extLst>
              <a:ext uri="{FF2B5EF4-FFF2-40B4-BE49-F238E27FC236}">
                <a16:creationId xmlns:a16="http://schemas.microsoft.com/office/drawing/2014/main" id="{579B8A16-CAAD-5A6D-EBF7-B703055E5B3A}"/>
              </a:ext>
            </a:extLst>
          </p:cNvPr>
          <p:cNvGrpSpPr/>
          <p:nvPr/>
        </p:nvGrpSpPr>
        <p:grpSpPr>
          <a:xfrm>
            <a:off x="4195435" y="4149842"/>
            <a:ext cx="1387856" cy="1788889"/>
            <a:chOff x="6453817" y="4223234"/>
            <a:chExt cx="1387856" cy="1788889"/>
          </a:xfrm>
        </p:grpSpPr>
        <p:pic>
          <p:nvPicPr>
            <p:cNvPr id="10" name="Picture 9" descr="Map&#10;&#10;Description automatically generated">
              <a:extLst>
                <a:ext uri="{FF2B5EF4-FFF2-40B4-BE49-F238E27FC236}">
                  <a16:creationId xmlns:a16="http://schemas.microsoft.com/office/drawing/2014/main" id="{DA7B2E9D-88BA-483C-72EA-43C06185090B}"/>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6453818" y="4223234"/>
              <a:ext cx="1387855" cy="1387855"/>
            </a:xfrm>
            <a:prstGeom prst="rect">
              <a:avLst/>
            </a:prstGeom>
            <a:ln w="6350">
              <a:solidFill>
                <a:srgbClr val="002339"/>
              </a:solidFill>
            </a:ln>
          </p:spPr>
        </p:pic>
        <p:sp>
          <p:nvSpPr>
            <p:cNvPr id="20" name="Rectangle 19">
              <a:extLst>
                <a:ext uri="{FF2B5EF4-FFF2-40B4-BE49-F238E27FC236}">
                  <a16:creationId xmlns:a16="http://schemas.microsoft.com/office/drawing/2014/main" id="{9BE8B106-B5C7-3D3B-4DE1-DEC7D1841944}"/>
                </a:ext>
              </a:extLst>
            </p:cNvPr>
            <p:cNvSpPr/>
            <p:nvPr/>
          </p:nvSpPr>
          <p:spPr>
            <a:xfrm>
              <a:off x="6453817" y="5617642"/>
              <a:ext cx="1387855" cy="394481"/>
            </a:xfrm>
            <a:prstGeom prst="rect">
              <a:avLst/>
            </a:prstGeom>
            <a:solidFill>
              <a:srgbClr val="002339"/>
            </a:solidFill>
            <a:ln w="12700">
              <a:solidFill>
                <a:srgbClr val="002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100" dirty="0" err="1"/>
                <a:t>Earth</a:t>
              </a:r>
              <a:r>
                <a:rPr lang="fr-BE" sz="1100" dirty="0"/>
                <a:t> </a:t>
              </a:r>
              <a:br>
                <a:rPr lang="fr-BE" sz="1100" dirty="0"/>
              </a:br>
              <a:r>
                <a:rPr lang="fr-BE" sz="1100" dirty="0"/>
                <a:t>observation</a:t>
              </a:r>
              <a:endParaRPr lang="en-US" sz="1100" dirty="0"/>
            </a:p>
          </p:txBody>
        </p:sp>
      </p:grpSp>
      <p:pic>
        <p:nvPicPr>
          <p:cNvPr id="32" name="Content Placeholder 31" descr="A planet in space&#10;&#10;Description automatically generated with low confidence">
            <a:extLst>
              <a:ext uri="{FF2B5EF4-FFF2-40B4-BE49-F238E27FC236}">
                <a16:creationId xmlns:a16="http://schemas.microsoft.com/office/drawing/2014/main" id="{60DD80DF-F67C-AA27-C177-EAFDF0C9874A}"/>
              </a:ext>
            </a:extLst>
          </p:cNvPr>
          <p:cNvPicPr>
            <a:picLocks noGrp="1" noChangeAspect="1"/>
          </p:cNvPicPr>
          <p:nvPr>
            <p:ph sz="quarter" idx="50"/>
          </p:nvPr>
        </p:nvPicPr>
        <p:blipFill rotWithShape="1">
          <a:blip r:embed="rId7" cstate="screen">
            <a:extLst>
              <a:ext uri="{28A0092B-C50C-407E-A947-70E740481C1C}">
                <a14:useLocalDpi xmlns:a14="http://schemas.microsoft.com/office/drawing/2010/main" val="0"/>
              </a:ext>
            </a:extLst>
          </a:blip>
          <a:srcRect t="11484" r="6093" b="28491"/>
          <a:stretch/>
        </p:blipFill>
        <p:spPr>
          <a:xfrm>
            <a:off x="565364" y="1477790"/>
            <a:ext cx="6832963" cy="2456902"/>
          </a:xfrm>
        </p:spPr>
      </p:pic>
      <p:sp>
        <p:nvSpPr>
          <p:cNvPr id="33" name="TextBox 32">
            <a:extLst>
              <a:ext uri="{FF2B5EF4-FFF2-40B4-BE49-F238E27FC236}">
                <a16:creationId xmlns:a16="http://schemas.microsoft.com/office/drawing/2014/main" id="{9434D2EB-971D-46C5-75C2-7B2BAB94DDB2}"/>
              </a:ext>
            </a:extLst>
          </p:cNvPr>
          <p:cNvSpPr txBox="1"/>
          <p:nvPr/>
        </p:nvSpPr>
        <p:spPr>
          <a:xfrm>
            <a:off x="651164" y="1699493"/>
            <a:ext cx="2944091" cy="461665"/>
          </a:xfrm>
          <a:prstGeom prst="rect">
            <a:avLst/>
          </a:prstGeom>
          <a:noFill/>
        </p:spPr>
        <p:txBody>
          <a:bodyPr wrap="square" rtlCol="0">
            <a:spAutoFit/>
          </a:bodyPr>
          <a:lstStyle/>
          <a:p>
            <a:r>
              <a:rPr lang="fr-BE" sz="2400" dirty="0">
                <a:solidFill>
                  <a:schemeClr val="bg1"/>
                </a:solidFill>
              </a:rPr>
              <a:t>SPACE at Lambda-X</a:t>
            </a:r>
            <a:endParaRPr lang="en-US" sz="2400" dirty="0">
              <a:solidFill>
                <a:schemeClr val="bg1"/>
              </a:solidFill>
            </a:endParaRPr>
          </a:p>
        </p:txBody>
      </p:sp>
      <p:pic>
        <p:nvPicPr>
          <p:cNvPr id="38" name="Picture 37">
            <a:extLst>
              <a:ext uri="{FF2B5EF4-FFF2-40B4-BE49-F238E27FC236}">
                <a16:creationId xmlns:a16="http://schemas.microsoft.com/office/drawing/2014/main" id="{A6B55EFF-A929-E1B0-5D36-3E9DFA7193A4}"/>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5664944" y="1603436"/>
            <a:ext cx="1622546" cy="1556355"/>
          </a:xfrm>
          <a:prstGeom prst="rect">
            <a:avLst/>
          </a:prstGeom>
        </p:spPr>
      </p:pic>
      <p:grpSp>
        <p:nvGrpSpPr>
          <p:cNvPr id="51" name="Group 50">
            <a:extLst>
              <a:ext uri="{FF2B5EF4-FFF2-40B4-BE49-F238E27FC236}">
                <a16:creationId xmlns:a16="http://schemas.microsoft.com/office/drawing/2014/main" id="{E176B0B3-1506-3F71-13C7-6789D64D478D}"/>
              </a:ext>
            </a:extLst>
          </p:cNvPr>
          <p:cNvGrpSpPr/>
          <p:nvPr/>
        </p:nvGrpSpPr>
        <p:grpSpPr>
          <a:xfrm>
            <a:off x="8323581" y="1477790"/>
            <a:ext cx="2894637" cy="4467495"/>
            <a:chOff x="8323581" y="1477790"/>
            <a:chExt cx="2894637" cy="4467495"/>
          </a:xfrm>
        </p:grpSpPr>
        <p:pic>
          <p:nvPicPr>
            <p:cNvPr id="40" name="Picture 39" descr="A picture containing person&#10;&#10;Description automatically generated">
              <a:extLst>
                <a:ext uri="{FF2B5EF4-FFF2-40B4-BE49-F238E27FC236}">
                  <a16:creationId xmlns:a16="http://schemas.microsoft.com/office/drawing/2014/main" id="{788D4C6F-0664-6015-CDAE-C6E31CA01784}"/>
                </a:ext>
              </a:extLst>
            </p:cNvPr>
            <p:cNvPicPr>
              <a:picLocks noChangeAspect="1"/>
            </p:cNvPicPr>
            <p:nvPr/>
          </p:nvPicPr>
          <p:blipFill rotWithShape="1">
            <a:blip r:embed="rId9" cstate="screen">
              <a:extLst>
                <a:ext uri="{28A0092B-C50C-407E-A947-70E740481C1C}">
                  <a14:useLocalDpi xmlns:a14="http://schemas.microsoft.com/office/drawing/2010/main" val="0"/>
                </a:ext>
              </a:extLst>
            </a:blip>
            <a:srcRect t="200" b="2012"/>
            <a:stretch/>
          </p:blipFill>
          <p:spPr>
            <a:xfrm>
              <a:off x="8323582" y="1477790"/>
              <a:ext cx="1321777" cy="1321777"/>
            </a:xfrm>
            <a:prstGeom prst="rect">
              <a:avLst/>
            </a:prstGeom>
          </p:spPr>
        </p:pic>
        <p:pic>
          <p:nvPicPr>
            <p:cNvPr id="42" name="Picture 41">
              <a:extLst>
                <a:ext uri="{FF2B5EF4-FFF2-40B4-BE49-F238E27FC236}">
                  <a16:creationId xmlns:a16="http://schemas.microsoft.com/office/drawing/2014/main" id="{CF074630-0B02-6E8D-CEFE-427C19D4FDAC}"/>
                </a:ext>
              </a:extLst>
            </p:cNvPr>
            <p:cNvPicPr>
              <a:picLocks noChangeAspect="1"/>
            </p:cNvPicPr>
            <p:nvPr/>
          </p:nvPicPr>
          <p:blipFill rotWithShape="1">
            <a:blip r:embed="rId10" cstate="screen">
              <a:extLst>
                <a:ext uri="{28A0092B-C50C-407E-A947-70E740481C1C}">
                  <a14:useLocalDpi xmlns:a14="http://schemas.microsoft.com/office/drawing/2010/main" val="0"/>
                </a:ext>
              </a:extLst>
            </a:blip>
            <a:srcRect l="20291" t="5571" r="22817" b="18451"/>
            <a:stretch/>
          </p:blipFill>
          <p:spPr>
            <a:xfrm>
              <a:off x="9896440" y="1477790"/>
              <a:ext cx="1321777" cy="1321777"/>
            </a:xfrm>
            <a:prstGeom prst="rect">
              <a:avLst/>
            </a:prstGeom>
          </p:spPr>
        </p:pic>
        <p:pic>
          <p:nvPicPr>
            <p:cNvPr id="44" name="Picture 43" descr="A picture containing device&#10;&#10;Description automatically generated">
              <a:extLst>
                <a:ext uri="{FF2B5EF4-FFF2-40B4-BE49-F238E27FC236}">
                  <a16:creationId xmlns:a16="http://schemas.microsoft.com/office/drawing/2014/main" id="{ECA49DB2-0406-DF7B-CC9B-C46088456AE8}"/>
                </a:ext>
              </a:extLst>
            </p:cNvPr>
            <p:cNvPicPr>
              <a:picLocks noChangeAspect="1"/>
            </p:cNvPicPr>
            <p:nvPr/>
          </p:nvPicPr>
          <p:blipFill rotWithShape="1">
            <a:blip r:embed="rId11" cstate="screen">
              <a:extLst>
                <a:ext uri="{28A0092B-C50C-407E-A947-70E740481C1C}">
                  <a14:useLocalDpi xmlns:a14="http://schemas.microsoft.com/office/drawing/2010/main" val="0"/>
                </a:ext>
              </a:extLst>
            </a:blip>
            <a:srcRect t="12500" b="12500"/>
            <a:stretch/>
          </p:blipFill>
          <p:spPr>
            <a:xfrm>
              <a:off x="9896441" y="3050649"/>
              <a:ext cx="1321777" cy="1321777"/>
            </a:xfrm>
            <a:prstGeom prst="rect">
              <a:avLst/>
            </a:prstGeom>
          </p:spPr>
        </p:pic>
        <p:pic>
          <p:nvPicPr>
            <p:cNvPr id="46" name="Picture 45" descr="A picture containing metalware, gear&#10;&#10;Description automatically generated">
              <a:extLst>
                <a:ext uri="{FF2B5EF4-FFF2-40B4-BE49-F238E27FC236}">
                  <a16:creationId xmlns:a16="http://schemas.microsoft.com/office/drawing/2014/main" id="{42AFF297-6A42-3FE2-652B-FFB28F8EA2DB}"/>
                </a:ext>
              </a:extLst>
            </p:cNvPr>
            <p:cNvPicPr>
              <a:picLocks noChangeAspect="1"/>
            </p:cNvPicPr>
            <p:nvPr/>
          </p:nvPicPr>
          <p:blipFill rotWithShape="1">
            <a:blip r:embed="rId12" cstate="screen">
              <a:extLst>
                <a:ext uri="{28A0092B-C50C-407E-A947-70E740481C1C}">
                  <a14:useLocalDpi xmlns:a14="http://schemas.microsoft.com/office/drawing/2010/main" val="0"/>
                </a:ext>
              </a:extLst>
            </a:blip>
            <a:srcRect l="9219" t="59721" r="53850" b="12805"/>
            <a:stretch/>
          </p:blipFill>
          <p:spPr>
            <a:xfrm>
              <a:off x="8323581" y="3050649"/>
              <a:ext cx="1321777" cy="1321777"/>
            </a:xfrm>
            <a:prstGeom prst="rect">
              <a:avLst/>
            </a:prstGeom>
          </p:spPr>
        </p:pic>
        <p:pic>
          <p:nvPicPr>
            <p:cNvPr id="48" name="Picture 47" descr="A picture containing indoor, disk brake, dirty&#10;&#10;Description automatically generated">
              <a:extLst>
                <a:ext uri="{FF2B5EF4-FFF2-40B4-BE49-F238E27FC236}">
                  <a16:creationId xmlns:a16="http://schemas.microsoft.com/office/drawing/2014/main" id="{EEF2489B-E6DC-DE35-D2D9-1D2DBF661F1F}"/>
                </a:ext>
              </a:extLst>
            </p:cNvPr>
            <p:cNvPicPr>
              <a:picLocks noChangeAspect="1"/>
            </p:cNvPicPr>
            <p:nvPr/>
          </p:nvPicPr>
          <p:blipFill rotWithShape="1">
            <a:blip r:embed="rId13" cstate="screen">
              <a:extLst>
                <a:ext uri="{28A0092B-C50C-407E-A947-70E740481C1C}">
                  <a14:useLocalDpi xmlns:a14="http://schemas.microsoft.com/office/drawing/2010/main" val="0"/>
                </a:ext>
              </a:extLst>
            </a:blip>
            <a:srcRect l="28269" t="77" r="7511" b="-77"/>
            <a:stretch/>
          </p:blipFill>
          <p:spPr>
            <a:xfrm>
              <a:off x="8323582" y="4623508"/>
              <a:ext cx="1321777" cy="1321777"/>
            </a:xfrm>
            <a:prstGeom prst="rect">
              <a:avLst/>
            </a:prstGeom>
          </p:spPr>
        </p:pic>
        <p:pic>
          <p:nvPicPr>
            <p:cNvPr id="50" name="Picture 49" descr="A close-up of a computer part&#10;&#10;Description automatically generated with low confidence">
              <a:extLst>
                <a:ext uri="{FF2B5EF4-FFF2-40B4-BE49-F238E27FC236}">
                  <a16:creationId xmlns:a16="http://schemas.microsoft.com/office/drawing/2014/main" id="{C0BFC054-755F-AAA6-1442-E08B66D8B476}"/>
                </a:ext>
              </a:extLst>
            </p:cNvPr>
            <p:cNvPicPr>
              <a:picLocks noChangeAspect="1"/>
            </p:cNvPicPr>
            <p:nvPr/>
          </p:nvPicPr>
          <p:blipFill rotWithShape="1">
            <a:blip r:embed="rId14" cstate="screen">
              <a:extLst>
                <a:ext uri="{28A0092B-C50C-407E-A947-70E740481C1C}">
                  <a14:useLocalDpi xmlns:a14="http://schemas.microsoft.com/office/drawing/2010/main" val="0"/>
                </a:ext>
              </a:extLst>
            </a:blip>
            <a:srcRect l="10083" r="10083"/>
            <a:stretch/>
          </p:blipFill>
          <p:spPr>
            <a:xfrm>
              <a:off x="9896439" y="4623507"/>
              <a:ext cx="1321777" cy="1321777"/>
            </a:xfrm>
            <a:prstGeom prst="rect">
              <a:avLst/>
            </a:prstGeom>
          </p:spPr>
        </p:pic>
      </p:grpSp>
    </p:spTree>
    <p:extLst>
      <p:ext uri="{BB962C8B-B14F-4D97-AF65-F5344CB8AC3E}">
        <p14:creationId xmlns:p14="http://schemas.microsoft.com/office/powerpoint/2010/main" val="1594072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51"/>
                                        </p:tgtEl>
                                        <p:attrNameLst>
                                          <p:attrName>style.visibility</p:attrName>
                                        </p:attrNameLst>
                                      </p:cBhvr>
                                      <p:to>
                                        <p:strVal val="visible"/>
                                      </p:to>
                                    </p:set>
                                    <p:animEffect transition="in" filter="fade">
                                      <p:cBhvr>
                                        <p:cTn id="23"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con&#10;&#10;Description automatically generated">
            <a:extLst>
              <a:ext uri="{FF2B5EF4-FFF2-40B4-BE49-F238E27FC236}">
                <a16:creationId xmlns:a16="http://schemas.microsoft.com/office/drawing/2014/main" id="{71F46E5E-1539-5385-232E-FAD1BE3D5BB7}"/>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t="10837" b="11514"/>
          <a:stretch/>
        </p:blipFill>
        <p:spPr>
          <a:xfrm>
            <a:off x="-2733640" y="1834572"/>
            <a:ext cx="6112050" cy="4745944"/>
          </a:xfrm>
          <a:prstGeom prst="rect">
            <a:avLst/>
          </a:prstGeom>
        </p:spPr>
      </p:pic>
      <p:sp>
        <p:nvSpPr>
          <p:cNvPr id="2" name="Text Placeholder 1"/>
          <p:cNvSpPr>
            <a:spLocks noGrp="1"/>
          </p:cNvSpPr>
          <p:nvPr>
            <p:ph type="body" sz="quarter" idx="48"/>
          </p:nvPr>
        </p:nvSpPr>
        <p:spPr>
          <a:xfrm>
            <a:off x="1" y="5268"/>
            <a:ext cx="1740962" cy="242108"/>
          </a:xfrm>
        </p:spPr>
        <p:txBody>
          <a:bodyPr/>
          <a:lstStyle/>
          <a:p>
            <a:r>
              <a:rPr lang="en-US" dirty="0"/>
              <a:t>The space environment </a:t>
            </a:r>
          </a:p>
        </p:txBody>
      </p:sp>
      <p:sp>
        <p:nvSpPr>
          <p:cNvPr id="3" name="Content Placeholder 2"/>
          <p:cNvSpPr>
            <a:spLocks noGrp="1"/>
          </p:cNvSpPr>
          <p:nvPr>
            <p:ph sz="quarter" idx="50"/>
          </p:nvPr>
        </p:nvSpPr>
        <p:spPr>
          <a:xfrm>
            <a:off x="720000" y="1478023"/>
            <a:ext cx="10651263" cy="412934"/>
          </a:xfrm>
        </p:spPr>
        <p:txBody>
          <a:bodyPr/>
          <a:lstStyle/>
          <a:p>
            <a:pPr marL="0" indent="0">
              <a:buNone/>
            </a:pPr>
            <a:r>
              <a:rPr lang="en-GB" dirty="0"/>
              <a:t>Space environment can be very harsh…</a:t>
            </a:r>
          </a:p>
        </p:txBody>
      </p:sp>
      <p:sp>
        <p:nvSpPr>
          <p:cNvPr id="4" name="Text Placeholder 3"/>
          <p:cNvSpPr>
            <a:spLocks noGrp="1"/>
          </p:cNvSpPr>
          <p:nvPr>
            <p:ph type="body" sz="quarter" idx="16"/>
          </p:nvPr>
        </p:nvSpPr>
        <p:spPr/>
        <p:txBody>
          <a:bodyPr/>
          <a:lstStyle/>
          <a:p>
            <a:r>
              <a:rPr lang="en-GB" dirty="0"/>
              <a:t>Characteristics of the space environment</a:t>
            </a:r>
          </a:p>
        </p:txBody>
      </p:sp>
      <p:sp>
        <p:nvSpPr>
          <p:cNvPr id="8" name="Content Placeholder 2"/>
          <p:cNvSpPr txBox="1">
            <a:spLocks/>
          </p:cNvSpPr>
          <p:nvPr/>
        </p:nvSpPr>
        <p:spPr>
          <a:xfrm>
            <a:off x="719999" y="1977578"/>
            <a:ext cx="10651263" cy="1034899"/>
          </a:xfrm>
          <a:prstGeom prst="rect">
            <a:avLst/>
          </a:prstGeom>
        </p:spPr>
        <p:txBody>
          <a:bodyPr>
            <a:spAutoFit/>
          </a:bodyPr>
          <a:lstStyle>
            <a:lvl1pPr marL="216000" indent="-216000" algn="l" defTabSz="914400" rtl="0" eaLnBrk="1" latinLnBrk="0" hangingPunct="1">
              <a:lnSpc>
                <a:spcPts val="2500"/>
              </a:lnSpc>
              <a:spcBef>
                <a:spcPts val="600"/>
              </a:spcBef>
              <a:buClr>
                <a:srgbClr val="DA3132"/>
              </a:buClr>
              <a:buFont typeface="Wingdings" panose="05000000000000000000" pitchFamily="2" charset="2"/>
              <a:buChar char="§"/>
              <a:defRPr sz="2000" kern="1200">
                <a:solidFill>
                  <a:srgbClr val="002339"/>
                </a:solidFill>
                <a:latin typeface="Roboto Light" panose="02000000000000000000" pitchFamily="2" charset="0"/>
                <a:ea typeface="Roboto Light" panose="02000000000000000000" pitchFamily="2" charset="0"/>
                <a:cs typeface="+mn-cs"/>
              </a:defRPr>
            </a:lvl1pPr>
            <a:lvl2pPr marL="648000" indent="-180000" algn="l" defTabSz="914400" rtl="0" eaLnBrk="1" latinLnBrk="0" hangingPunct="1">
              <a:lnSpc>
                <a:spcPts val="2200"/>
              </a:lnSpc>
              <a:spcBef>
                <a:spcPts val="300"/>
              </a:spcBef>
              <a:buClr>
                <a:srgbClr val="9EA3B5"/>
              </a:buClr>
              <a:buFont typeface="Wingdings" panose="05000000000000000000" pitchFamily="2" charset="2"/>
              <a:buChar char="§"/>
              <a:defRPr sz="1600" kern="1200">
                <a:solidFill>
                  <a:srgbClr val="002339"/>
                </a:solidFill>
                <a:latin typeface="Roboto Light" panose="02000000000000000000" pitchFamily="2" charset="0"/>
                <a:ea typeface="Roboto Light" panose="02000000000000000000" pitchFamily="2" charset="0"/>
                <a:cs typeface="+mn-cs"/>
              </a:defRPr>
            </a:lvl2pPr>
            <a:lvl3pPr marL="1080000" indent="-144000" algn="l" defTabSz="914400" rtl="0" eaLnBrk="1" latinLnBrk="0" hangingPunct="1">
              <a:lnSpc>
                <a:spcPts val="1700"/>
              </a:lnSpc>
              <a:spcBef>
                <a:spcPts val="400"/>
              </a:spcBef>
              <a:spcAft>
                <a:spcPts val="0"/>
              </a:spcAft>
              <a:buClr>
                <a:srgbClr val="002339"/>
              </a:buClr>
              <a:buFont typeface="Arial" panose="020B0604020202020204" pitchFamily="34" charset="0"/>
              <a:buChar char="•"/>
              <a:defRPr sz="1300" kern="1200">
                <a:solidFill>
                  <a:srgbClr val="002339"/>
                </a:solidFill>
                <a:latin typeface="Roboto Light" panose="02000000000000000000" pitchFamily="2" charset="0"/>
                <a:ea typeface="Roboto Light"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33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33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It starts at ~130km</a:t>
            </a:r>
          </a:p>
          <a:p>
            <a:pPr lvl="1">
              <a:buFont typeface="Wingdings" panose="05000000000000000000" pitchFamily="2" charset="2"/>
              <a:buChar char="Ø"/>
            </a:pPr>
            <a:r>
              <a:rPr lang="en-GB" dirty="0"/>
              <a:t>Light and small structures</a:t>
            </a:r>
          </a:p>
          <a:p>
            <a:pPr lvl="1">
              <a:buFont typeface="Wingdings" panose="05000000000000000000" pitchFamily="2" charset="2"/>
              <a:buChar char="Ø"/>
            </a:pPr>
            <a:r>
              <a:rPr lang="en-GB" dirty="0"/>
              <a:t>Vibration resistant (launch)</a:t>
            </a:r>
          </a:p>
        </p:txBody>
      </p:sp>
      <p:pic>
        <p:nvPicPr>
          <p:cNvPr id="9" name="Content Placeholder 5"/>
          <p:cNvPicPr>
            <a:picLocks noChangeAspect="1"/>
          </p:cNvPicPr>
          <p:nvPr/>
        </p:nvPicPr>
        <p:blipFill rotWithShape="1">
          <a:blip r:embed="rId4" cstate="screen">
            <a:extLst>
              <a:ext uri="{28A0092B-C50C-407E-A947-70E740481C1C}">
                <a14:useLocalDpi xmlns:a14="http://schemas.microsoft.com/office/drawing/2010/main" val="0"/>
              </a:ext>
            </a:extLst>
          </a:blip>
          <a:srcRect l="36967" r="5128" b="22117"/>
          <a:stretch/>
        </p:blipFill>
        <p:spPr>
          <a:xfrm>
            <a:off x="9329092" y="2215249"/>
            <a:ext cx="2406468" cy="2427501"/>
          </a:xfrm>
          <a:prstGeom prst="rect">
            <a:avLst/>
          </a:prstGeom>
        </p:spPr>
      </p:pic>
      <p:sp>
        <p:nvSpPr>
          <p:cNvPr id="11" name="Content Placeholder 2"/>
          <p:cNvSpPr txBox="1">
            <a:spLocks/>
          </p:cNvSpPr>
          <p:nvPr/>
        </p:nvSpPr>
        <p:spPr>
          <a:xfrm>
            <a:off x="2104960" y="4292844"/>
            <a:ext cx="7224132" cy="1034899"/>
          </a:xfrm>
          <a:prstGeom prst="rect">
            <a:avLst/>
          </a:prstGeom>
        </p:spPr>
        <p:txBody>
          <a:bodyPr wrap="square">
            <a:spAutoFit/>
          </a:bodyPr>
          <a:lstStyle>
            <a:lvl1pPr marL="216000" indent="-216000" algn="l" defTabSz="914400" rtl="0" eaLnBrk="1" latinLnBrk="0" hangingPunct="1">
              <a:lnSpc>
                <a:spcPts val="2500"/>
              </a:lnSpc>
              <a:spcBef>
                <a:spcPts val="600"/>
              </a:spcBef>
              <a:buClr>
                <a:srgbClr val="DA3132"/>
              </a:buClr>
              <a:buFont typeface="Wingdings" panose="05000000000000000000" pitchFamily="2" charset="2"/>
              <a:buChar char="§"/>
              <a:defRPr sz="2000" kern="1200">
                <a:solidFill>
                  <a:srgbClr val="002339"/>
                </a:solidFill>
                <a:latin typeface="Roboto Light" panose="02000000000000000000" pitchFamily="2" charset="0"/>
                <a:ea typeface="Roboto Light" panose="02000000000000000000" pitchFamily="2" charset="0"/>
                <a:cs typeface="+mn-cs"/>
              </a:defRPr>
            </a:lvl1pPr>
            <a:lvl2pPr marL="648000" indent="-180000" algn="l" defTabSz="914400" rtl="0" eaLnBrk="1" latinLnBrk="0" hangingPunct="1">
              <a:lnSpc>
                <a:spcPts val="2200"/>
              </a:lnSpc>
              <a:spcBef>
                <a:spcPts val="300"/>
              </a:spcBef>
              <a:buClr>
                <a:srgbClr val="9EA3B5"/>
              </a:buClr>
              <a:buFont typeface="Wingdings" panose="05000000000000000000" pitchFamily="2" charset="2"/>
              <a:buChar char="§"/>
              <a:defRPr sz="1600" kern="1200">
                <a:solidFill>
                  <a:srgbClr val="002339"/>
                </a:solidFill>
                <a:latin typeface="Roboto Light" panose="02000000000000000000" pitchFamily="2" charset="0"/>
                <a:ea typeface="Roboto Light" panose="02000000000000000000" pitchFamily="2" charset="0"/>
                <a:cs typeface="+mn-cs"/>
              </a:defRPr>
            </a:lvl2pPr>
            <a:lvl3pPr marL="1080000" indent="-144000" algn="l" defTabSz="914400" rtl="0" eaLnBrk="1" latinLnBrk="0" hangingPunct="1">
              <a:lnSpc>
                <a:spcPts val="1700"/>
              </a:lnSpc>
              <a:spcBef>
                <a:spcPts val="400"/>
              </a:spcBef>
              <a:spcAft>
                <a:spcPts val="0"/>
              </a:spcAft>
              <a:buClr>
                <a:srgbClr val="002339"/>
              </a:buClr>
              <a:buFont typeface="Arial" panose="020B0604020202020204" pitchFamily="34" charset="0"/>
              <a:buChar char="•"/>
              <a:defRPr sz="1300" kern="1200">
                <a:solidFill>
                  <a:srgbClr val="002339"/>
                </a:solidFill>
                <a:latin typeface="Roboto Light" panose="02000000000000000000" pitchFamily="2" charset="0"/>
                <a:ea typeface="Roboto Light"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33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33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Vacuum</a:t>
            </a:r>
          </a:p>
          <a:p>
            <a:pPr lvl="1">
              <a:buFont typeface="Wingdings" panose="05000000000000000000" pitchFamily="2" charset="2"/>
              <a:buChar char="Ø"/>
            </a:pPr>
            <a:r>
              <a:rPr lang="en-GB" dirty="0" err="1"/>
              <a:t>Outgass</a:t>
            </a:r>
            <a:r>
              <a:rPr lang="en-GB" dirty="0"/>
              <a:t> &amp; contamination</a:t>
            </a:r>
          </a:p>
          <a:p>
            <a:pPr lvl="1">
              <a:buFont typeface="Wingdings" panose="05000000000000000000" pitchFamily="2" charset="2"/>
              <a:buChar char="Ø"/>
            </a:pPr>
            <a:r>
              <a:rPr lang="en-GB" dirty="0"/>
              <a:t>Clear Room integration</a:t>
            </a:r>
          </a:p>
        </p:txBody>
      </p:sp>
      <p:sp>
        <p:nvSpPr>
          <p:cNvPr id="12" name="Content Placeholder 2"/>
          <p:cNvSpPr txBox="1">
            <a:spLocks/>
          </p:cNvSpPr>
          <p:nvPr/>
        </p:nvSpPr>
        <p:spPr>
          <a:xfrm>
            <a:off x="2767874" y="5450477"/>
            <a:ext cx="9582242" cy="1034899"/>
          </a:xfrm>
          <a:prstGeom prst="rect">
            <a:avLst/>
          </a:prstGeom>
        </p:spPr>
        <p:txBody>
          <a:bodyPr wrap="square">
            <a:spAutoFit/>
          </a:bodyPr>
          <a:lstStyle>
            <a:lvl1pPr marL="216000" indent="-216000" algn="l" defTabSz="914400" rtl="0" eaLnBrk="1" latinLnBrk="0" hangingPunct="1">
              <a:lnSpc>
                <a:spcPts val="2500"/>
              </a:lnSpc>
              <a:spcBef>
                <a:spcPts val="600"/>
              </a:spcBef>
              <a:buClr>
                <a:srgbClr val="DA3132"/>
              </a:buClr>
              <a:buFont typeface="Wingdings" panose="05000000000000000000" pitchFamily="2" charset="2"/>
              <a:buChar char="§"/>
              <a:defRPr sz="2000" kern="1200">
                <a:solidFill>
                  <a:srgbClr val="002339"/>
                </a:solidFill>
                <a:latin typeface="Roboto Light" panose="02000000000000000000" pitchFamily="2" charset="0"/>
                <a:ea typeface="Roboto Light" panose="02000000000000000000" pitchFamily="2" charset="0"/>
                <a:cs typeface="+mn-cs"/>
              </a:defRPr>
            </a:lvl1pPr>
            <a:lvl2pPr marL="648000" indent="-180000" algn="l" defTabSz="914400" rtl="0" eaLnBrk="1" latinLnBrk="0" hangingPunct="1">
              <a:lnSpc>
                <a:spcPts val="2200"/>
              </a:lnSpc>
              <a:spcBef>
                <a:spcPts val="300"/>
              </a:spcBef>
              <a:buClr>
                <a:srgbClr val="9EA3B5"/>
              </a:buClr>
              <a:buFont typeface="Wingdings" panose="05000000000000000000" pitchFamily="2" charset="2"/>
              <a:buChar char="§"/>
              <a:defRPr sz="1600" kern="1200">
                <a:solidFill>
                  <a:srgbClr val="002339"/>
                </a:solidFill>
                <a:latin typeface="Roboto Light" panose="02000000000000000000" pitchFamily="2" charset="0"/>
                <a:ea typeface="Roboto Light" panose="02000000000000000000" pitchFamily="2" charset="0"/>
                <a:cs typeface="+mn-cs"/>
              </a:defRPr>
            </a:lvl2pPr>
            <a:lvl3pPr marL="1080000" indent="-144000" algn="l" defTabSz="914400" rtl="0" eaLnBrk="1" latinLnBrk="0" hangingPunct="1">
              <a:lnSpc>
                <a:spcPts val="1700"/>
              </a:lnSpc>
              <a:spcBef>
                <a:spcPts val="400"/>
              </a:spcBef>
              <a:spcAft>
                <a:spcPts val="0"/>
              </a:spcAft>
              <a:buClr>
                <a:srgbClr val="002339"/>
              </a:buClr>
              <a:buFont typeface="Arial" panose="020B0604020202020204" pitchFamily="34" charset="0"/>
              <a:buChar char="•"/>
              <a:defRPr sz="1300" kern="1200">
                <a:solidFill>
                  <a:srgbClr val="002339"/>
                </a:solidFill>
                <a:latin typeface="Roboto Light" panose="02000000000000000000" pitchFamily="2" charset="0"/>
                <a:ea typeface="Roboto Light"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33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33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25500"/>
            <a:r>
              <a:rPr lang="en-GB" dirty="0"/>
              <a:t>Radiation (radiation &amp; particles)</a:t>
            </a:r>
          </a:p>
          <a:p>
            <a:pPr lvl="1" defTabSz="825500">
              <a:buFont typeface="Wingdings" panose="05000000000000000000" pitchFamily="2" charset="2"/>
              <a:buChar char="Ø"/>
            </a:pPr>
            <a:r>
              <a:rPr lang="en-GB" dirty="0"/>
              <a:t>Damage of materials (electronics, glasses, ..)</a:t>
            </a:r>
          </a:p>
          <a:p>
            <a:pPr lvl="1" defTabSz="825500">
              <a:buFont typeface="Wingdings" panose="05000000000000000000" pitchFamily="2" charset="2"/>
              <a:buChar char="Ø"/>
            </a:pPr>
            <a:r>
              <a:rPr lang="en-GB" dirty="0"/>
              <a:t>Qualifications</a:t>
            </a:r>
          </a:p>
        </p:txBody>
      </p:sp>
      <p:sp>
        <p:nvSpPr>
          <p:cNvPr id="13" name="Content Placeholder 2"/>
          <p:cNvSpPr txBox="1">
            <a:spLocks/>
          </p:cNvSpPr>
          <p:nvPr/>
        </p:nvSpPr>
        <p:spPr>
          <a:xfrm>
            <a:off x="1367866" y="3135211"/>
            <a:ext cx="8698321" cy="1034899"/>
          </a:xfrm>
          <a:prstGeom prst="rect">
            <a:avLst/>
          </a:prstGeom>
        </p:spPr>
        <p:txBody>
          <a:bodyPr wrap="square">
            <a:spAutoFit/>
          </a:bodyPr>
          <a:lstStyle>
            <a:lvl1pPr marL="216000" indent="-216000" algn="l" defTabSz="914400" rtl="0" eaLnBrk="1" latinLnBrk="0" hangingPunct="1">
              <a:lnSpc>
                <a:spcPts val="2500"/>
              </a:lnSpc>
              <a:spcBef>
                <a:spcPts val="600"/>
              </a:spcBef>
              <a:buClr>
                <a:srgbClr val="DA3132"/>
              </a:buClr>
              <a:buFont typeface="Wingdings" panose="05000000000000000000" pitchFamily="2" charset="2"/>
              <a:buChar char="§"/>
              <a:defRPr sz="2000" kern="1200">
                <a:solidFill>
                  <a:srgbClr val="002339"/>
                </a:solidFill>
                <a:latin typeface="Roboto Light" panose="02000000000000000000" pitchFamily="2" charset="0"/>
                <a:ea typeface="Roboto Light" panose="02000000000000000000" pitchFamily="2" charset="0"/>
                <a:cs typeface="+mn-cs"/>
              </a:defRPr>
            </a:lvl1pPr>
            <a:lvl2pPr marL="648000" indent="-180000" algn="l" defTabSz="914400" rtl="0" eaLnBrk="1" latinLnBrk="0" hangingPunct="1">
              <a:lnSpc>
                <a:spcPts val="2200"/>
              </a:lnSpc>
              <a:spcBef>
                <a:spcPts val="300"/>
              </a:spcBef>
              <a:buClr>
                <a:srgbClr val="9EA3B5"/>
              </a:buClr>
              <a:buFont typeface="Wingdings" panose="05000000000000000000" pitchFamily="2" charset="2"/>
              <a:buChar char="§"/>
              <a:defRPr sz="1600" kern="1200">
                <a:solidFill>
                  <a:srgbClr val="002339"/>
                </a:solidFill>
                <a:latin typeface="Roboto Light" panose="02000000000000000000" pitchFamily="2" charset="0"/>
                <a:ea typeface="Roboto Light" panose="02000000000000000000" pitchFamily="2" charset="0"/>
                <a:cs typeface="+mn-cs"/>
              </a:defRPr>
            </a:lvl2pPr>
            <a:lvl3pPr marL="1080000" indent="-144000" algn="l" defTabSz="914400" rtl="0" eaLnBrk="1" latinLnBrk="0" hangingPunct="1">
              <a:lnSpc>
                <a:spcPts val="1700"/>
              </a:lnSpc>
              <a:spcBef>
                <a:spcPts val="400"/>
              </a:spcBef>
              <a:spcAft>
                <a:spcPts val="0"/>
              </a:spcAft>
              <a:buClr>
                <a:srgbClr val="002339"/>
              </a:buClr>
              <a:buFont typeface="Arial" panose="020B0604020202020204" pitchFamily="34" charset="0"/>
              <a:buChar char="•"/>
              <a:defRPr sz="1300" kern="1200">
                <a:solidFill>
                  <a:srgbClr val="002339"/>
                </a:solidFill>
                <a:latin typeface="Roboto Light" panose="02000000000000000000" pitchFamily="2" charset="0"/>
                <a:ea typeface="Roboto Light"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33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33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Temperature (large gradients) (no convection) </a:t>
            </a:r>
          </a:p>
          <a:p>
            <a:pPr lvl="1">
              <a:buFont typeface="Wingdings" panose="05000000000000000000" pitchFamily="2" charset="2"/>
              <a:buChar char="Ø"/>
            </a:pPr>
            <a:r>
              <a:rPr lang="en-GB" dirty="0" err="1"/>
              <a:t>Athermal</a:t>
            </a:r>
            <a:r>
              <a:rPr lang="en-GB" dirty="0"/>
              <a:t> designs &amp; shielding </a:t>
            </a:r>
          </a:p>
          <a:p>
            <a:pPr lvl="1">
              <a:buFont typeface="Wingdings" panose="05000000000000000000" pitchFamily="2" charset="2"/>
              <a:buChar char="Ø"/>
            </a:pPr>
            <a:r>
              <a:rPr lang="en-GB" dirty="0"/>
              <a:t>Thermal cycling tests</a:t>
            </a:r>
          </a:p>
        </p:txBody>
      </p:sp>
      <p:pic>
        <p:nvPicPr>
          <p:cNvPr id="14" name="Picture 13"/>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8612831" y="2180445"/>
            <a:ext cx="3214878" cy="2629848"/>
          </a:xfrm>
          <a:prstGeom prst="rect">
            <a:avLst/>
          </a:prstGeom>
        </p:spPr>
      </p:pic>
      <p:grpSp>
        <p:nvGrpSpPr>
          <p:cNvPr id="5" name="Group 4">
            <a:extLst>
              <a:ext uri="{FF2B5EF4-FFF2-40B4-BE49-F238E27FC236}">
                <a16:creationId xmlns:a16="http://schemas.microsoft.com/office/drawing/2014/main" id="{609ECF89-F3EE-8E36-7C03-897BEE0F367F}"/>
              </a:ext>
            </a:extLst>
          </p:cNvPr>
          <p:cNvGrpSpPr/>
          <p:nvPr/>
        </p:nvGrpSpPr>
        <p:grpSpPr>
          <a:xfrm>
            <a:off x="8832996" y="1834572"/>
            <a:ext cx="2774548" cy="4271600"/>
            <a:chOff x="9216284" y="1429199"/>
            <a:chExt cx="2774548" cy="4271600"/>
          </a:xfrm>
        </p:grpSpPr>
        <p:pic>
          <p:nvPicPr>
            <p:cNvPr id="7" name="Picture 6">
              <a:extLst>
                <a:ext uri="{FF2B5EF4-FFF2-40B4-BE49-F238E27FC236}">
                  <a16:creationId xmlns:a16="http://schemas.microsoft.com/office/drawing/2014/main" id="{7A94401C-A718-8A32-931D-0C170F98369F}"/>
                </a:ext>
              </a:extLst>
            </p:cNvPr>
            <p:cNvPicPr>
              <a:picLocks noChangeAspect="1"/>
            </p:cNvPicPr>
            <p:nvPr/>
          </p:nvPicPr>
          <p:blipFill>
            <a:blip r:embed="rId6"/>
            <a:stretch>
              <a:fillRect/>
            </a:stretch>
          </p:blipFill>
          <p:spPr>
            <a:xfrm>
              <a:off x="9294441" y="1429199"/>
              <a:ext cx="2592000" cy="1312615"/>
            </a:xfrm>
            <a:prstGeom prst="rect">
              <a:avLst/>
            </a:prstGeom>
          </p:spPr>
        </p:pic>
        <p:pic>
          <p:nvPicPr>
            <p:cNvPr id="10" name="Picture 9">
              <a:extLst>
                <a:ext uri="{FF2B5EF4-FFF2-40B4-BE49-F238E27FC236}">
                  <a16:creationId xmlns:a16="http://schemas.microsoft.com/office/drawing/2014/main" id="{51111A06-01DA-C170-BAEA-68FD7D22F9BD}"/>
                </a:ext>
              </a:extLst>
            </p:cNvPr>
            <p:cNvPicPr>
              <a:picLocks noChangeAspect="1"/>
            </p:cNvPicPr>
            <p:nvPr/>
          </p:nvPicPr>
          <p:blipFill>
            <a:blip r:embed="rId7"/>
            <a:stretch>
              <a:fillRect/>
            </a:stretch>
          </p:blipFill>
          <p:spPr>
            <a:xfrm>
              <a:off x="9294441" y="2756449"/>
              <a:ext cx="2592000" cy="1461654"/>
            </a:xfrm>
            <a:prstGeom prst="rect">
              <a:avLst/>
            </a:prstGeom>
          </p:spPr>
        </p:pic>
        <p:pic>
          <p:nvPicPr>
            <p:cNvPr id="15" name="Picture 14">
              <a:extLst>
                <a:ext uri="{FF2B5EF4-FFF2-40B4-BE49-F238E27FC236}">
                  <a16:creationId xmlns:a16="http://schemas.microsoft.com/office/drawing/2014/main" id="{331FEDB8-CE20-9F6C-ABCD-FACE011FBAB2}"/>
                </a:ext>
              </a:extLst>
            </p:cNvPr>
            <p:cNvPicPr>
              <a:picLocks noChangeAspect="1"/>
            </p:cNvPicPr>
            <p:nvPr/>
          </p:nvPicPr>
          <p:blipFill>
            <a:blip r:embed="rId8"/>
            <a:stretch>
              <a:fillRect/>
            </a:stretch>
          </p:blipFill>
          <p:spPr>
            <a:xfrm>
              <a:off x="9294441" y="4230333"/>
              <a:ext cx="2592000" cy="962635"/>
            </a:xfrm>
            <a:prstGeom prst="rect">
              <a:avLst/>
            </a:prstGeom>
          </p:spPr>
        </p:pic>
        <p:sp>
          <p:nvSpPr>
            <p:cNvPr id="16" name="Content Placeholder 2">
              <a:extLst>
                <a:ext uri="{FF2B5EF4-FFF2-40B4-BE49-F238E27FC236}">
                  <a16:creationId xmlns:a16="http://schemas.microsoft.com/office/drawing/2014/main" id="{EA0B4866-D2A7-4EF3-8EC8-B6A8464367F8}"/>
                </a:ext>
              </a:extLst>
            </p:cNvPr>
            <p:cNvSpPr txBox="1">
              <a:spLocks/>
            </p:cNvSpPr>
            <p:nvPr/>
          </p:nvSpPr>
          <p:spPr>
            <a:xfrm>
              <a:off x="9216284" y="5192968"/>
              <a:ext cx="2774548" cy="507831"/>
            </a:xfrm>
            <a:prstGeom prst="rect">
              <a:avLst/>
            </a:prstGeom>
          </p:spPr>
          <p:txBody>
            <a:bodyPr wrap="square">
              <a:spAutoFit/>
            </a:bodyPr>
            <a:lstStyle>
              <a:lvl1pPr marL="216000" indent="-216000" algn="l" defTabSz="914400" rtl="0" eaLnBrk="1" latinLnBrk="0" hangingPunct="1">
                <a:lnSpc>
                  <a:spcPts val="2500"/>
                </a:lnSpc>
                <a:spcBef>
                  <a:spcPts val="600"/>
                </a:spcBef>
                <a:buClr>
                  <a:srgbClr val="DA3132"/>
                </a:buClr>
                <a:buFont typeface="Wingdings" panose="05000000000000000000" pitchFamily="2" charset="2"/>
                <a:buChar char="§"/>
                <a:defRPr sz="2000" kern="1200">
                  <a:solidFill>
                    <a:srgbClr val="002339"/>
                  </a:solidFill>
                  <a:latin typeface="Roboto Light" panose="02000000000000000000" pitchFamily="2" charset="0"/>
                  <a:ea typeface="Roboto Light" panose="02000000000000000000" pitchFamily="2" charset="0"/>
                  <a:cs typeface="+mn-cs"/>
                </a:defRPr>
              </a:lvl1pPr>
              <a:lvl2pPr marL="648000" indent="-180000" algn="l" defTabSz="914400" rtl="0" eaLnBrk="1" latinLnBrk="0" hangingPunct="1">
                <a:lnSpc>
                  <a:spcPts val="2200"/>
                </a:lnSpc>
                <a:spcBef>
                  <a:spcPts val="300"/>
                </a:spcBef>
                <a:buClr>
                  <a:srgbClr val="9EA3B5"/>
                </a:buClr>
                <a:buFont typeface="Wingdings" panose="05000000000000000000" pitchFamily="2" charset="2"/>
                <a:buChar char="§"/>
                <a:defRPr sz="1600" kern="1200">
                  <a:solidFill>
                    <a:srgbClr val="002339"/>
                  </a:solidFill>
                  <a:latin typeface="Roboto Light" panose="02000000000000000000" pitchFamily="2" charset="0"/>
                  <a:ea typeface="Roboto Light" panose="02000000000000000000" pitchFamily="2" charset="0"/>
                  <a:cs typeface="+mn-cs"/>
                </a:defRPr>
              </a:lvl2pPr>
              <a:lvl3pPr marL="1080000" indent="-144000" algn="l" defTabSz="914400" rtl="0" eaLnBrk="1" latinLnBrk="0" hangingPunct="1">
                <a:lnSpc>
                  <a:spcPts val="1700"/>
                </a:lnSpc>
                <a:spcBef>
                  <a:spcPts val="400"/>
                </a:spcBef>
                <a:spcAft>
                  <a:spcPts val="0"/>
                </a:spcAft>
                <a:buClr>
                  <a:srgbClr val="002339"/>
                </a:buClr>
                <a:buFont typeface="Arial" panose="020B0604020202020204" pitchFamily="34" charset="0"/>
                <a:buChar char="•"/>
                <a:defRPr sz="1300" kern="1200">
                  <a:solidFill>
                    <a:srgbClr val="002339"/>
                  </a:solidFill>
                  <a:latin typeface="Roboto Light" panose="02000000000000000000" pitchFamily="2" charset="0"/>
                  <a:ea typeface="Roboto Light"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33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33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900" dirty="0"/>
                <a:t>A. </a:t>
              </a:r>
              <a:r>
                <a:rPr lang="en-US" sz="900" dirty="0" err="1"/>
                <a:t>Floriduz</a:t>
              </a:r>
              <a:r>
                <a:rPr lang="en-US" sz="900" dirty="0"/>
                <a:t>, &amp; J.D. Devine, </a:t>
              </a:r>
              <a:r>
                <a:rPr lang="en-US" sz="900" i="1" dirty="0"/>
                <a:t>2018 ,18th European Conference on Radiation and Its Effects on Components and Systems (RADECS)</a:t>
              </a:r>
              <a:r>
                <a:rPr lang="en-US" sz="900" dirty="0"/>
                <a:t> IEEE.</a:t>
              </a:r>
              <a:endParaRPr lang="en-GB" sz="500" dirty="0"/>
            </a:p>
          </p:txBody>
        </p:sp>
      </p:grpSp>
      <p:pic>
        <p:nvPicPr>
          <p:cNvPr id="20" name="Picture 19">
            <a:extLst>
              <a:ext uri="{FF2B5EF4-FFF2-40B4-BE49-F238E27FC236}">
                <a16:creationId xmlns:a16="http://schemas.microsoft.com/office/drawing/2014/main" id="{7AB335E9-D5E2-615E-7264-161D3270DFAE}"/>
              </a:ext>
            </a:extLst>
          </p:cNvPr>
          <p:cNvPicPr>
            <a:picLocks noChangeAspect="1"/>
          </p:cNvPicPr>
          <p:nvPr/>
        </p:nvPicPr>
        <p:blipFill rotWithShape="1">
          <a:blip r:embed="rId9" cstate="screen">
            <a:extLst>
              <a:ext uri="{28A0092B-C50C-407E-A947-70E740481C1C}">
                <a14:useLocalDpi xmlns:a14="http://schemas.microsoft.com/office/drawing/2010/main" val="0"/>
              </a:ext>
            </a:extLst>
          </a:blip>
          <a:srcRect r="24365"/>
          <a:stretch/>
        </p:blipFill>
        <p:spPr>
          <a:xfrm>
            <a:off x="7843620" y="2629185"/>
            <a:ext cx="4246125" cy="2526928"/>
          </a:xfrm>
          <a:prstGeom prst="rect">
            <a:avLst/>
          </a:prstGeom>
        </p:spPr>
      </p:pic>
    </p:spTree>
    <p:extLst>
      <p:ext uri="{BB962C8B-B14F-4D97-AF65-F5344CB8AC3E}">
        <p14:creationId xmlns:p14="http://schemas.microsoft.com/office/powerpoint/2010/main" val="4218187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9"/>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xit" presetSubtype="0" fill="hold" nodeType="withEffect">
                                  <p:stCondLst>
                                    <p:cond delay="0"/>
                                  </p:stCondLst>
                                  <p:childTnLst>
                                    <p:set>
                                      <p:cBhvr>
                                        <p:cTn id="22" dur="1" fill="hold">
                                          <p:stCondLst>
                                            <p:cond delay="0"/>
                                          </p:stCondLst>
                                        </p:cTn>
                                        <p:tgtEl>
                                          <p:spTgt spid="14"/>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20"/>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11ED9C3-FDC8-BFC5-C0F2-62D570C169A5}"/>
              </a:ext>
            </a:extLst>
          </p:cNvPr>
          <p:cNvPicPr>
            <a:picLocks noChangeAspect="1"/>
          </p:cNvPicPr>
          <p:nvPr/>
        </p:nvPicPr>
        <p:blipFill rotWithShape="1">
          <a:blip r:embed="rId3">
            <a:extLst>
              <a:ext uri="{28A0092B-C50C-407E-A947-70E740481C1C}">
                <a14:useLocalDpi xmlns:a14="http://schemas.microsoft.com/office/drawing/2010/main" val="0"/>
              </a:ext>
            </a:extLst>
          </a:blip>
          <a:srcRect t="-56" b="78502"/>
          <a:stretch/>
        </p:blipFill>
        <p:spPr>
          <a:xfrm>
            <a:off x="-65196" y="4910753"/>
            <a:ext cx="12322391" cy="2119150"/>
          </a:xfrm>
          <a:prstGeom prst="rect">
            <a:avLst/>
          </a:prstGeom>
        </p:spPr>
      </p:pic>
      <p:sp>
        <p:nvSpPr>
          <p:cNvPr id="2" name="Text Placeholder 1"/>
          <p:cNvSpPr>
            <a:spLocks noGrp="1"/>
          </p:cNvSpPr>
          <p:nvPr>
            <p:ph type="body" sz="quarter" idx="48"/>
          </p:nvPr>
        </p:nvSpPr>
        <p:spPr>
          <a:xfrm>
            <a:off x="1" y="203"/>
            <a:ext cx="1758596" cy="252239"/>
          </a:xfrm>
        </p:spPr>
        <p:txBody>
          <a:bodyPr/>
          <a:lstStyle/>
          <a:p>
            <a:r>
              <a:rPr lang="fr-BE" dirty="0"/>
              <a:t>LX </a:t>
            </a:r>
            <a:r>
              <a:rPr lang="fr-BE" dirty="0" err="1"/>
              <a:t>intruments</a:t>
            </a:r>
            <a:r>
              <a:rPr lang="fr-BE" dirty="0"/>
              <a:t> – in flight</a:t>
            </a:r>
            <a:endParaRPr lang="fr-FR" dirty="0"/>
          </a:p>
        </p:txBody>
      </p:sp>
      <p:sp>
        <p:nvSpPr>
          <p:cNvPr id="3" name="Content Placeholder 2"/>
          <p:cNvSpPr>
            <a:spLocks noGrp="1"/>
          </p:cNvSpPr>
          <p:nvPr>
            <p:ph sz="quarter" idx="50"/>
          </p:nvPr>
        </p:nvSpPr>
        <p:spPr>
          <a:xfrm>
            <a:off x="720000" y="1478023"/>
            <a:ext cx="5649803" cy="2567369"/>
          </a:xfrm>
        </p:spPr>
        <p:txBody>
          <a:bodyPr/>
          <a:lstStyle/>
          <a:p>
            <a:r>
              <a:rPr lang="en-GB" dirty="0"/>
              <a:t>ExoMars Trace Gas Orbiter (ESA-</a:t>
            </a:r>
            <a:r>
              <a:rPr lang="en-GB" dirty="0" err="1"/>
              <a:t>Roscosmos</a:t>
            </a:r>
            <a:r>
              <a:rPr lang="en-GB" dirty="0"/>
              <a:t>)</a:t>
            </a:r>
          </a:p>
          <a:p>
            <a:r>
              <a:rPr lang="en-GB" dirty="0"/>
              <a:t>Compact UV-VIS spectrometer :</a:t>
            </a:r>
          </a:p>
          <a:p>
            <a:pPr lvl="1"/>
            <a:r>
              <a:rPr lang="en-GB" dirty="0"/>
              <a:t>200-650 nm</a:t>
            </a:r>
          </a:p>
          <a:p>
            <a:pPr lvl="1"/>
            <a:r>
              <a:rPr lang="en-GB" dirty="0"/>
              <a:t>~1.5 nm resolution</a:t>
            </a:r>
          </a:p>
          <a:p>
            <a:pPr lvl="1"/>
            <a:r>
              <a:rPr lang="en-US" dirty="0"/>
              <a:t>nadir or limb observations</a:t>
            </a:r>
            <a:endParaRPr lang="en-GB" dirty="0"/>
          </a:p>
          <a:p>
            <a:r>
              <a:rPr lang="en-GB" dirty="0"/>
              <a:t>Launched in 2016 </a:t>
            </a:r>
          </a:p>
          <a:p>
            <a:r>
              <a:rPr lang="en-GB" dirty="0"/>
              <a:t>Arrived at final orbit in 2018 </a:t>
            </a:r>
          </a:p>
        </p:txBody>
      </p:sp>
      <p:sp>
        <p:nvSpPr>
          <p:cNvPr id="4" name="Text Placeholder 3"/>
          <p:cNvSpPr>
            <a:spLocks noGrp="1"/>
          </p:cNvSpPr>
          <p:nvPr>
            <p:ph type="body" sz="quarter" idx="16"/>
          </p:nvPr>
        </p:nvSpPr>
        <p:spPr/>
        <p:txBody>
          <a:bodyPr/>
          <a:lstStyle/>
          <a:p>
            <a:r>
              <a:rPr lang="fr-BE" dirty="0"/>
              <a:t>NOMAD instrument - UVIS</a:t>
            </a:r>
            <a:endParaRPr lang="fr-FR" dirty="0"/>
          </a:p>
        </p:txBody>
      </p:sp>
      <p:pic>
        <p:nvPicPr>
          <p:cNvPr id="25" name="Picture 24"/>
          <p:cNvPicPr>
            <a:picLocks noChangeAspect="1"/>
          </p:cNvPicPr>
          <p:nvPr/>
        </p:nvPicPr>
        <p:blipFill rotWithShape="1">
          <a:blip r:embed="rId4" cstate="screen">
            <a:extLst>
              <a:ext uri="{28A0092B-C50C-407E-A947-70E740481C1C}">
                <a14:useLocalDpi xmlns:a14="http://schemas.microsoft.com/office/drawing/2010/main" val="0"/>
              </a:ext>
            </a:extLst>
          </a:blip>
          <a:srcRect l="-632" r="632" b="30972"/>
          <a:stretch/>
        </p:blipFill>
        <p:spPr>
          <a:xfrm>
            <a:off x="934861" y="6078525"/>
            <a:ext cx="1129222" cy="779475"/>
          </a:xfrm>
          <a:prstGeom prst="rect">
            <a:avLst/>
          </a:prstGeom>
          <a:noFill/>
        </p:spPr>
      </p:pic>
      <p:pic>
        <p:nvPicPr>
          <p:cNvPr id="26" name="Picture 25"/>
          <p:cNvPicPr>
            <a:picLocks noChangeAspect="1"/>
          </p:cNvPicPr>
          <p:nvPr/>
        </p:nvPicPr>
        <p:blipFill>
          <a:blip r:embed="rId5" cstate="screen">
            <a:extLst>
              <a:ext uri="{28A0092B-C50C-407E-A947-70E740481C1C}">
                <a14:useLocalDpi xmlns:a14="http://schemas.microsoft.com/office/drawing/2010/main" val="0"/>
              </a:ext>
            </a:extLst>
          </a:blip>
          <a:srcRect/>
          <a:stretch/>
        </p:blipFill>
        <p:spPr>
          <a:xfrm>
            <a:off x="2136798" y="6032290"/>
            <a:ext cx="433425" cy="411921"/>
          </a:xfrm>
          <a:prstGeom prst="rect">
            <a:avLst/>
          </a:prstGeom>
          <a:noFill/>
        </p:spPr>
      </p:pic>
      <p:pic>
        <p:nvPicPr>
          <p:cNvPr id="27" name="Picture 26"/>
          <p:cNvPicPr>
            <a:picLocks noChangeAspect="1"/>
          </p:cNvPicPr>
          <p:nvPr/>
        </p:nvPicPr>
        <p:blipFill rotWithShape="1">
          <a:blip r:embed="rId6" cstate="screen">
            <a:extLst>
              <a:ext uri="{28A0092B-C50C-407E-A947-70E740481C1C}">
                <a14:useLocalDpi xmlns:a14="http://schemas.microsoft.com/office/drawing/2010/main" val="0"/>
              </a:ext>
            </a:extLst>
          </a:blip>
          <a:srcRect l="2723" t="3378" r="-2723" b="22750"/>
          <a:stretch/>
        </p:blipFill>
        <p:spPr>
          <a:xfrm>
            <a:off x="4857053" y="6297395"/>
            <a:ext cx="758887" cy="560605"/>
          </a:xfrm>
          <a:prstGeom prst="rect">
            <a:avLst/>
          </a:prstGeom>
        </p:spPr>
      </p:pic>
      <p:pic>
        <p:nvPicPr>
          <p:cNvPr id="28" name="Picture 27"/>
          <p:cNvPicPr>
            <a:picLocks noChangeAspect="1"/>
          </p:cNvPicPr>
          <p:nvPr/>
        </p:nvPicPr>
        <p:blipFill>
          <a:blip r:embed="rId7" cstate="screen">
            <a:extLst>
              <a:ext uri="{28A0092B-C50C-407E-A947-70E740481C1C}">
                <a14:useLocalDpi xmlns:a14="http://schemas.microsoft.com/office/drawing/2010/main" val="0"/>
              </a:ext>
            </a:extLst>
          </a:blip>
          <a:srcRect/>
          <a:stretch/>
        </p:blipFill>
        <p:spPr>
          <a:xfrm>
            <a:off x="5979296" y="6115818"/>
            <a:ext cx="375476" cy="354021"/>
          </a:xfrm>
          <a:prstGeom prst="rect">
            <a:avLst/>
          </a:prstGeom>
          <a:noFill/>
        </p:spPr>
      </p:pic>
      <p:pic>
        <p:nvPicPr>
          <p:cNvPr id="45" name="Picture 2"/>
          <p:cNvPicPr>
            <a:picLocks noChangeAspect="1" noChangeArrowheads="1"/>
          </p:cNvPicPr>
          <p:nvPr/>
        </p:nvPicPr>
        <p:blipFill rotWithShape="1">
          <a:blip r:embed="rId8" cstate="screen">
            <a:extLst>
              <a:ext uri="{28A0092B-C50C-407E-A947-70E740481C1C}">
                <a14:useLocalDpi xmlns:a14="http://schemas.microsoft.com/office/drawing/2010/main" val="0"/>
              </a:ext>
            </a:extLst>
          </a:blip>
          <a:srcRect l="19090" t="7091" r="6230" b="32412"/>
          <a:stretch/>
        </p:blipFill>
        <p:spPr bwMode="auto">
          <a:xfrm>
            <a:off x="8016334" y="5251996"/>
            <a:ext cx="2397743" cy="1606004"/>
          </a:xfrm>
          <a:prstGeom prst="rect">
            <a:avLst/>
          </a:prstGeom>
          <a:noFill/>
        </p:spPr>
      </p:pic>
      <p:pic>
        <p:nvPicPr>
          <p:cNvPr id="46" name="Picture 45"/>
          <p:cNvPicPr>
            <a:picLocks noChangeAspect="1"/>
          </p:cNvPicPr>
          <p:nvPr/>
        </p:nvPicPr>
        <p:blipFill>
          <a:blip r:embed="rId9" cstate="screen">
            <a:extLst>
              <a:ext uri="{28A0092B-C50C-407E-A947-70E740481C1C}">
                <a14:useLocalDpi xmlns:a14="http://schemas.microsoft.com/office/drawing/2010/main" val="0"/>
              </a:ext>
            </a:extLst>
          </a:blip>
          <a:srcRect/>
          <a:stretch/>
        </p:blipFill>
        <p:spPr>
          <a:xfrm>
            <a:off x="10403098" y="5691443"/>
            <a:ext cx="387082" cy="387082"/>
          </a:xfrm>
          <a:prstGeom prst="rect">
            <a:avLst/>
          </a:prstGeom>
          <a:noFill/>
        </p:spPr>
      </p:pic>
      <p:pic>
        <p:nvPicPr>
          <p:cNvPr id="47" name="Picture 46"/>
          <p:cNvPicPr>
            <a:picLocks noChangeAspect="1"/>
          </p:cNvPicPr>
          <p:nvPr/>
        </p:nvPicPr>
        <p:blipFill>
          <a:blip r:embed="rId10" cstate="screen">
            <a:extLst>
              <a:ext uri="{28A0092B-C50C-407E-A947-70E740481C1C}">
                <a14:useLocalDpi xmlns:a14="http://schemas.microsoft.com/office/drawing/2010/main" val="0"/>
              </a:ext>
            </a:extLst>
          </a:blip>
          <a:srcRect/>
          <a:stretch/>
        </p:blipFill>
        <p:spPr>
          <a:xfrm>
            <a:off x="11209363" y="5687980"/>
            <a:ext cx="376224" cy="376224"/>
          </a:xfrm>
          <a:prstGeom prst="rect">
            <a:avLst/>
          </a:prstGeom>
          <a:noFill/>
        </p:spPr>
      </p:pic>
      <p:pic>
        <p:nvPicPr>
          <p:cNvPr id="48" name="Picture 47"/>
          <p:cNvPicPr>
            <a:picLocks noChangeAspect="1"/>
          </p:cNvPicPr>
          <p:nvPr/>
        </p:nvPicPr>
        <p:blipFill>
          <a:blip r:embed="rId11" cstate="screen">
            <a:extLst>
              <a:ext uri="{28A0092B-C50C-407E-A947-70E740481C1C}">
                <a14:useLocalDpi xmlns:a14="http://schemas.microsoft.com/office/drawing/2010/main" val="0"/>
              </a:ext>
            </a:extLst>
          </a:blip>
          <a:srcRect/>
          <a:stretch/>
        </p:blipFill>
        <p:spPr>
          <a:xfrm>
            <a:off x="10822038" y="5687980"/>
            <a:ext cx="362500" cy="368869"/>
          </a:xfrm>
          <a:prstGeom prst="rect">
            <a:avLst/>
          </a:prstGeom>
          <a:noFill/>
        </p:spPr>
      </p:pic>
      <p:grpSp>
        <p:nvGrpSpPr>
          <p:cNvPr id="7" name="Group 6">
            <a:extLst>
              <a:ext uri="{FF2B5EF4-FFF2-40B4-BE49-F238E27FC236}">
                <a16:creationId xmlns:a16="http://schemas.microsoft.com/office/drawing/2014/main" id="{940B4CFC-A310-727D-342D-FF6DD61FB7B1}"/>
              </a:ext>
            </a:extLst>
          </p:cNvPr>
          <p:cNvGrpSpPr/>
          <p:nvPr/>
        </p:nvGrpSpPr>
        <p:grpSpPr>
          <a:xfrm>
            <a:off x="3562184" y="5770247"/>
            <a:ext cx="1803897" cy="1630499"/>
            <a:chOff x="3562184" y="5770247"/>
            <a:chExt cx="1803897" cy="1630499"/>
          </a:xfrm>
        </p:grpSpPr>
        <p:sp>
          <p:nvSpPr>
            <p:cNvPr id="29" name="Arc 28"/>
            <p:cNvSpPr/>
            <p:nvPr/>
          </p:nvSpPr>
          <p:spPr>
            <a:xfrm rot="3190978">
              <a:off x="4412746" y="6447411"/>
              <a:ext cx="1430327" cy="476343"/>
            </a:xfrm>
            <a:prstGeom prst="arc">
              <a:avLst>
                <a:gd name="adj1" fmla="val 4720795"/>
                <a:gd name="adj2" fmla="val 13190572"/>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pic>
          <p:nvPicPr>
            <p:cNvPr id="30" name="Content Placeholder 5"/>
            <p:cNvPicPr>
              <a:picLocks noChangeAspect="1"/>
            </p:cNvPicPr>
            <p:nvPr/>
          </p:nvPicPr>
          <p:blipFill rotWithShape="1">
            <a:blip r:embed="rId12" cstate="screen">
              <a:extLst>
                <a:ext uri="{28A0092B-C50C-407E-A947-70E740481C1C}">
                  <a14:useLocalDpi xmlns:a14="http://schemas.microsoft.com/office/drawing/2010/main" val="0"/>
                </a:ext>
              </a:extLst>
            </a:blip>
            <a:srcRect l="36967" r="5128" b="22117"/>
            <a:stretch/>
          </p:blipFill>
          <p:spPr>
            <a:xfrm>
              <a:off x="3562184" y="5770247"/>
              <a:ext cx="898504" cy="906357"/>
            </a:xfrm>
            <a:prstGeom prst="ellipse">
              <a:avLst/>
            </a:prstGeom>
            <a:ln w="381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1" name="TextBox 30"/>
            <p:cNvSpPr txBox="1"/>
            <p:nvPr/>
          </p:nvSpPr>
          <p:spPr>
            <a:xfrm>
              <a:off x="4211848" y="6628539"/>
              <a:ext cx="433132" cy="230832"/>
            </a:xfrm>
            <a:prstGeom prst="rect">
              <a:avLst/>
            </a:prstGeom>
            <a:noFill/>
          </p:spPr>
          <p:txBody>
            <a:bodyPr wrap="none" rtlCol="0">
              <a:spAutoFit/>
            </a:bodyPr>
            <a:lstStyle/>
            <a:p>
              <a:r>
                <a:rPr lang="fr-FR" sz="900" b="1" dirty="0">
                  <a:solidFill>
                    <a:schemeClr val="bg1"/>
                  </a:solidFill>
                </a:rPr>
                <a:t>UVIS</a:t>
              </a:r>
            </a:p>
          </p:txBody>
        </p:sp>
      </p:grpSp>
      <p:grpSp>
        <p:nvGrpSpPr>
          <p:cNvPr id="13" name="Group 12">
            <a:extLst>
              <a:ext uri="{FF2B5EF4-FFF2-40B4-BE49-F238E27FC236}">
                <a16:creationId xmlns:a16="http://schemas.microsoft.com/office/drawing/2014/main" id="{1099FD79-56D4-EEC9-6ADF-FF522D232478}"/>
              </a:ext>
            </a:extLst>
          </p:cNvPr>
          <p:cNvGrpSpPr/>
          <p:nvPr/>
        </p:nvGrpSpPr>
        <p:grpSpPr>
          <a:xfrm>
            <a:off x="5127909" y="2287768"/>
            <a:ext cx="6612329" cy="2205628"/>
            <a:chOff x="5127909" y="2287768"/>
            <a:chExt cx="6612329" cy="2205628"/>
          </a:xfrm>
        </p:grpSpPr>
        <p:pic>
          <p:nvPicPr>
            <p:cNvPr id="20" name="Picture 19"/>
            <p:cNvPicPr>
              <a:picLocks noChangeAspect="1"/>
            </p:cNvPicPr>
            <p:nvPr/>
          </p:nvPicPr>
          <p:blipFill rotWithShape="1">
            <a:blip r:embed="rId13" cstate="screen">
              <a:extLst>
                <a:ext uri="{28A0092B-C50C-407E-A947-70E740481C1C}">
                  <a14:useLocalDpi xmlns:a14="http://schemas.microsoft.com/office/drawing/2010/main" val="0"/>
                </a:ext>
              </a:extLst>
            </a:blip>
            <a:srcRect l="18154" t="9321" r="9851" b="8995"/>
            <a:stretch/>
          </p:blipFill>
          <p:spPr>
            <a:xfrm>
              <a:off x="8824037" y="2287768"/>
              <a:ext cx="2916201" cy="2205628"/>
            </a:xfrm>
            <a:prstGeom prst="rect">
              <a:avLst/>
            </a:prstGeom>
          </p:spPr>
        </p:pic>
        <p:pic>
          <p:nvPicPr>
            <p:cNvPr id="23" name="Content Placeholder 5"/>
            <p:cNvPicPr>
              <a:picLocks noChangeAspect="1"/>
            </p:cNvPicPr>
            <p:nvPr/>
          </p:nvPicPr>
          <p:blipFill rotWithShape="1">
            <a:blip r:embed="rId14" cstate="screen">
              <a:extLst>
                <a:ext uri="{28A0092B-C50C-407E-A947-70E740481C1C}">
                  <a14:useLocalDpi xmlns:a14="http://schemas.microsoft.com/office/drawing/2010/main" val="0"/>
                </a:ext>
              </a:extLst>
            </a:blip>
            <a:srcRect l="244" t="5598" r="4446" b="7595"/>
            <a:stretch/>
          </p:blipFill>
          <p:spPr>
            <a:xfrm>
              <a:off x="5127909" y="2287769"/>
              <a:ext cx="3632391" cy="2205627"/>
            </a:xfrm>
            <a:prstGeom prst="rect">
              <a:avLst/>
            </a:prstGeom>
          </p:spPr>
        </p:pic>
      </p:grpSp>
      <p:grpSp>
        <p:nvGrpSpPr>
          <p:cNvPr id="14" name="Group 13">
            <a:extLst>
              <a:ext uri="{FF2B5EF4-FFF2-40B4-BE49-F238E27FC236}">
                <a16:creationId xmlns:a16="http://schemas.microsoft.com/office/drawing/2014/main" id="{A59E29BC-ABCD-43CE-4520-ADCBD32424F0}"/>
              </a:ext>
            </a:extLst>
          </p:cNvPr>
          <p:cNvGrpSpPr/>
          <p:nvPr/>
        </p:nvGrpSpPr>
        <p:grpSpPr>
          <a:xfrm>
            <a:off x="7951859" y="1375667"/>
            <a:ext cx="4295087" cy="5482333"/>
            <a:chOff x="7962108" y="1375667"/>
            <a:chExt cx="4295087" cy="5482333"/>
          </a:xfrm>
        </p:grpSpPr>
        <p:pic>
          <p:nvPicPr>
            <p:cNvPr id="8" name="Picture 7" descr="https://spaceflight101.com/exomars/wp-content/uploads/sites/79/2016/03/EDM_module_installed_at_the_top_of_the_TGO-1.jpg">
              <a:extLst>
                <a:ext uri="{FF2B5EF4-FFF2-40B4-BE49-F238E27FC236}">
                  <a16:creationId xmlns:a16="http://schemas.microsoft.com/office/drawing/2014/main" id="{EC78F309-C5E2-5A53-B308-873C417DEF26}"/>
                </a:ext>
              </a:extLst>
            </p:cNvPr>
            <p:cNvPicPr>
              <a:picLocks noChangeAspect="1"/>
            </p:cNvPicPr>
            <p:nvPr/>
          </p:nvPicPr>
          <p:blipFill rotWithShape="1">
            <a:blip r:embed="rId15" cstate="screen">
              <a:extLst>
                <a:ext uri="{28A0092B-C50C-407E-A947-70E740481C1C}">
                  <a14:useLocalDpi xmlns:a14="http://schemas.microsoft.com/office/drawing/2010/main" val="0"/>
                </a:ext>
              </a:extLst>
            </a:blip>
            <a:srcRect l="1472" r="13729"/>
            <a:stretch/>
          </p:blipFill>
          <p:spPr bwMode="auto">
            <a:xfrm>
              <a:off x="7962108" y="1375667"/>
              <a:ext cx="4263230" cy="5482333"/>
            </a:xfrm>
            <a:prstGeom prst="rect">
              <a:avLst/>
            </a:prstGeom>
            <a:noFill/>
            <a:ln>
              <a:noFill/>
            </a:ln>
          </p:spPr>
        </p:pic>
        <p:sp>
          <p:nvSpPr>
            <p:cNvPr id="10" name="Content Placeholder 2">
              <a:extLst>
                <a:ext uri="{FF2B5EF4-FFF2-40B4-BE49-F238E27FC236}">
                  <a16:creationId xmlns:a16="http://schemas.microsoft.com/office/drawing/2014/main" id="{85E53CD7-CA63-21D1-CC96-769064D8BC58}"/>
                </a:ext>
              </a:extLst>
            </p:cNvPr>
            <p:cNvSpPr txBox="1">
              <a:spLocks/>
            </p:cNvSpPr>
            <p:nvPr/>
          </p:nvSpPr>
          <p:spPr>
            <a:xfrm rot="16200000">
              <a:off x="11535729" y="6136533"/>
              <a:ext cx="1071678" cy="371255"/>
            </a:xfrm>
            <a:prstGeom prst="rect">
              <a:avLst/>
            </a:prstGeom>
          </p:spPr>
          <p:txBody>
            <a:bodyPr wrap="square">
              <a:spAutoFit/>
            </a:bodyPr>
            <a:lstStyle>
              <a:lvl1pPr marL="216000" indent="-216000" algn="l" defTabSz="914400" rtl="0" eaLnBrk="1" latinLnBrk="0" hangingPunct="1">
                <a:lnSpc>
                  <a:spcPts val="2500"/>
                </a:lnSpc>
                <a:spcBef>
                  <a:spcPts val="600"/>
                </a:spcBef>
                <a:buClr>
                  <a:srgbClr val="DA3132"/>
                </a:buClr>
                <a:buFont typeface="Wingdings" panose="05000000000000000000" pitchFamily="2" charset="2"/>
                <a:buChar char="§"/>
                <a:defRPr sz="2000" kern="1200">
                  <a:solidFill>
                    <a:srgbClr val="002339"/>
                  </a:solidFill>
                  <a:latin typeface="Roboto Light" panose="02000000000000000000" pitchFamily="2" charset="0"/>
                  <a:ea typeface="Roboto Light" panose="02000000000000000000" pitchFamily="2" charset="0"/>
                  <a:cs typeface="+mn-cs"/>
                </a:defRPr>
              </a:lvl1pPr>
              <a:lvl2pPr marL="648000" indent="-180000" algn="l" defTabSz="914400" rtl="0" eaLnBrk="1" latinLnBrk="0" hangingPunct="1">
                <a:lnSpc>
                  <a:spcPts val="2200"/>
                </a:lnSpc>
                <a:spcBef>
                  <a:spcPts val="300"/>
                </a:spcBef>
                <a:buClr>
                  <a:srgbClr val="9EA3B5"/>
                </a:buClr>
                <a:buFont typeface="Wingdings" panose="05000000000000000000" pitchFamily="2" charset="2"/>
                <a:buChar char="§"/>
                <a:defRPr sz="1600" kern="1200">
                  <a:solidFill>
                    <a:srgbClr val="002339"/>
                  </a:solidFill>
                  <a:latin typeface="Roboto Light" panose="02000000000000000000" pitchFamily="2" charset="0"/>
                  <a:ea typeface="Roboto Light" panose="02000000000000000000" pitchFamily="2" charset="0"/>
                  <a:cs typeface="+mn-cs"/>
                </a:defRPr>
              </a:lvl2pPr>
              <a:lvl3pPr marL="1080000" indent="-144000" algn="l" defTabSz="914400" rtl="0" eaLnBrk="1" latinLnBrk="0" hangingPunct="1">
                <a:lnSpc>
                  <a:spcPts val="1700"/>
                </a:lnSpc>
                <a:spcBef>
                  <a:spcPts val="400"/>
                </a:spcBef>
                <a:spcAft>
                  <a:spcPts val="0"/>
                </a:spcAft>
                <a:buClr>
                  <a:srgbClr val="002339"/>
                </a:buClr>
                <a:buFont typeface="Arial" panose="020B0604020202020204" pitchFamily="34" charset="0"/>
                <a:buChar char="•"/>
                <a:defRPr sz="1300" kern="1200">
                  <a:solidFill>
                    <a:srgbClr val="002339"/>
                  </a:solidFill>
                  <a:latin typeface="Roboto Light" panose="02000000000000000000" pitchFamily="2" charset="0"/>
                  <a:ea typeface="Roboto Light"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33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33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US" sz="1200" dirty="0"/>
                <a:t>©</a:t>
              </a:r>
              <a:r>
                <a:rPr lang="fr-BE" sz="1200" dirty="0"/>
                <a:t>ESA</a:t>
              </a:r>
              <a:endParaRPr lang="en-GB" sz="1200" dirty="0"/>
            </a:p>
          </p:txBody>
        </p:sp>
      </p:grpSp>
      <p:cxnSp>
        <p:nvCxnSpPr>
          <p:cNvPr id="15" name="Straight Arrow Connector 14">
            <a:extLst>
              <a:ext uri="{FF2B5EF4-FFF2-40B4-BE49-F238E27FC236}">
                <a16:creationId xmlns:a16="http://schemas.microsoft.com/office/drawing/2014/main" id="{7C0F2A10-31DD-BA3D-20F6-ACD9707CDD1D}"/>
              </a:ext>
            </a:extLst>
          </p:cNvPr>
          <p:cNvCxnSpPr/>
          <p:nvPr/>
        </p:nvCxnSpPr>
        <p:spPr>
          <a:xfrm>
            <a:off x="9493713" y="1887039"/>
            <a:ext cx="600010" cy="2066484"/>
          </a:xfrm>
          <a:prstGeom prst="straightConnector1">
            <a:avLst/>
          </a:prstGeom>
          <a:ln w="38100">
            <a:solidFill>
              <a:srgbClr val="DA313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863C6DFF-F094-6AD7-ABB3-FCE3331DF890}"/>
              </a:ext>
            </a:extLst>
          </p:cNvPr>
          <p:cNvPicPr>
            <a:picLocks noChangeAspect="1"/>
          </p:cNvPicPr>
          <p:nvPr/>
        </p:nvPicPr>
        <p:blipFill>
          <a:blip r:embed="rId16"/>
          <a:stretch>
            <a:fillRect/>
          </a:stretch>
        </p:blipFill>
        <p:spPr>
          <a:xfrm rot="20625841">
            <a:off x="4715523" y="1630841"/>
            <a:ext cx="4319463" cy="3596317"/>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1"/>
            <a:tileRect/>
          </a:gradFill>
          <a:ln w="19050">
            <a:solidFill>
              <a:schemeClr val="bg1"/>
            </a:solidFill>
          </a:ln>
          <a:effectLst>
            <a:outerShdw blurRad="50800" dist="38100" dir="2700000" algn="tl" rotWithShape="0">
              <a:prstClr val="black">
                <a:alpha val="40000"/>
              </a:prstClr>
            </a:outerShdw>
          </a:effectLst>
        </p:spPr>
      </p:pic>
      <p:pic>
        <p:nvPicPr>
          <p:cNvPr id="18" name="Picture 17">
            <a:extLst>
              <a:ext uri="{FF2B5EF4-FFF2-40B4-BE49-F238E27FC236}">
                <a16:creationId xmlns:a16="http://schemas.microsoft.com/office/drawing/2014/main" id="{7F45114F-DD63-0F07-87B3-178DBABD6D01}"/>
              </a:ext>
            </a:extLst>
          </p:cNvPr>
          <p:cNvPicPr/>
          <p:nvPr/>
        </p:nvPicPr>
        <p:blipFill>
          <a:blip r:embed="rId17"/>
          <a:stretch>
            <a:fillRect/>
          </a:stretch>
        </p:blipFill>
        <p:spPr>
          <a:xfrm rot="660988">
            <a:off x="7611300" y="2701923"/>
            <a:ext cx="3888872" cy="3819707"/>
          </a:xfrm>
          <a:prstGeom prst="rect">
            <a:avLst/>
          </a:prstGeom>
          <a:gradFill flip="none" rotWithShape="1">
            <a:gsLst>
              <a:gs pos="0">
                <a:schemeClr val="bg1">
                  <a:alpha val="0"/>
                </a:schemeClr>
              </a:gs>
              <a:gs pos="100000">
                <a:schemeClr val="bg1"/>
              </a:gs>
            </a:gsLst>
            <a:lin ang="16200000" scaled="1"/>
            <a:tileRect/>
          </a:gradFill>
          <a:ln w="19050">
            <a:solidFill>
              <a:schemeClr val="bg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26758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1" presetClass="exit" presetSubtype="0" fill="hold" nodeType="withEffect">
                                  <p:stCondLst>
                                    <p:cond delay="0"/>
                                  </p:stCondLst>
                                  <p:childTnLst>
                                    <p:set>
                                      <p:cBhvr>
                                        <p:cTn id="16" dur="1" fill="hold">
                                          <p:stCondLst>
                                            <p:cond delay="0"/>
                                          </p:stCondLst>
                                        </p:cTn>
                                        <p:tgtEl>
                                          <p:spTgt spid="13"/>
                                        </p:tgtEl>
                                        <p:attrNameLst>
                                          <p:attrName>style.visibility</p:attrName>
                                        </p:attrNameLst>
                                      </p:cBhvr>
                                      <p:to>
                                        <p:strVal val="hidden"/>
                                      </p:to>
                                    </p:set>
                                  </p:childTnLst>
                                </p:cTn>
                              </p:par>
                            </p:childTnLst>
                          </p:cTn>
                        </p:par>
                        <p:par>
                          <p:cTn id="17" fill="hold">
                            <p:stCondLst>
                              <p:cond delay="1000"/>
                            </p:stCondLst>
                            <p:childTnLst>
                              <p:par>
                                <p:cTn id="18" presetID="1" presetClass="entr" presetSubtype="0" fill="hold" nodeType="afterEffect">
                                  <p:stCondLst>
                                    <p:cond delay="500"/>
                                  </p:stCondLst>
                                  <p:childTnLst>
                                    <p:set>
                                      <p:cBhvr>
                                        <p:cTn id="19" dur="1" fill="hold">
                                          <p:stCondLst>
                                            <p:cond delay="0"/>
                                          </p:stCondLst>
                                        </p:cTn>
                                        <p:tgtEl>
                                          <p:spTgt spid="15"/>
                                        </p:tgtEl>
                                        <p:attrNameLst>
                                          <p:attrName>style.visibility</p:attrName>
                                        </p:attrNameLst>
                                      </p:cBhvr>
                                      <p:to>
                                        <p:strVal val="visible"/>
                                      </p:to>
                                    </p:set>
                                  </p:childTnLst>
                                </p:cTn>
                              </p:par>
                            </p:childTnLst>
                          </p:cTn>
                        </p:par>
                        <p:par>
                          <p:cTn id="20" fill="hold">
                            <p:stCondLst>
                              <p:cond delay="1500"/>
                            </p:stCondLst>
                            <p:childTnLst>
                              <p:par>
                                <p:cTn id="21" presetID="26" presetClass="emph" presetSubtype="0" fill="hold" nodeType="afterEffect">
                                  <p:stCondLst>
                                    <p:cond delay="500"/>
                                  </p:stCondLst>
                                  <p:childTnLst>
                                    <p:animEffect transition="out" filter="fade">
                                      <p:cBhvr>
                                        <p:cTn id="22" dur="500" tmFilter="0, 0; .2, .5; .8, .5; 1, 0"/>
                                        <p:tgtEl>
                                          <p:spTgt spid="15"/>
                                        </p:tgtEl>
                                      </p:cBhvr>
                                    </p:animEffect>
                                    <p:animScale>
                                      <p:cBhvr>
                                        <p:cTn id="23" dur="250" autoRev="1" fill="hold"/>
                                        <p:tgtEl>
                                          <p:spTgt spid="15"/>
                                        </p:tgtEl>
                                      </p:cBhvr>
                                      <p:by x="105000" y="105000"/>
                                    </p:animScale>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42" presetClass="entr" presetSubtype="0"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1000"/>
                                        <p:tgtEl>
                                          <p:spTgt spid="18"/>
                                        </p:tgtEl>
                                      </p:cBhvr>
                                    </p:animEffect>
                                    <p:anim calcmode="lin" valueType="num">
                                      <p:cBhvr>
                                        <p:cTn id="35" dur="1000" fill="hold"/>
                                        <p:tgtEl>
                                          <p:spTgt spid="18"/>
                                        </p:tgtEl>
                                        <p:attrNameLst>
                                          <p:attrName>ppt_x</p:attrName>
                                        </p:attrNameLst>
                                      </p:cBhvr>
                                      <p:tavLst>
                                        <p:tav tm="0">
                                          <p:val>
                                            <p:strVal val="#ppt_x"/>
                                          </p:val>
                                        </p:tav>
                                        <p:tav tm="100000">
                                          <p:val>
                                            <p:strVal val="#ppt_x"/>
                                          </p:val>
                                        </p:tav>
                                      </p:tavLst>
                                    </p:anim>
                                    <p:anim calcmode="lin" valueType="num">
                                      <p:cBhvr>
                                        <p:cTn id="3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8"/>
          </p:nvPr>
        </p:nvSpPr>
        <p:spPr>
          <a:xfrm>
            <a:off x="1" y="203"/>
            <a:ext cx="2218657" cy="252239"/>
          </a:xfrm>
        </p:spPr>
        <p:txBody>
          <a:bodyPr/>
          <a:lstStyle/>
          <a:p>
            <a:r>
              <a:rPr lang="fr-BE" dirty="0"/>
              <a:t>LX </a:t>
            </a:r>
            <a:r>
              <a:rPr lang="fr-BE" dirty="0" err="1"/>
              <a:t>intruments</a:t>
            </a:r>
            <a:r>
              <a:rPr lang="fr-BE" dirty="0"/>
              <a:t> – to </a:t>
            </a:r>
            <a:r>
              <a:rPr lang="fr-BE" dirty="0" err="1"/>
              <a:t>be</a:t>
            </a:r>
            <a:r>
              <a:rPr lang="fr-BE" dirty="0"/>
              <a:t> </a:t>
            </a:r>
            <a:r>
              <a:rPr lang="fr-BE" dirty="0" err="1"/>
              <a:t>launched</a:t>
            </a:r>
            <a:endParaRPr lang="fr-FR" dirty="0"/>
          </a:p>
        </p:txBody>
      </p:sp>
      <p:sp>
        <p:nvSpPr>
          <p:cNvPr id="4" name="Text Placeholder 3"/>
          <p:cNvSpPr>
            <a:spLocks noGrp="1"/>
          </p:cNvSpPr>
          <p:nvPr>
            <p:ph type="body" sz="quarter" idx="16"/>
          </p:nvPr>
        </p:nvSpPr>
        <p:spPr/>
        <p:txBody>
          <a:bodyPr/>
          <a:lstStyle/>
          <a:p>
            <a:r>
              <a:rPr lang="fr-BE" dirty="0"/>
              <a:t>JUICE – </a:t>
            </a:r>
            <a:r>
              <a:rPr lang="fr-BE" dirty="0" err="1"/>
              <a:t>optics</a:t>
            </a:r>
            <a:r>
              <a:rPr lang="fr-BE" dirty="0"/>
              <a:t> for monitoring camera</a:t>
            </a:r>
            <a:endParaRPr lang="fr-FR" dirty="0"/>
          </a:p>
        </p:txBody>
      </p:sp>
      <p:sp>
        <p:nvSpPr>
          <p:cNvPr id="35" name="Content Placeholder 2"/>
          <p:cNvSpPr>
            <a:spLocks noGrp="1"/>
          </p:cNvSpPr>
          <p:nvPr>
            <p:ph sz="quarter" idx="50"/>
          </p:nvPr>
        </p:nvSpPr>
        <p:spPr>
          <a:xfrm>
            <a:off x="684069" y="1345754"/>
            <a:ext cx="6839040" cy="3606115"/>
          </a:xfrm>
        </p:spPr>
        <p:txBody>
          <a:bodyPr/>
          <a:lstStyle/>
          <a:p>
            <a:r>
              <a:rPr lang="en-US" dirty="0" err="1"/>
              <a:t>JUpiter</a:t>
            </a:r>
            <a:r>
              <a:rPr lang="en-US" dirty="0"/>
              <a:t> </a:t>
            </a:r>
            <a:r>
              <a:rPr lang="en-US" dirty="0" err="1"/>
              <a:t>ICy</a:t>
            </a:r>
            <a:r>
              <a:rPr lang="en-US" dirty="0"/>
              <a:t> moons Explorer (ESA)</a:t>
            </a:r>
          </a:p>
          <a:p>
            <a:r>
              <a:rPr lang="en-GB" dirty="0"/>
              <a:t>Specifications:</a:t>
            </a:r>
          </a:p>
          <a:p>
            <a:pPr lvl="1"/>
            <a:r>
              <a:rPr lang="en-GB" dirty="0"/>
              <a:t>FOV: 90°-105°; DoF: 1.2m to </a:t>
            </a:r>
            <a:r>
              <a:rPr lang="en-GB" dirty="0" err="1"/>
              <a:t>inf</a:t>
            </a:r>
            <a:endParaRPr lang="en-GB" dirty="0"/>
          </a:p>
          <a:p>
            <a:pPr lvl="1"/>
            <a:r>
              <a:rPr lang="en-GB" dirty="0"/>
              <a:t>VIS</a:t>
            </a:r>
          </a:p>
          <a:p>
            <a:pPr lvl="1"/>
            <a:r>
              <a:rPr lang="en-GB" dirty="0"/>
              <a:t>4.5 x 5 x 5 cm³</a:t>
            </a:r>
          </a:p>
          <a:p>
            <a:r>
              <a:rPr lang="en-GB" dirty="0"/>
              <a:t>Qualifications:</a:t>
            </a:r>
          </a:p>
          <a:p>
            <a:pPr lvl="1"/>
            <a:r>
              <a:rPr lang="en-GB" dirty="0"/>
              <a:t>Temperature: -40°C to 70°C</a:t>
            </a:r>
          </a:p>
          <a:p>
            <a:pPr lvl="1"/>
            <a:r>
              <a:rPr lang="en-GB" b="1" dirty="0"/>
              <a:t>Radiation (40Mrad’s!)</a:t>
            </a:r>
          </a:p>
          <a:p>
            <a:r>
              <a:rPr lang="en-GB" dirty="0"/>
              <a:t>Currently assembled &amp; tested at ESA</a:t>
            </a:r>
          </a:p>
          <a:p>
            <a:r>
              <a:rPr lang="en-GB" dirty="0"/>
              <a:t>Launch: 2023 – ETA: 2031</a:t>
            </a:r>
          </a:p>
        </p:txBody>
      </p:sp>
      <p:pic>
        <p:nvPicPr>
          <p:cNvPr id="3" name="Picture 2">
            <a:extLst>
              <a:ext uri="{FF2B5EF4-FFF2-40B4-BE49-F238E27FC236}">
                <a16:creationId xmlns:a16="http://schemas.microsoft.com/office/drawing/2014/main" id="{96D41E17-4732-E217-5160-BB3FCEABB4D5}"/>
              </a:ext>
            </a:extLst>
          </p:cNvPr>
          <p:cNvPicPr>
            <a:picLocks noChangeAspect="1"/>
          </p:cNvPicPr>
          <p:nvPr/>
        </p:nvPicPr>
        <p:blipFill rotWithShape="1">
          <a:blip r:embed="rId3">
            <a:extLst>
              <a:ext uri="{28A0092B-C50C-407E-A947-70E740481C1C}">
                <a14:useLocalDpi xmlns:a14="http://schemas.microsoft.com/office/drawing/2010/main" val="0"/>
              </a:ext>
            </a:extLst>
          </a:blip>
          <a:srcRect t="-56" b="78502"/>
          <a:stretch/>
        </p:blipFill>
        <p:spPr>
          <a:xfrm>
            <a:off x="-65196" y="4910753"/>
            <a:ext cx="12322391" cy="2119150"/>
          </a:xfrm>
          <a:prstGeom prst="rect">
            <a:avLst/>
          </a:prstGeom>
        </p:spPr>
      </p:pic>
      <p:pic>
        <p:nvPicPr>
          <p:cNvPr id="6" name="Picture 5">
            <a:extLst>
              <a:ext uri="{FF2B5EF4-FFF2-40B4-BE49-F238E27FC236}">
                <a16:creationId xmlns:a16="http://schemas.microsoft.com/office/drawing/2014/main" id="{C14F6D97-14D3-F0E5-015D-88D1AA427952}"/>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l="-632" r="632" b="30972"/>
          <a:stretch/>
        </p:blipFill>
        <p:spPr>
          <a:xfrm>
            <a:off x="934861" y="6078525"/>
            <a:ext cx="1129222" cy="779475"/>
          </a:xfrm>
          <a:prstGeom prst="rect">
            <a:avLst/>
          </a:prstGeom>
          <a:noFill/>
        </p:spPr>
      </p:pic>
      <p:pic>
        <p:nvPicPr>
          <p:cNvPr id="7" name="Picture 6">
            <a:extLst>
              <a:ext uri="{FF2B5EF4-FFF2-40B4-BE49-F238E27FC236}">
                <a16:creationId xmlns:a16="http://schemas.microsoft.com/office/drawing/2014/main" id="{554FC0D7-821F-3D6D-0A0B-40BE3C3BAFFC}"/>
              </a:ext>
            </a:extLst>
          </p:cNvPr>
          <p:cNvPicPr>
            <a:picLocks noChangeAspect="1"/>
          </p:cNvPicPr>
          <p:nvPr/>
        </p:nvPicPr>
        <p:blipFill>
          <a:blip r:embed="rId5" cstate="screen">
            <a:extLst>
              <a:ext uri="{28A0092B-C50C-407E-A947-70E740481C1C}">
                <a14:useLocalDpi xmlns:a14="http://schemas.microsoft.com/office/drawing/2010/main" val="0"/>
              </a:ext>
            </a:extLst>
          </a:blip>
          <a:srcRect/>
          <a:stretch/>
        </p:blipFill>
        <p:spPr>
          <a:xfrm>
            <a:off x="2136798" y="6032290"/>
            <a:ext cx="433425" cy="411921"/>
          </a:xfrm>
          <a:prstGeom prst="rect">
            <a:avLst/>
          </a:prstGeom>
          <a:noFill/>
        </p:spPr>
      </p:pic>
      <p:pic>
        <p:nvPicPr>
          <p:cNvPr id="8" name="Picture 7">
            <a:extLst>
              <a:ext uri="{FF2B5EF4-FFF2-40B4-BE49-F238E27FC236}">
                <a16:creationId xmlns:a16="http://schemas.microsoft.com/office/drawing/2014/main" id="{46A43269-D6F7-71DE-D1EC-D6F063164515}"/>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l="2723" t="3378" r="-2723" b="22750"/>
          <a:stretch/>
        </p:blipFill>
        <p:spPr>
          <a:xfrm>
            <a:off x="4857053" y="6297395"/>
            <a:ext cx="758887" cy="560605"/>
          </a:xfrm>
          <a:prstGeom prst="rect">
            <a:avLst/>
          </a:prstGeom>
        </p:spPr>
      </p:pic>
      <p:pic>
        <p:nvPicPr>
          <p:cNvPr id="9" name="Picture 8">
            <a:extLst>
              <a:ext uri="{FF2B5EF4-FFF2-40B4-BE49-F238E27FC236}">
                <a16:creationId xmlns:a16="http://schemas.microsoft.com/office/drawing/2014/main" id="{2FC9E470-2608-284B-E6FE-277645AC9CEA}"/>
              </a:ext>
            </a:extLst>
          </p:cNvPr>
          <p:cNvPicPr>
            <a:picLocks noChangeAspect="1"/>
          </p:cNvPicPr>
          <p:nvPr/>
        </p:nvPicPr>
        <p:blipFill>
          <a:blip r:embed="rId7" cstate="screen">
            <a:extLst>
              <a:ext uri="{28A0092B-C50C-407E-A947-70E740481C1C}">
                <a14:useLocalDpi xmlns:a14="http://schemas.microsoft.com/office/drawing/2010/main" val="0"/>
              </a:ext>
            </a:extLst>
          </a:blip>
          <a:srcRect/>
          <a:stretch/>
        </p:blipFill>
        <p:spPr>
          <a:xfrm>
            <a:off x="5979296" y="6115818"/>
            <a:ext cx="375476" cy="354021"/>
          </a:xfrm>
          <a:prstGeom prst="rect">
            <a:avLst/>
          </a:prstGeom>
          <a:noFill/>
        </p:spPr>
      </p:pic>
      <p:pic>
        <p:nvPicPr>
          <p:cNvPr id="10" name="Picture 2">
            <a:extLst>
              <a:ext uri="{FF2B5EF4-FFF2-40B4-BE49-F238E27FC236}">
                <a16:creationId xmlns:a16="http://schemas.microsoft.com/office/drawing/2014/main" id="{459C5A02-F81D-E4CB-9177-D71EBEBA362A}"/>
              </a:ext>
            </a:extLst>
          </p:cNvPr>
          <p:cNvPicPr>
            <a:picLocks noChangeAspect="1" noChangeArrowheads="1"/>
          </p:cNvPicPr>
          <p:nvPr/>
        </p:nvPicPr>
        <p:blipFill rotWithShape="1">
          <a:blip r:embed="rId8" cstate="screen">
            <a:extLst>
              <a:ext uri="{28A0092B-C50C-407E-A947-70E740481C1C}">
                <a14:useLocalDpi xmlns:a14="http://schemas.microsoft.com/office/drawing/2010/main" val="0"/>
              </a:ext>
            </a:extLst>
          </a:blip>
          <a:srcRect l="19090" t="7091" r="6230" b="32412"/>
          <a:stretch/>
        </p:blipFill>
        <p:spPr bwMode="auto">
          <a:xfrm>
            <a:off x="8016334" y="5251996"/>
            <a:ext cx="2397743" cy="1606004"/>
          </a:xfrm>
          <a:prstGeom prst="rect">
            <a:avLst/>
          </a:prstGeom>
          <a:noFill/>
        </p:spPr>
      </p:pic>
      <p:pic>
        <p:nvPicPr>
          <p:cNvPr id="11" name="Picture 10">
            <a:extLst>
              <a:ext uri="{FF2B5EF4-FFF2-40B4-BE49-F238E27FC236}">
                <a16:creationId xmlns:a16="http://schemas.microsoft.com/office/drawing/2014/main" id="{099A650F-64D6-C5F9-B58C-8C98A87CA7B5}"/>
              </a:ext>
            </a:extLst>
          </p:cNvPr>
          <p:cNvPicPr>
            <a:picLocks noChangeAspect="1"/>
          </p:cNvPicPr>
          <p:nvPr/>
        </p:nvPicPr>
        <p:blipFill>
          <a:blip r:embed="rId9" cstate="screen">
            <a:extLst>
              <a:ext uri="{28A0092B-C50C-407E-A947-70E740481C1C}">
                <a14:useLocalDpi xmlns:a14="http://schemas.microsoft.com/office/drawing/2010/main" val="0"/>
              </a:ext>
            </a:extLst>
          </a:blip>
          <a:srcRect/>
          <a:stretch/>
        </p:blipFill>
        <p:spPr>
          <a:xfrm>
            <a:off x="10403098" y="5691443"/>
            <a:ext cx="387082" cy="387082"/>
          </a:xfrm>
          <a:prstGeom prst="rect">
            <a:avLst/>
          </a:prstGeom>
          <a:noFill/>
        </p:spPr>
      </p:pic>
      <p:pic>
        <p:nvPicPr>
          <p:cNvPr id="12" name="Picture 11">
            <a:extLst>
              <a:ext uri="{FF2B5EF4-FFF2-40B4-BE49-F238E27FC236}">
                <a16:creationId xmlns:a16="http://schemas.microsoft.com/office/drawing/2014/main" id="{AF3BB649-5147-5B7E-CBF8-2232E1320462}"/>
              </a:ext>
            </a:extLst>
          </p:cNvPr>
          <p:cNvPicPr>
            <a:picLocks noChangeAspect="1"/>
          </p:cNvPicPr>
          <p:nvPr/>
        </p:nvPicPr>
        <p:blipFill>
          <a:blip r:embed="rId10" cstate="screen">
            <a:extLst>
              <a:ext uri="{28A0092B-C50C-407E-A947-70E740481C1C}">
                <a14:useLocalDpi xmlns:a14="http://schemas.microsoft.com/office/drawing/2010/main" val="0"/>
              </a:ext>
            </a:extLst>
          </a:blip>
          <a:srcRect/>
          <a:stretch/>
        </p:blipFill>
        <p:spPr>
          <a:xfrm>
            <a:off x="11209363" y="5687980"/>
            <a:ext cx="376224" cy="376224"/>
          </a:xfrm>
          <a:prstGeom prst="rect">
            <a:avLst/>
          </a:prstGeom>
          <a:noFill/>
        </p:spPr>
      </p:pic>
      <p:pic>
        <p:nvPicPr>
          <p:cNvPr id="13" name="Picture 12">
            <a:extLst>
              <a:ext uri="{FF2B5EF4-FFF2-40B4-BE49-F238E27FC236}">
                <a16:creationId xmlns:a16="http://schemas.microsoft.com/office/drawing/2014/main" id="{D9C7B6E4-D1C6-958A-8B2C-1E374609DDB3}"/>
              </a:ext>
            </a:extLst>
          </p:cNvPr>
          <p:cNvPicPr>
            <a:picLocks noChangeAspect="1"/>
          </p:cNvPicPr>
          <p:nvPr/>
        </p:nvPicPr>
        <p:blipFill>
          <a:blip r:embed="rId11" cstate="screen">
            <a:extLst>
              <a:ext uri="{28A0092B-C50C-407E-A947-70E740481C1C}">
                <a14:useLocalDpi xmlns:a14="http://schemas.microsoft.com/office/drawing/2010/main" val="0"/>
              </a:ext>
            </a:extLst>
          </a:blip>
          <a:srcRect/>
          <a:stretch/>
        </p:blipFill>
        <p:spPr>
          <a:xfrm>
            <a:off x="10822038" y="5687980"/>
            <a:ext cx="362500" cy="368869"/>
          </a:xfrm>
          <a:prstGeom prst="rect">
            <a:avLst/>
          </a:prstGeom>
          <a:noFill/>
        </p:spPr>
      </p:pic>
      <p:sp>
        <p:nvSpPr>
          <p:cNvPr id="15" name="Arc 14">
            <a:extLst>
              <a:ext uri="{FF2B5EF4-FFF2-40B4-BE49-F238E27FC236}">
                <a16:creationId xmlns:a16="http://schemas.microsoft.com/office/drawing/2014/main" id="{5CEB1BBB-07E1-AAE6-E320-7DDEFEE5DC3F}"/>
              </a:ext>
            </a:extLst>
          </p:cNvPr>
          <p:cNvSpPr/>
          <p:nvPr/>
        </p:nvSpPr>
        <p:spPr>
          <a:xfrm rot="3190978">
            <a:off x="4412746" y="6447411"/>
            <a:ext cx="1430327" cy="476343"/>
          </a:xfrm>
          <a:prstGeom prst="arc">
            <a:avLst>
              <a:gd name="adj1" fmla="val 4720795"/>
              <a:gd name="adj2" fmla="val 13190572"/>
            </a:avLst>
          </a:prstGeom>
          <a:ln w="19050">
            <a:solidFill>
              <a:schemeClr val="accent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pic>
        <p:nvPicPr>
          <p:cNvPr id="16" name="Content Placeholder 5">
            <a:extLst>
              <a:ext uri="{FF2B5EF4-FFF2-40B4-BE49-F238E27FC236}">
                <a16:creationId xmlns:a16="http://schemas.microsoft.com/office/drawing/2014/main" id="{06700B52-4458-0692-86E9-39EE14D25152}"/>
              </a:ext>
            </a:extLst>
          </p:cNvPr>
          <p:cNvPicPr>
            <a:picLocks noChangeAspect="1"/>
          </p:cNvPicPr>
          <p:nvPr/>
        </p:nvPicPr>
        <p:blipFill rotWithShape="1">
          <a:blip r:embed="rId12" cstate="screen">
            <a:extLst>
              <a:ext uri="{28A0092B-C50C-407E-A947-70E740481C1C}">
                <a14:useLocalDpi xmlns:a14="http://schemas.microsoft.com/office/drawing/2010/main" val="0"/>
              </a:ext>
            </a:extLst>
          </a:blip>
          <a:srcRect l="36967" r="5128" b="22117"/>
          <a:stretch/>
        </p:blipFill>
        <p:spPr>
          <a:xfrm>
            <a:off x="3562184" y="5770247"/>
            <a:ext cx="898504" cy="906357"/>
          </a:xfrm>
          <a:prstGeom prst="ellipse">
            <a:avLst/>
          </a:prstGeom>
          <a:ln w="38100" cap="rnd">
            <a:solidFill>
              <a:schemeClr val="accent1">
                <a:lumMod val="60000"/>
                <a:lumOff val="4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7" name="TextBox 16">
            <a:extLst>
              <a:ext uri="{FF2B5EF4-FFF2-40B4-BE49-F238E27FC236}">
                <a16:creationId xmlns:a16="http://schemas.microsoft.com/office/drawing/2014/main" id="{8D720256-0665-C4EF-80B9-72B92CA618DC}"/>
              </a:ext>
            </a:extLst>
          </p:cNvPr>
          <p:cNvSpPr txBox="1"/>
          <p:nvPr/>
        </p:nvSpPr>
        <p:spPr>
          <a:xfrm>
            <a:off x="4211848" y="6628539"/>
            <a:ext cx="433132" cy="230832"/>
          </a:xfrm>
          <a:prstGeom prst="rect">
            <a:avLst/>
          </a:prstGeom>
          <a:noFill/>
        </p:spPr>
        <p:txBody>
          <a:bodyPr wrap="none" rtlCol="0">
            <a:spAutoFit/>
          </a:bodyPr>
          <a:lstStyle/>
          <a:p>
            <a:r>
              <a:rPr lang="fr-FR" sz="900" b="1" dirty="0">
                <a:solidFill>
                  <a:schemeClr val="accent1">
                    <a:lumMod val="60000"/>
                    <a:lumOff val="40000"/>
                  </a:schemeClr>
                </a:solidFill>
              </a:rPr>
              <a:t>UVIS</a:t>
            </a:r>
          </a:p>
        </p:txBody>
      </p:sp>
      <p:grpSp>
        <p:nvGrpSpPr>
          <p:cNvPr id="28" name="Group 27">
            <a:extLst>
              <a:ext uri="{FF2B5EF4-FFF2-40B4-BE49-F238E27FC236}">
                <a16:creationId xmlns:a16="http://schemas.microsoft.com/office/drawing/2014/main" id="{0B223F00-14E4-C0EE-1DF3-7EB2CA4B06DE}"/>
              </a:ext>
            </a:extLst>
          </p:cNvPr>
          <p:cNvGrpSpPr/>
          <p:nvPr/>
        </p:nvGrpSpPr>
        <p:grpSpPr>
          <a:xfrm>
            <a:off x="9153427" y="5593664"/>
            <a:ext cx="2992604" cy="1218720"/>
            <a:chOff x="9153427" y="5593664"/>
            <a:chExt cx="2992604" cy="1218720"/>
          </a:xfrm>
        </p:grpSpPr>
        <p:sp>
          <p:nvSpPr>
            <p:cNvPr id="22" name="Arc 21">
              <a:extLst>
                <a:ext uri="{FF2B5EF4-FFF2-40B4-BE49-F238E27FC236}">
                  <a16:creationId xmlns:a16="http://schemas.microsoft.com/office/drawing/2014/main" id="{6490F2BA-9121-27D1-BDBC-7E31F56DBDEC}"/>
                </a:ext>
              </a:extLst>
            </p:cNvPr>
            <p:cNvSpPr/>
            <p:nvPr/>
          </p:nvSpPr>
          <p:spPr>
            <a:xfrm rot="19710264">
              <a:off x="9153427" y="5747816"/>
              <a:ext cx="2520930" cy="729941"/>
            </a:xfrm>
            <a:prstGeom prst="arc">
              <a:avLst>
                <a:gd name="adj1" fmla="val 21251417"/>
                <a:gd name="adj2" fmla="val 10260538"/>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23" name="Arc 22">
              <a:extLst>
                <a:ext uri="{FF2B5EF4-FFF2-40B4-BE49-F238E27FC236}">
                  <a16:creationId xmlns:a16="http://schemas.microsoft.com/office/drawing/2014/main" id="{5C5660F8-F14E-B589-F294-0706764A6EB3}"/>
                </a:ext>
              </a:extLst>
            </p:cNvPr>
            <p:cNvSpPr/>
            <p:nvPr/>
          </p:nvSpPr>
          <p:spPr>
            <a:xfrm rot="8747299">
              <a:off x="10562917" y="5593664"/>
              <a:ext cx="973475" cy="248575"/>
            </a:xfrm>
            <a:prstGeom prst="arc">
              <a:avLst>
                <a:gd name="adj1" fmla="val 19682587"/>
                <a:gd name="adj2" fmla="val 11870204"/>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4" name="Arc 23">
              <a:extLst>
                <a:ext uri="{FF2B5EF4-FFF2-40B4-BE49-F238E27FC236}">
                  <a16:creationId xmlns:a16="http://schemas.microsoft.com/office/drawing/2014/main" id="{4A9F47B4-DA6A-9637-8CEF-8301070473F1}"/>
                </a:ext>
              </a:extLst>
            </p:cNvPr>
            <p:cNvSpPr/>
            <p:nvPr/>
          </p:nvSpPr>
          <p:spPr>
            <a:xfrm rot="9020524">
              <a:off x="10138361" y="5628792"/>
              <a:ext cx="1400481" cy="302914"/>
            </a:xfrm>
            <a:prstGeom prst="arc">
              <a:avLst>
                <a:gd name="adj1" fmla="val 3000446"/>
                <a:gd name="adj2" fmla="val 11008027"/>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25" name="Arc 24">
              <a:extLst>
                <a:ext uri="{FF2B5EF4-FFF2-40B4-BE49-F238E27FC236}">
                  <a16:creationId xmlns:a16="http://schemas.microsoft.com/office/drawing/2014/main" id="{FD3CC995-D3E1-77A6-F0AF-AD8571142E33}"/>
                </a:ext>
              </a:extLst>
            </p:cNvPr>
            <p:cNvSpPr/>
            <p:nvPr/>
          </p:nvSpPr>
          <p:spPr>
            <a:xfrm rot="19710264">
              <a:off x="10294682" y="5660964"/>
              <a:ext cx="996647" cy="369845"/>
            </a:xfrm>
            <a:prstGeom prst="arc">
              <a:avLst>
                <a:gd name="adj1" fmla="val 21219675"/>
                <a:gd name="adj2" fmla="val 12379347"/>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pic>
          <p:nvPicPr>
            <p:cNvPr id="26" name="Picture 25" descr="https://microcameras.space/wp-content/uploads/2020/01/JMC-1.jpg">
              <a:extLst>
                <a:ext uri="{FF2B5EF4-FFF2-40B4-BE49-F238E27FC236}">
                  <a16:creationId xmlns:a16="http://schemas.microsoft.com/office/drawing/2014/main" id="{0F297BC0-4D16-C421-B691-3FE311B0AE8E}"/>
                </a:ext>
              </a:extLst>
            </p:cNvPr>
            <p:cNvPicPr>
              <a:picLocks noChangeAspect="1"/>
            </p:cNvPicPr>
            <p:nvPr/>
          </p:nvPicPr>
          <p:blipFill>
            <a:blip r:embed="rId13" cstate="screen">
              <a:extLst>
                <a:ext uri="{28A0092B-C50C-407E-A947-70E740481C1C}">
                  <a14:useLocalDpi xmlns:a14="http://schemas.microsoft.com/office/drawing/2010/main" val="0"/>
                </a:ext>
              </a:extLst>
            </a:blip>
            <a:srcRect/>
            <a:stretch>
              <a:fillRect/>
            </a:stretch>
          </p:blipFill>
          <p:spPr bwMode="auto">
            <a:xfrm>
              <a:off x="11555256" y="5975110"/>
              <a:ext cx="590775" cy="568754"/>
            </a:xfrm>
            <a:prstGeom prst="ellipse">
              <a:avLst/>
            </a:prstGeom>
            <a:ln w="381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7" name="TextBox 26">
              <a:extLst>
                <a:ext uri="{FF2B5EF4-FFF2-40B4-BE49-F238E27FC236}">
                  <a16:creationId xmlns:a16="http://schemas.microsoft.com/office/drawing/2014/main" id="{87FD86CB-0DE3-F68F-099B-3A808660D0EA}"/>
                </a:ext>
              </a:extLst>
            </p:cNvPr>
            <p:cNvSpPr txBox="1"/>
            <p:nvPr/>
          </p:nvSpPr>
          <p:spPr>
            <a:xfrm>
              <a:off x="11593801" y="6581552"/>
              <a:ext cx="498855" cy="230832"/>
            </a:xfrm>
            <a:prstGeom prst="rect">
              <a:avLst/>
            </a:prstGeom>
            <a:noFill/>
            <a:ln>
              <a:noFill/>
            </a:ln>
          </p:spPr>
          <p:txBody>
            <a:bodyPr wrap="none" rtlCol="0">
              <a:spAutoFit/>
            </a:bodyPr>
            <a:lstStyle/>
            <a:p>
              <a:r>
                <a:rPr lang="fr-FR" sz="900" b="1" dirty="0">
                  <a:solidFill>
                    <a:schemeClr val="bg1"/>
                  </a:solidFill>
                </a:rPr>
                <a:t>JUICE</a:t>
              </a:r>
            </a:p>
          </p:txBody>
        </p:sp>
      </p:grpSp>
      <p:grpSp>
        <p:nvGrpSpPr>
          <p:cNvPr id="67" name="Group 66">
            <a:extLst>
              <a:ext uri="{FF2B5EF4-FFF2-40B4-BE49-F238E27FC236}">
                <a16:creationId xmlns:a16="http://schemas.microsoft.com/office/drawing/2014/main" id="{CDF156F6-DDE2-F775-6201-61F26A09104B}"/>
              </a:ext>
            </a:extLst>
          </p:cNvPr>
          <p:cNvGrpSpPr/>
          <p:nvPr/>
        </p:nvGrpSpPr>
        <p:grpSpPr>
          <a:xfrm>
            <a:off x="6543347" y="1849839"/>
            <a:ext cx="5493979" cy="2617689"/>
            <a:chOff x="6543347" y="1849839"/>
            <a:chExt cx="5493979" cy="2617689"/>
          </a:xfrm>
        </p:grpSpPr>
        <p:pic>
          <p:nvPicPr>
            <p:cNvPr id="61" name="Picture 60" descr="\\dc\data$\SPACE - space projects\active\MOCAM_Monitoring optics Jupiter\data\Pictures\2020-07-02-PFM01 integration\IMG_20200703_150249.jpg">
              <a:extLst>
                <a:ext uri="{FF2B5EF4-FFF2-40B4-BE49-F238E27FC236}">
                  <a16:creationId xmlns:a16="http://schemas.microsoft.com/office/drawing/2014/main" id="{FC891E0B-3FA0-ACE3-79D1-178BA21C850F}"/>
                </a:ext>
              </a:extLst>
            </p:cNvPr>
            <p:cNvPicPr>
              <a:picLocks noChangeAspect="1"/>
            </p:cNvPicPr>
            <p:nvPr/>
          </p:nvPicPr>
          <p:blipFill rotWithShape="1">
            <a:blip r:embed="rId14" cstate="screen">
              <a:extLst>
                <a:ext uri="{28A0092B-C50C-407E-A947-70E740481C1C}">
                  <a14:useLocalDpi xmlns:a14="http://schemas.microsoft.com/office/drawing/2010/main" val="0"/>
                </a:ext>
              </a:extLst>
            </a:blip>
            <a:srcRect l="17085" t="-304" r="7915" b="304"/>
            <a:stretch/>
          </p:blipFill>
          <p:spPr bwMode="auto">
            <a:xfrm>
              <a:off x="9462401" y="1849839"/>
              <a:ext cx="2574925" cy="2574925"/>
            </a:xfrm>
            <a:prstGeom prst="rect">
              <a:avLst/>
            </a:prstGeom>
            <a:noFill/>
            <a:ln>
              <a:noFill/>
            </a:ln>
          </p:spPr>
        </p:pic>
        <p:grpSp>
          <p:nvGrpSpPr>
            <p:cNvPr id="62" name="Group 61">
              <a:extLst>
                <a:ext uri="{FF2B5EF4-FFF2-40B4-BE49-F238E27FC236}">
                  <a16:creationId xmlns:a16="http://schemas.microsoft.com/office/drawing/2014/main" id="{4FF36CC5-3DE3-3884-5A2F-80FAC60DA7FF}"/>
                </a:ext>
              </a:extLst>
            </p:cNvPr>
            <p:cNvGrpSpPr/>
            <p:nvPr/>
          </p:nvGrpSpPr>
          <p:grpSpPr>
            <a:xfrm>
              <a:off x="6543347" y="1850790"/>
              <a:ext cx="2689725" cy="2616738"/>
              <a:chOff x="6399750" y="2306009"/>
              <a:chExt cx="2689725" cy="2616738"/>
            </a:xfrm>
          </p:grpSpPr>
          <p:pic>
            <p:nvPicPr>
              <p:cNvPr id="63" name="Picture 62" descr="https://microcameras.space/wp-content/uploads/2020/01/JMC-1.jpg">
                <a:extLst>
                  <a:ext uri="{FF2B5EF4-FFF2-40B4-BE49-F238E27FC236}">
                    <a16:creationId xmlns:a16="http://schemas.microsoft.com/office/drawing/2014/main" id="{E4061793-6454-40AC-55B9-0B2E4AC262B4}"/>
                  </a:ext>
                </a:extLst>
              </p:cNvPr>
              <p:cNvPicPr/>
              <p:nvPr/>
            </p:nvPicPr>
            <p:blipFill>
              <a:blip r:embed="rId15" cstate="screen">
                <a:extLst>
                  <a:ext uri="{28A0092B-C50C-407E-A947-70E740481C1C}">
                    <a14:useLocalDpi xmlns:a14="http://schemas.microsoft.com/office/drawing/2010/main" val="0"/>
                  </a:ext>
                </a:extLst>
              </a:blip>
              <a:srcRect/>
              <a:stretch>
                <a:fillRect/>
              </a:stretch>
            </p:blipFill>
            <p:spPr bwMode="auto">
              <a:xfrm>
                <a:off x="6399750" y="2306009"/>
                <a:ext cx="2674620" cy="2574925"/>
              </a:xfrm>
              <a:prstGeom prst="rect">
                <a:avLst/>
              </a:prstGeom>
              <a:noFill/>
              <a:ln>
                <a:noFill/>
              </a:ln>
            </p:spPr>
          </p:pic>
          <p:sp>
            <p:nvSpPr>
              <p:cNvPr id="64" name="Content Placeholder 2">
                <a:extLst>
                  <a:ext uri="{FF2B5EF4-FFF2-40B4-BE49-F238E27FC236}">
                    <a16:creationId xmlns:a16="http://schemas.microsoft.com/office/drawing/2014/main" id="{60CFDE51-5710-2ADA-B312-744EFCFC2B67}"/>
                  </a:ext>
                </a:extLst>
              </p:cNvPr>
              <p:cNvSpPr txBox="1">
                <a:spLocks/>
              </p:cNvSpPr>
              <p:nvPr/>
            </p:nvSpPr>
            <p:spPr>
              <a:xfrm rot="16200000">
                <a:off x="8328604" y="4161875"/>
                <a:ext cx="1150488" cy="371255"/>
              </a:xfrm>
              <a:prstGeom prst="rect">
                <a:avLst/>
              </a:prstGeom>
            </p:spPr>
            <p:txBody>
              <a:bodyPr wrap="square">
                <a:spAutoFit/>
              </a:bodyPr>
              <a:lstStyle>
                <a:lvl1pPr marL="216000" indent="-216000" algn="l" defTabSz="914400" rtl="0" eaLnBrk="1" latinLnBrk="0" hangingPunct="1">
                  <a:lnSpc>
                    <a:spcPts val="2500"/>
                  </a:lnSpc>
                  <a:spcBef>
                    <a:spcPts val="600"/>
                  </a:spcBef>
                  <a:buClr>
                    <a:srgbClr val="DA3132"/>
                  </a:buClr>
                  <a:buFont typeface="Wingdings" panose="05000000000000000000" pitchFamily="2" charset="2"/>
                  <a:buChar char="§"/>
                  <a:defRPr sz="2000" kern="1200">
                    <a:solidFill>
                      <a:srgbClr val="002339"/>
                    </a:solidFill>
                    <a:latin typeface="Roboto Light" panose="02000000000000000000" pitchFamily="2" charset="0"/>
                    <a:ea typeface="Roboto Light" panose="02000000000000000000" pitchFamily="2" charset="0"/>
                    <a:cs typeface="+mn-cs"/>
                  </a:defRPr>
                </a:lvl1pPr>
                <a:lvl2pPr marL="648000" indent="-180000" algn="l" defTabSz="914400" rtl="0" eaLnBrk="1" latinLnBrk="0" hangingPunct="1">
                  <a:lnSpc>
                    <a:spcPts val="2200"/>
                  </a:lnSpc>
                  <a:spcBef>
                    <a:spcPts val="300"/>
                  </a:spcBef>
                  <a:buClr>
                    <a:srgbClr val="9EA3B5"/>
                  </a:buClr>
                  <a:buFont typeface="Wingdings" panose="05000000000000000000" pitchFamily="2" charset="2"/>
                  <a:buChar char="§"/>
                  <a:defRPr sz="1600" kern="1200">
                    <a:solidFill>
                      <a:srgbClr val="002339"/>
                    </a:solidFill>
                    <a:latin typeface="Roboto Light" panose="02000000000000000000" pitchFamily="2" charset="0"/>
                    <a:ea typeface="Roboto Light" panose="02000000000000000000" pitchFamily="2" charset="0"/>
                    <a:cs typeface="+mn-cs"/>
                  </a:defRPr>
                </a:lvl2pPr>
                <a:lvl3pPr marL="1080000" indent="-144000" algn="l" defTabSz="914400" rtl="0" eaLnBrk="1" latinLnBrk="0" hangingPunct="1">
                  <a:lnSpc>
                    <a:spcPts val="1700"/>
                  </a:lnSpc>
                  <a:spcBef>
                    <a:spcPts val="400"/>
                  </a:spcBef>
                  <a:spcAft>
                    <a:spcPts val="0"/>
                  </a:spcAft>
                  <a:buClr>
                    <a:srgbClr val="002339"/>
                  </a:buClr>
                  <a:buFont typeface="Arial" panose="020B0604020202020204" pitchFamily="34" charset="0"/>
                  <a:buChar char="•"/>
                  <a:defRPr sz="1300" kern="1200">
                    <a:solidFill>
                      <a:srgbClr val="002339"/>
                    </a:solidFill>
                    <a:latin typeface="Roboto Light" panose="02000000000000000000" pitchFamily="2" charset="0"/>
                    <a:ea typeface="Roboto Light"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33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33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t>© </a:t>
                </a:r>
                <a:r>
                  <a:rPr lang="fr-BE" sz="1200" dirty="0"/>
                  <a:t>MCSE</a:t>
                </a:r>
                <a:endParaRPr lang="en-GB" sz="1200" dirty="0"/>
              </a:p>
            </p:txBody>
          </p:sp>
        </p:grpSp>
      </p:grpSp>
      <p:pic>
        <p:nvPicPr>
          <p:cNvPr id="65" name="Picture 2" descr="Installing Juice at ESTEC ">
            <a:extLst>
              <a:ext uri="{FF2B5EF4-FFF2-40B4-BE49-F238E27FC236}">
                <a16:creationId xmlns:a16="http://schemas.microsoft.com/office/drawing/2014/main" id="{6D94B667-56D7-51A2-7C17-61464CB5B0CF}"/>
              </a:ext>
            </a:extLst>
          </p:cNvPr>
          <p:cNvPicPr>
            <a:picLocks noChangeAspect="1" noChangeArrowheads="1"/>
          </p:cNvPicPr>
          <p:nvPr/>
        </p:nvPicPr>
        <p:blipFill>
          <a:blip r:embed="rId16" cstate="screen">
            <a:extLst>
              <a:ext uri="{28A0092B-C50C-407E-A947-70E740481C1C}">
                <a14:useLocalDpi xmlns:a14="http://schemas.microsoft.com/office/drawing/2010/main" val="0"/>
              </a:ext>
            </a:extLst>
          </a:blip>
          <a:srcRect/>
          <a:stretch>
            <a:fillRect/>
          </a:stretch>
        </p:blipFill>
        <p:spPr bwMode="auto">
          <a:xfrm>
            <a:off x="6354772" y="1336131"/>
            <a:ext cx="5689154" cy="3792769"/>
          </a:xfrm>
          <a:prstGeom prst="rect">
            <a:avLst/>
          </a:prstGeom>
          <a:noFill/>
          <a:extLst>
            <a:ext uri="{909E8E84-426E-40DD-AFC4-6F175D3DCCD1}">
              <a14:hiddenFill xmlns:a14="http://schemas.microsoft.com/office/drawing/2010/main">
                <a:solidFill>
                  <a:srgbClr val="FFFFFF"/>
                </a:solidFill>
              </a14:hiddenFill>
            </a:ext>
          </a:extLst>
        </p:spPr>
      </p:pic>
      <p:cxnSp>
        <p:nvCxnSpPr>
          <p:cNvPr id="66" name="Straight Arrow Connector 65">
            <a:extLst>
              <a:ext uri="{FF2B5EF4-FFF2-40B4-BE49-F238E27FC236}">
                <a16:creationId xmlns:a16="http://schemas.microsoft.com/office/drawing/2014/main" id="{EE549A6F-FCC4-5FCE-A07F-E392B388BE7D}"/>
              </a:ext>
            </a:extLst>
          </p:cNvPr>
          <p:cNvCxnSpPr/>
          <p:nvPr/>
        </p:nvCxnSpPr>
        <p:spPr>
          <a:xfrm flipV="1">
            <a:off x="7516282" y="2420497"/>
            <a:ext cx="1123017" cy="428309"/>
          </a:xfrm>
          <a:prstGeom prst="straightConnector1">
            <a:avLst/>
          </a:prstGeom>
          <a:ln w="38100">
            <a:solidFill>
              <a:srgbClr val="DA313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0371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5"/>
                                        </p:tgtEl>
                                        <p:attrNameLst>
                                          <p:attrName>style.visibility</p:attrName>
                                        </p:attrNameLst>
                                      </p:cBhvr>
                                      <p:to>
                                        <p:strVal val="visible"/>
                                      </p:to>
                                    </p:set>
                                    <p:animEffect transition="in" filter="fade">
                                      <p:cBhvr>
                                        <p:cTn id="12" dur="1000"/>
                                        <p:tgtEl>
                                          <p:spTgt spid="65"/>
                                        </p:tgtEl>
                                      </p:cBhvr>
                                    </p:animEffect>
                                    <p:anim calcmode="lin" valueType="num">
                                      <p:cBhvr>
                                        <p:cTn id="13" dur="1000" fill="hold"/>
                                        <p:tgtEl>
                                          <p:spTgt spid="65"/>
                                        </p:tgtEl>
                                        <p:attrNameLst>
                                          <p:attrName>ppt_x</p:attrName>
                                        </p:attrNameLst>
                                      </p:cBhvr>
                                      <p:tavLst>
                                        <p:tav tm="0">
                                          <p:val>
                                            <p:strVal val="#ppt_x"/>
                                          </p:val>
                                        </p:tav>
                                        <p:tav tm="100000">
                                          <p:val>
                                            <p:strVal val="#ppt_x"/>
                                          </p:val>
                                        </p:tav>
                                      </p:tavLst>
                                    </p:anim>
                                    <p:anim calcmode="lin" valueType="num">
                                      <p:cBhvr>
                                        <p:cTn id="14" dur="1000" fill="hold"/>
                                        <p:tgtEl>
                                          <p:spTgt spid="65"/>
                                        </p:tgtEl>
                                        <p:attrNameLst>
                                          <p:attrName>ppt_y</p:attrName>
                                        </p:attrNameLst>
                                      </p:cBhvr>
                                      <p:tavLst>
                                        <p:tav tm="0">
                                          <p:val>
                                            <p:strVal val="#ppt_y+.1"/>
                                          </p:val>
                                        </p:tav>
                                        <p:tav tm="100000">
                                          <p:val>
                                            <p:strVal val="#ppt_y"/>
                                          </p:val>
                                        </p:tav>
                                      </p:tavLst>
                                    </p:anim>
                                  </p:childTnLst>
                                </p:cTn>
                              </p:par>
                              <p:par>
                                <p:cTn id="15" presetID="1" presetClass="exit" presetSubtype="0" fill="hold" nodeType="withEffect">
                                  <p:stCondLst>
                                    <p:cond delay="0"/>
                                  </p:stCondLst>
                                  <p:childTnLst>
                                    <p:set>
                                      <p:cBhvr>
                                        <p:cTn id="16" dur="1" fill="hold">
                                          <p:stCondLst>
                                            <p:cond delay="0"/>
                                          </p:stCondLst>
                                        </p:cTn>
                                        <p:tgtEl>
                                          <p:spTgt spid="67"/>
                                        </p:tgtEl>
                                        <p:attrNameLst>
                                          <p:attrName>style.visibility</p:attrName>
                                        </p:attrNameLst>
                                      </p:cBhvr>
                                      <p:to>
                                        <p:strVal val="hidden"/>
                                      </p:to>
                                    </p:set>
                                  </p:childTnLst>
                                </p:cTn>
                              </p:par>
                            </p:childTnLst>
                          </p:cTn>
                        </p:par>
                        <p:par>
                          <p:cTn id="17" fill="hold">
                            <p:stCondLst>
                              <p:cond delay="1000"/>
                            </p:stCondLst>
                            <p:childTnLst>
                              <p:par>
                                <p:cTn id="18" presetID="1" presetClass="entr" presetSubtype="0" fill="hold" nodeType="afterEffect">
                                  <p:stCondLst>
                                    <p:cond delay="500"/>
                                  </p:stCondLst>
                                  <p:childTnLst>
                                    <p:set>
                                      <p:cBhvr>
                                        <p:cTn id="19" dur="1" fill="hold">
                                          <p:stCondLst>
                                            <p:cond delay="0"/>
                                          </p:stCondLst>
                                        </p:cTn>
                                        <p:tgtEl>
                                          <p:spTgt spid="66"/>
                                        </p:tgtEl>
                                        <p:attrNameLst>
                                          <p:attrName>style.visibility</p:attrName>
                                        </p:attrNameLst>
                                      </p:cBhvr>
                                      <p:to>
                                        <p:strVal val="visible"/>
                                      </p:to>
                                    </p:set>
                                  </p:childTnLst>
                                </p:cTn>
                              </p:par>
                            </p:childTnLst>
                          </p:cTn>
                        </p:par>
                        <p:par>
                          <p:cTn id="20" fill="hold">
                            <p:stCondLst>
                              <p:cond delay="1500"/>
                            </p:stCondLst>
                            <p:childTnLst>
                              <p:par>
                                <p:cTn id="21" presetID="26" presetClass="emph" presetSubtype="0" fill="hold" nodeType="afterEffect">
                                  <p:stCondLst>
                                    <p:cond delay="500"/>
                                  </p:stCondLst>
                                  <p:childTnLst>
                                    <p:animEffect transition="out" filter="fade">
                                      <p:cBhvr>
                                        <p:cTn id="22" dur="500" tmFilter="0, 0; .2, .5; .8, .5; 1, 0"/>
                                        <p:tgtEl>
                                          <p:spTgt spid="66"/>
                                        </p:tgtEl>
                                      </p:cBhvr>
                                    </p:animEffect>
                                    <p:animScale>
                                      <p:cBhvr>
                                        <p:cTn id="23" dur="250" autoRev="1" fill="hold"/>
                                        <p:tgtEl>
                                          <p:spTgt spid="6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p:txBody>
          <a:bodyPr/>
          <a:lstStyle/>
          <a:p>
            <a:r>
              <a:rPr lang="fr-BE" dirty="0"/>
              <a:t>MMX – </a:t>
            </a:r>
            <a:r>
              <a:rPr lang="fr-BE" dirty="0" err="1"/>
              <a:t>optics</a:t>
            </a:r>
            <a:r>
              <a:rPr lang="fr-BE" dirty="0"/>
              <a:t> for </a:t>
            </a:r>
            <a:r>
              <a:rPr lang="fr-BE" dirty="0" err="1"/>
              <a:t>naviagation</a:t>
            </a:r>
            <a:r>
              <a:rPr lang="fr-BE" dirty="0"/>
              <a:t> camera</a:t>
            </a:r>
            <a:endParaRPr lang="fr-FR" dirty="0"/>
          </a:p>
        </p:txBody>
      </p:sp>
      <p:sp>
        <p:nvSpPr>
          <p:cNvPr id="3" name="Content Placeholder 2"/>
          <p:cNvSpPr>
            <a:spLocks noGrp="1"/>
          </p:cNvSpPr>
          <p:nvPr>
            <p:ph sz="quarter" idx="50"/>
          </p:nvPr>
        </p:nvSpPr>
        <p:spPr>
          <a:xfrm>
            <a:off x="189061" y="1320951"/>
            <a:ext cx="7827272" cy="3577261"/>
          </a:xfrm>
        </p:spPr>
        <p:txBody>
          <a:bodyPr/>
          <a:lstStyle/>
          <a:p>
            <a:r>
              <a:rPr lang="en-GB" sz="1600" dirty="0"/>
              <a:t>Martian Moons </a:t>
            </a:r>
            <a:r>
              <a:rPr lang="en-GB" sz="1600" dirty="0" err="1"/>
              <a:t>eXploration</a:t>
            </a:r>
            <a:r>
              <a:rPr lang="en-GB" sz="1600" dirty="0"/>
              <a:t> (MMX) (</a:t>
            </a:r>
            <a:r>
              <a:rPr lang="en-GB" sz="1600" b="1" dirty="0"/>
              <a:t>JAXA </a:t>
            </a:r>
            <a:r>
              <a:rPr lang="en-GB" sz="1600" dirty="0"/>
              <a:t>-Japan Aerospace Exploration Agency) </a:t>
            </a:r>
          </a:p>
          <a:p>
            <a:r>
              <a:rPr lang="en-GB" sz="1600" dirty="0"/>
              <a:t>Navigation cameras (stereo)</a:t>
            </a:r>
          </a:p>
          <a:p>
            <a:pPr lvl="1"/>
            <a:r>
              <a:rPr lang="en-GB" dirty="0"/>
              <a:t>FOV: 118°;  DoF: 10 cm to </a:t>
            </a:r>
            <a:r>
              <a:rPr lang="en-GB" dirty="0" err="1"/>
              <a:t>inf</a:t>
            </a:r>
            <a:endParaRPr lang="en-GB" dirty="0"/>
          </a:p>
          <a:p>
            <a:pPr lvl="1"/>
            <a:r>
              <a:rPr lang="en-GB" dirty="0"/>
              <a:t>VIS</a:t>
            </a:r>
          </a:p>
          <a:p>
            <a:pPr lvl="1"/>
            <a:r>
              <a:rPr lang="en-GB" dirty="0"/>
              <a:t>5 x 4 x 4 cm³</a:t>
            </a:r>
          </a:p>
          <a:p>
            <a:r>
              <a:rPr lang="en-GB" sz="1600" dirty="0"/>
              <a:t>Qualifications:</a:t>
            </a:r>
          </a:p>
          <a:p>
            <a:pPr lvl="1"/>
            <a:r>
              <a:rPr lang="en-GB" dirty="0"/>
              <a:t>Temperature under vacuum: -45°C to 70°C</a:t>
            </a:r>
          </a:p>
          <a:p>
            <a:pPr lvl="1"/>
            <a:r>
              <a:rPr lang="fr-BE" dirty="0"/>
              <a:t>Vibrations – 34G’s </a:t>
            </a:r>
            <a:r>
              <a:rPr lang="fr-BE" dirty="0" err="1"/>
              <a:t>random</a:t>
            </a:r>
            <a:endParaRPr lang="en-GB" dirty="0"/>
          </a:p>
          <a:p>
            <a:r>
              <a:rPr lang="en-GB" sz="1600" dirty="0"/>
              <a:t>Currently assembled &amp; tested at CNES</a:t>
            </a:r>
          </a:p>
          <a:p>
            <a:r>
              <a:rPr lang="en-GB" sz="1600" dirty="0"/>
              <a:t>Launch: 2024 – ETA: 2025</a:t>
            </a:r>
          </a:p>
        </p:txBody>
      </p:sp>
      <p:pic>
        <p:nvPicPr>
          <p:cNvPr id="30" name="Picture 29"/>
          <p:cNvPicPr>
            <a:picLocks noChangeAspect="1"/>
          </p:cNvPicPr>
          <p:nvPr/>
        </p:nvPicPr>
        <p:blipFill rotWithShape="1">
          <a:blip r:embed="rId3"/>
          <a:srcRect l="4397" r="4397" b="1828"/>
          <a:stretch/>
        </p:blipFill>
        <p:spPr>
          <a:xfrm>
            <a:off x="5641986" y="2063304"/>
            <a:ext cx="2232125" cy="2232125"/>
          </a:xfrm>
          <a:prstGeom prst="rect">
            <a:avLst/>
          </a:prstGeom>
        </p:spPr>
      </p:pic>
      <p:pic>
        <p:nvPicPr>
          <p:cNvPr id="31" name="Picture 30" descr="https://spacegate.cnes.fr/sites/default/files/styles/wysiwyg_popup/public/drupal/202205/image/gp_quezako-rover-mmx-navcams-em-calibration.jpg?itok=R4gfWoG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8218220" y="1371835"/>
            <a:ext cx="3895259" cy="2925643"/>
          </a:xfrm>
          <a:prstGeom prst="rect">
            <a:avLst/>
          </a:prstGeom>
          <a:noFill/>
          <a:ln>
            <a:noFill/>
          </a:ln>
        </p:spPr>
      </p:pic>
      <p:sp>
        <p:nvSpPr>
          <p:cNvPr id="6" name="Text Placeholder 5"/>
          <p:cNvSpPr>
            <a:spLocks noGrp="1"/>
          </p:cNvSpPr>
          <p:nvPr>
            <p:ph type="body" sz="quarter" idx="48"/>
          </p:nvPr>
        </p:nvSpPr>
        <p:spPr>
          <a:xfrm>
            <a:off x="1" y="5268"/>
            <a:ext cx="2218657" cy="242108"/>
          </a:xfrm>
        </p:spPr>
        <p:txBody>
          <a:bodyPr/>
          <a:lstStyle/>
          <a:p>
            <a:r>
              <a:rPr lang="fr-BE" dirty="0"/>
              <a:t>LX </a:t>
            </a:r>
            <a:r>
              <a:rPr lang="fr-BE" dirty="0" err="1"/>
              <a:t>intruments</a:t>
            </a:r>
            <a:r>
              <a:rPr lang="fr-BE" dirty="0"/>
              <a:t> – to </a:t>
            </a:r>
            <a:r>
              <a:rPr lang="fr-BE" dirty="0" err="1"/>
              <a:t>be</a:t>
            </a:r>
            <a:r>
              <a:rPr lang="fr-BE" dirty="0"/>
              <a:t> </a:t>
            </a:r>
            <a:r>
              <a:rPr lang="fr-BE" dirty="0" err="1"/>
              <a:t>launched</a:t>
            </a:r>
            <a:endParaRPr lang="fr-FR" dirty="0"/>
          </a:p>
        </p:txBody>
      </p:sp>
      <p:pic>
        <p:nvPicPr>
          <p:cNvPr id="2" name="Picture 1">
            <a:extLst>
              <a:ext uri="{FF2B5EF4-FFF2-40B4-BE49-F238E27FC236}">
                <a16:creationId xmlns:a16="http://schemas.microsoft.com/office/drawing/2014/main" id="{5BB077B3-A878-0A2D-9A72-30707F14CAE9}"/>
              </a:ext>
            </a:extLst>
          </p:cNvPr>
          <p:cNvPicPr>
            <a:picLocks noChangeAspect="1"/>
          </p:cNvPicPr>
          <p:nvPr/>
        </p:nvPicPr>
        <p:blipFill rotWithShape="1">
          <a:blip r:embed="rId5">
            <a:extLst>
              <a:ext uri="{28A0092B-C50C-407E-A947-70E740481C1C}">
                <a14:useLocalDpi xmlns:a14="http://schemas.microsoft.com/office/drawing/2010/main" val="0"/>
              </a:ext>
            </a:extLst>
          </a:blip>
          <a:srcRect t="-56" b="78502"/>
          <a:stretch/>
        </p:blipFill>
        <p:spPr>
          <a:xfrm>
            <a:off x="-65196" y="5198783"/>
            <a:ext cx="12322391" cy="2119150"/>
          </a:xfrm>
          <a:prstGeom prst="rect">
            <a:avLst/>
          </a:prstGeom>
        </p:spPr>
      </p:pic>
      <p:pic>
        <p:nvPicPr>
          <p:cNvPr id="7" name="Picture 6">
            <a:extLst>
              <a:ext uri="{FF2B5EF4-FFF2-40B4-BE49-F238E27FC236}">
                <a16:creationId xmlns:a16="http://schemas.microsoft.com/office/drawing/2014/main" id="{EC2C0F12-110A-E669-7728-A4715F925730}"/>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l="-632" r="632" b="30972"/>
          <a:stretch/>
        </p:blipFill>
        <p:spPr>
          <a:xfrm>
            <a:off x="934861" y="6078525"/>
            <a:ext cx="1129222" cy="779475"/>
          </a:xfrm>
          <a:prstGeom prst="rect">
            <a:avLst/>
          </a:prstGeom>
          <a:noFill/>
        </p:spPr>
      </p:pic>
      <p:pic>
        <p:nvPicPr>
          <p:cNvPr id="8" name="Picture 7">
            <a:extLst>
              <a:ext uri="{FF2B5EF4-FFF2-40B4-BE49-F238E27FC236}">
                <a16:creationId xmlns:a16="http://schemas.microsoft.com/office/drawing/2014/main" id="{D6422CAC-A338-B98B-0E84-D49509CD7385}"/>
              </a:ext>
            </a:extLst>
          </p:cNvPr>
          <p:cNvPicPr>
            <a:picLocks noChangeAspect="1"/>
          </p:cNvPicPr>
          <p:nvPr/>
        </p:nvPicPr>
        <p:blipFill>
          <a:blip r:embed="rId7" cstate="screen">
            <a:extLst>
              <a:ext uri="{28A0092B-C50C-407E-A947-70E740481C1C}">
                <a14:useLocalDpi xmlns:a14="http://schemas.microsoft.com/office/drawing/2010/main" val="0"/>
              </a:ext>
            </a:extLst>
          </a:blip>
          <a:srcRect/>
          <a:stretch/>
        </p:blipFill>
        <p:spPr>
          <a:xfrm>
            <a:off x="2136798" y="6032290"/>
            <a:ext cx="433425" cy="411921"/>
          </a:xfrm>
          <a:prstGeom prst="rect">
            <a:avLst/>
          </a:prstGeom>
          <a:noFill/>
        </p:spPr>
      </p:pic>
      <p:pic>
        <p:nvPicPr>
          <p:cNvPr id="9" name="Picture 8">
            <a:extLst>
              <a:ext uri="{FF2B5EF4-FFF2-40B4-BE49-F238E27FC236}">
                <a16:creationId xmlns:a16="http://schemas.microsoft.com/office/drawing/2014/main" id="{E4521A8A-E944-AD67-94BD-FA933CDEAD0A}"/>
              </a:ext>
            </a:extLst>
          </p:cNvPr>
          <p:cNvPicPr>
            <a:picLocks noChangeAspect="1"/>
          </p:cNvPicPr>
          <p:nvPr/>
        </p:nvPicPr>
        <p:blipFill rotWithShape="1">
          <a:blip r:embed="rId8" cstate="screen">
            <a:extLst>
              <a:ext uri="{28A0092B-C50C-407E-A947-70E740481C1C}">
                <a14:useLocalDpi xmlns:a14="http://schemas.microsoft.com/office/drawing/2010/main" val="0"/>
              </a:ext>
            </a:extLst>
          </a:blip>
          <a:srcRect l="2723" t="3378" r="-2723" b="22750"/>
          <a:stretch/>
        </p:blipFill>
        <p:spPr>
          <a:xfrm>
            <a:off x="4857053" y="6297395"/>
            <a:ext cx="758887" cy="560605"/>
          </a:xfrm>
          <a:prstGeom prst="rect">
            <a:avLst/>
          </a:prstGeom>
        </p:spPr>
      </p:pic>
      <p:pic>
        <p:nvPicPr>
          <p:cNvPr id="10" name="Picture 9">
            <a:extLst>
              <a:ext uri="{FF2B5EF4-FFF2-40B4-BE49-F238E27FC236}">
                <a16:creationId xmlns:a16="http://schemas.microsoft.com/office/drawing/2014/main" id="{BA01C5DB-E1D5-8462-ED43-75E38F5F28A6}"/>
              </a:ext>
            </a:extLst>
          </p:cNvPr>
          <p:cNvPicPr>
            <a:picLocks noChangeAspect="1"/>
          </p:cNvPicPr>
          <p:nvPr/>
        </p:nvPicPr>
        <p:blipFill>
          <a:blip r:embed="rId9" cstate="screen">
            <a:extLst>
              <a:ext uri="{28A0092B-C50C-407E-A947-70E740481C1C}">
                <a14:useLocalDpi xmlns:a14="http://schemas.microsoft.com/office/drawing/2010/main" val="0"/>
              </a:ext>
            </a:extLst>
          </a:blip>
          <a:srcRect/>
          <a:stretch/>
        </p:blipFill>
        <p:spPr>
          <a:xfrm>
            <a:off x="5979296" y="6115818"/>
            <a:ext cx="375476" cy="354021"/>
          </a:xfrm>
          <a:prstGeom prst="rect">
            <a:avLst/>
          </a:prstGeom>
          <a:noFill/>
        </p:spPr>
      </p:pic>
      <p:pic>
        <p:nvPicPr>
          <p:cNvPr id="11" name="Picture 2">
            <a:extLst>
              <a:ext uri="{FF2B5EF4-FFF2-40B4-BE49-F238E27FC236}">
                <a16:creationId xmlns:a16="http://schemas.microsoft.com/office/drawing/2014/main" id="{27FCEE8A-6CC4-0588-91E5-10C3648D4EA9}"/>
              </a:ext>
            </a:extLst>
          </p:cNvPr>
          <p:cNvPicPr>
            <a:picLocks noChangeAspect="1" noChangeArrowheads="1"/>
          </p:cNvPicPr>
          <p:nvPr/>
        </p:nvPicPr>
        <p:blipFill rotWithShape="1">
          <a:blip r:embed="rId10" cstate="screen">
            <a:extLst>
              <a:ext uri="{28A0092B-C50C-407E-A947-70E740481C1C}">
                <a14:useLocalDpi xmlns:a14="http://schemas.microsoft.com/office/drawing/2010/main" val="0"/>
              </a:ext>
            </a:extLst>
          </a:blip>
          <a:srcRect l="19090" t="7091" r="6230" b="32412"/>
          <a:stretch/>
        </p:blipFill>
        <p:spPr bwMode="auto">
          <a:xfrm>
            <a:off x="8016334" y="5251996"/>
            <a:ext cx="2397743" cy="1606004"/>
          </a:xfrm>
          <a:prstGeom prst="rect">
            <a:avLst/>
          </a:prstGeom>
          <a:noFill/>
        </p:spPr>
      </p:pic>
      <p:pic>
        <p:nvPicPr>
          <p:cNvPr id="12" name="Picture 11">
            <a:extLst>
              <a:ext uri="{FF2B5EF4-FFF2-40B4-BE49-F238E27FC236}">
                <a16:creationId xmlns:a16="http://schemas.microsoft.com/office/drawing/2014/main" id="{F51F8F86-1B5F-7327-FED2-EE124DDBFA08}"/>
              </a:ext>
            </a:extLst>
          </p:cNvPr>
          <p:cNvPicPr>
            <a:picLocks noChangeAspect="1"/>
          </p:cNvPicPr>
          <p:nvPr/>
        </p:nvPicPr>
        <p:blipFill>
          <a:blip r:embed="rId11" cstate="screen">
            <a:extLst>
              <a:ext uri="{28A0092B-C50C-407E-A947-70E740481C1C}">
                <a14:useLocalDpi xmlns:a14="http://schemas.microsoft.com/office/drawing/2010/main" val="0"/>
              </a:ext>
            </a:extLst>
          </a:blip>
          <a:srcRect/>
          <a:stretch/>
        </p:blipFill>
        <p:spPr>
          <a:xfrm>
            <a:off x="10403098" y="5691443"/>
            <a:ext cx="387082" cy="387082"/>
          </a:xfrm>
          <a:prstGeom prst="rect">
            <a:avLst/>
          </a:prstGeom>
          <a:noFill/>
        </p:spPr>
      </p:pic>
      <p:pic>
        <p:nvPicPr>
          <p:cNvPr id="13" name="Picture 12">
            <a:extLst>
              <a:ext uri="{FF2B5EF4-FFF2-40B4-BE49-F238E27FC236}">
                <a16:creationId xmlns:a16="http://schemas.microsoft.com/office/drawing/2014/main" id="{302A8A45-070E-6F8E-8732-9AA473D23608}"/>
              </a:ext>
            </a:extLst>
          </p:cNvPr>
          <p:cNvPicPr>
            <a:picLocks noChangeAspect="1"/>
          </p:cNvPicPr>
          <p:nvPr/>
        </p:nvPicPr>
        <p:blipFill>
          <a:blip r:embed="rId12" cstate="screen">
            <a:extLst>
              <a:ext uri="{28A0092B-C50C-407E-A947-70E740481C1C}">
                <a14:useLocalDpi xmlns:a14="http://schemas.microsoft.com/office/drawing/2010/main" val="0"/>
              </a:ext>
            </a:extLst>
          </a:blip>
          <a:srcRect/>
          <a:stretch/>
        </p:blipFill>
        <p:spPr>
          <a:xfrm>
            <a:off x="11209363" y="5687980"/>
            <a:ext cx="376224" cy="376224"/>
          </a:xfrm>
          <a:prstGeom prst="rect">
            <a:avLst/>
          </a:prstGeom>
          <a:noFill/>
        </p:spPr>
      </p:pic>
      <p:pic>
        <p:nvPicPr>
          <p:cNvPr id="14" name="Picture 13">
            <a:extLst>
              <a:ext uri="{FF2B5EF4-FFF2-40B4-BE49-F238E27FC236}">
                <a16:creationId xmlns:a16="http://schemas.microsoft.com/office/drawing/2014/main" id="{2B4AEB0B-1596-B353-573C-1FDA57CDF631}"/>
              </a:ext>
            </a:extLst>
          </p:cNvPr>
          <p:cNvPicPr>
            <a:picLocks noChangeAspect="1"/>
          </p:cNvPicPr>
          <p:nvPr/>
        </p:nvPicPr>
        <p:blipFill>
          <a:blip r:embed="rId13" cstate="screen">
            <a:extLst>
              <a:ext uri="{28A0092B-C50C-407E-A947-70E740481C1C}">
                <a14:useLocalDpi xmlns:a14="http://schemas.microsoft.com/office/drawing/2010/main" val="0"/>
              </a:ext>
            </a:extLst>
          </a:blip>
          <a:srcRect/>
          <a:stretch/>
        </p:blipFill>
        <p:spPr>
          <a:xfrm>
            <a:off x="10822038" y="5687980"/>
            <a:ext cx="362500" cy="368869"/>
          </a:xfrm>
          <a:prstGeom prst="rect">
            <a:avLst/>
          </a:prstGeom>
          <a:noFill/>
        </p:spPr>
      </p:pic>
      <p:pic>
        <p:nvPicPr>
          <p:cNvPr id="15" name="Content Placeholder 5">
            <a:extLst>
              <a:ext uri="{FF2B5EF4-FFF2-40B4-BE49-F238E27FC236}">
                <a16:creationId xmlns:a16="http://schemas.microsoft.com/office/drawing/2014/main" id="{97BCC5B7-D5DE-5BFC-E472-2575D1696BB4}"/>
              </a:ext>
            </a:extLst>
          </p:cNvPr>
          <p:cNvPicPr>
            <a:picLocks noChangeAspect="1"/>
          </p:cNvPicPr>
          <p:nvPr/>
        </p:nvPicPr>
        <p:blipFill rotWithShape="1">
          <a:blip r:embed="rId14" cstate="screen">
            <a:extLst>
              <a:ext uri="{28A0092B-C50C-407E-A947-70E740481C1C}">
                <a14:useLocalDpi xmlns:a14="http://schemas.microsoft.com/office/drawing/2010/main" val="0"/>
              </a:ext>
            </a:extLst>
          </a:blip>
          <a:srcRect l="36967" r="5128" b="22117"/>
          <a:stretch/>
        </p:blipFill>
        <p:spPr>
          <a:xfrm>
            <a:off x="3562184" y="5770247"/>
            <a:ext cx="898504" cy="906357"/>
          </a:xfrm>
          <a:prstGeom prst="ellipse">
            <a:avLst/>
          </a:prstGeom>
          <a:ln w="38100" cap="rnd">
            <a:solidFill>
              <a:schemeClr val="accent1">
                <a:lumMod val="60000"/>
                <a:lumOff val="4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6" name="TextBox 15">
            <a:extLst>
              <a:ext uri="{FF2B5EF4-FFF2-40B4-BE49-F238E27FC236}">
                <a16:creationId xmlns:a16="http://schemas.microsoft.com/office/drawing/2014/main" id="{FF85093F-09A7-6010-D520-77F34FD36A50}"/>
              </a:ext>
            </a:extLst>
          </p:cNvPr>
          <p:cNvSpPr txBox="1"/>
          <p:nvPr/>
        </p:nvSpPr>
        <p:spPr>
          <a:xfrm>
            <a:off x="4211848" y="6628539"/>
            <a:ext cx="433132" cy="230832"/>
          </a:xfrm>
          <a:prstGeom prst="rect">
            <a:avLst/>
          </a:prstGeom>
          <a:noFill/>
        </p:spPr>
        <p:txBody>
          <a:bodyPr wrap="none" rtlCol="0">
            <a:spAutoFit/>
          </a:bodyPr>
          <a:lstStyle/>
          <a:p>
            <a:r>
              <a:rPr lang="fr-FR" sz="900" b="1" dirty="0">
                <a:solidFill>
                  <a:schemeClr val="accent1">
                    <a:lumMod val="60000"/>
                    <a:lumOff val="40000"/>
                  </a:schemeClr>
                </a:solidFill>
              </a:rPr>
              <a:t>UVIS</a:t>
            </a:r>
          </a:p>
        </p:txBody>
      </p:sp>
      <p:grpSp>
        <p:nvGrpSpPr>
          <p:cNvPr id="17" name="Group 16">
            <a:extLst>
              <a:ext uri="{FF2B5EF4-FFF2-40B4-BE49-F238E27FC236}">
                <a16:creationId xmlns:a16="http://schemas.microsoft.com/office/drawing/2014/main" id="{A93316F4-D1F1-BCB2-CDFA-29B3AE771F69}"/>
              </a:ext>
            </a:extLst>
          </p:cNvPr>
          <p:cNvGrpSpPr/>
          <p:nvPr/>
        </p:nvGrpSpPr>
        <p:grpSpPr>
          <a:xfrm>
            <a:off x="9153427" y="5593664"/>
            <a:ext cx="2992604" cy="1218720"/>
            <a:chOff x="9153427" y="5593664"/>
            <a:chExt cx="2992604" cy="1218720"/>
          </a:xfrm>
        </p:grpSpPr>
        <p:sp>
          <p:nvSpPr>
            <p:cNvPr id="18" name="Arc 17">
              <a:extLst>
                <a:ext uri="{FF2B5EF4-FFF2-40B4-BE49-F238E27FC236}">
                  <a16:creationId xmlns:a16="http://schemas.microsoft.com/office/drawing/2014/main" id="{508C884A-ACF6-3B5C-D487-147DF40D82E7}"/>
                </a:ext>
              </a:extLst>
            </p:cNvPr>
            <p:cNvSpPr/>
            <p:nvPr/>
          </p:nvSpPr>
          <p:spPr>
            <a:xfrm rot="19710264">
              <a:off x="9153427" y="5747816"/>
              <a:ext cx="2520930" cy="729941"/>
            </a:xfrm>
            <a:prstGeom prst="arc">
              <a:avLst>
                <a:gd name="adj1" fmla="val 21251417"/>
                <a:gd name="adj2" fmla="val 10260538"/>
              </a:avLst>
            </a:prstGeom>
            <a:ln w="19050">
              <a:solidFill>
                <a:schemeClr val="tx2">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19" name="Arc 18">
              <a:extLst>
                <a:ext uri="{FF2B5EF4-FFF2-40B4-BE49-F238E27FC236}">
                  <a16:creationId xmlns:a16="http://schemas.microsoft.com/office/drawing/2014/main" id="{8D21A8E7-7284-7C58-0A95-6CAD3885817E}"/>
                </a:ext>
              </a:extLst>
            </p:cNvPr>
            <p:cNvSpPr/>
            <p:nvPr/>
          </p:nvSpPr>
          <p:spPr>
            <a:xfrm rot="8747299">
              <a:off x="10562917" y="5593664"/>
              <a:ext cx="973475" cy="248575"/>
            </a:xfrm>
            <a:prstGeom prst="arc">
              <a:avLst>
                <a:gd name="adj1" fmla="val 19682587"/>
                <a:gd name="adj2" fmla="val 11870204"/>
              </a:avLst>
            </a:prstGeom>
            <a:ln w="19050">
              <a:solidFill>
                <a:schemeClr val="tx2">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0" name="Arc 19">
              <a:extLst>
                <a:ext uri="{FF2B5EF4-FFF2-40B4-BE49-F238E27FC236}">
                  <a16:creationId xmlns:a16="http://schemas.microsoft.com/office/drawing/2014/main" id="{BD1D042D-78DE-25F7-EFC7-DCC8C606072C}"/>
                </a:ext>
              </a:extLst>
            </p:cNvPr>
            <p:cNvSpPr/>
            <p:nvPr/>
          </p:nvSpPr>
          <p:spPr>
            <a:xfrm rot="9020524">
              <a:off x="10138361" y="5628792"/>
              <a:ext cx="1400481" cy="302914"/>
            </a:xfrm>
            <a:prstGeom prst="arc">
              <a:avLst>
                <a:gd name="adj1" fmla="val 3000446"/>
                <a:gd name="adj2" fmla="val 11008027"/>
              </a:avLst>
            </a:prstGeom>
            <a:ln w="19050">
              <a:solidFill>
                <a:schemeClr val="tx2">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21" name="Arc 20">
              <a:extLst>
                <a:ext uri="{FF2B5EF4-FFF2-40B4-BE49-F238E27FC236}">
                  <a16:creationId xmlns:a16="http://schemas.microsoft.com/office/drawing/2014/main" id="{7F985A51-D656-8B2D-843A-A6A26E385F4C}"/>
                </a:ext>
              </a:extLst>
            </p:cNvPr>
            <p:cNvSpPr/>
            <p:nvPr/>
          </p:nvSpPr>
          <p:spPr>
            <a:xfrm rot="19710264">
              <a:off x="10294682" y="5660964"/>
              <a:ext cx="996647" cy="369845"/>
            </a:xfrm>
            <a:prstGeom prst="arc">
              <a:avLst>
                <a:gd name="adj1" fmla="val 21219675"/>
                <a:gd name="adj2" fmla="val 12379347"/>
              </a:avLst>
            </a:prstGeom>
            <a:ln w="19050">
              <a:solidFill>
                <a:schemeClr val="tx2">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pic>
          <p:nvPicPr>
            <p:cNvPr id="22" name="Picture 21" descr="https://microcameras.space/wp-content/uploads/2020/01/JMC-1.jpg">
              <a:extLst>
                <a:ext uri="{FF2B5EF4-FFF2-40B4-BE49-F238E27FC236}">
                  <a16:creationId xmlns:a16="http://schemas.microsoft.com/office/drawing/2014/main" id="{7EA1E97C-548A-543F-45F8-32ECB1BA035C}"/>
                </a:ext>
              </a:extLst>
            </p:cNvPr>
            <p:cNvPicPr>
              <a:picLocks noChangeAspect="1"/>
            </p:cNvPicPr>
            <p:nvPr/>
          </p:nvPicPr>
          <p:blipFill>
            <a:blip r:embed="rId15" cstate="screen">
              <a:extLst>
                <a:ext uri="{28A0092B-C50C-407E-A947-70E740481C1C}">
                  <a14:useLocalDpi xmlns:a14="http://schemas.microsoft.com/office/drawing/2010/main" val="0"/>
                </a:ext>
              </a:extLst>
            </a:blip>
            <a:srcRect/>
            <a:stretch>
              <a:fillRect/>
            </a:stretch>
          </p:blipFill>
          <p:spPr bwMode="auto">
            <a:xfrm>
              <a:off x="11555256" y="5975110"/>
              <a:ext cx="590775" cy="568754"/>
            </a:xfrm>
            <a:prstGeom prst="ellipse">
              <a:avLst/>
            </a:prstGeom>
            <a:ln w="38100" cap="rnd">
              <a:solidFill>
                <a:schemeClr val="tx2">
                  <a:lumMod val="60000"/>
                  <a:lumOff val="4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3" name="TextBox 22">
              <a:extLst>
                <a:ext uri="{FF2B5EF4-FFF2-40B4-BE49-F238E27FC236}">
                  <a16:creationId xmlns:a16="http://schemas.microsoft.com/office/drawing/2014/main" id="{3A9CEB52-2BA9-BC6F-7F27-B73CF8810235}"/>
                </a:ext>
              </a:extLst>
            </p:cNvPr>
            <p:cNvSpPr txBox="1"/>
            <p:nvPr/>
          </p:nvSpPr>
          <p:spPr>
            <a:xfrm>
              <a:off x="11593801" y="6581552"/>
              <a:ext cx="498855" cy="230832"/>
            </a:xfrm>
            <a:prstGeom prst="rect">
              <a:avLst/>
            </a:prstGeom>
            <a:noFill/>
            <a:ln>
              <a:noFill/>
            </a:ln>
          </p:spPr>
          <p:txBody>
            <a:bodyPr wrap="none" rtlCol="0">
              <a:spAutoFit/>
            </a:bodyPr>
            <a:lstStyle/>
            <a:p>
              <a:r>
                <a:rPr lang="fr-FR" sz="900" b="1" dirty="0">
                  <a:solidFill>
                    <a:schemeClr val="accent1">
                      <a:lumMod val="60000"/>
                      <a:lumOff val="40000"/>
                    </a:schemeClr>
                  </a:solidFill>
                </a:rPr>
                <a:t>JUICE</a:t>
              </a:r>
            </a:p>
          </p:txBody>
        </p:sp>
      </p:grpSp>
      <p:grpSp>
        <p:nvGrpSpPr>
          <p:cNvPr id="28" name="Group 27">
            <a:extLst>
              <a:ext uri="{FF2B5EF4-FFF2-40B4-BE49-F238E27FC236}">
                <a16:creationId xmlns:a16="http://schemas.microsoft.com/office/drawing/2014/main" id="{3A96F0FB-BCFA-7866-377F-E69A54D3F577}"/>
              </a:ext>
            </a:extLst>
          </p:cNvPr>
          <p:cNvGrpSpPr/>
          <p:nvPr/>
        </p:nvGrpSpPr>
        <p:grpSpPr>
          <a:xfrm>
            <a:off x="6229508" y="6005999"/>
            <a:ext cx="1147987" cy="730191"/>
            <a:chOff x="6229508" y="6005999"/>
            <a:chExt cx="1147987" cy="730191"/>
          </a:xfrm>
        </p:grpSpPr>
        <p:pic>
          <p:nvPicPr>
            <p:cNvPr id="24" name="Picture 23">
              <a:extLst>
                <a:ext uri="{FF2B5EF4-FFF2-40B4-BE49-F238E27FC236}">
                  <a16:creationId xmlns:a16="http://schemas.microsoft.com/office/drawing/2014/main" id="{99033CA8-0EC5-6869-F32E-C740F3E685C7}"/>
                </a:ext>
              </a:extLst>
            </p:cNvPr>
            <p:cNvPicPr>
              <a:picLocks noChangeAspect="1"/>
            </p:cNvPicPr>
            <p:nvPr/>
          </p:nvPicPr>
          <p:blipFill>
            <a:blip r:embed="rId3"/>
            <a:stretch>
              <a:fillRect/>
            </a:stretch>
          </p:blipFill>
          <p:spPr>
            <a:xfrm>
              <a:off x="6589574" y="6005999"/>
              <a:ext cx="581319" cy="540000"/>
            </a:xfrm>
            <a:prstGeom prst="ellipse">
              <a:avLst/>
            </a:prstGeom>
            <a:ln w="381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cxnSp>
          <p:nvCxnSpPr>
            <p:cNvPr id="25" name="Straight Connector 24">
              <a:extLst>
                <a:ext uri="{FF2B5EF4-FFF2-40B4-BE49-F238E27FC236}">
                  <a16:creationId xmlns:a16="http://schemas.microsoft.com/office/drawing/2014/main" id="{B92A6ED7-0113-E61D-0C78-3B1EFC5D7EFF}"/>
                </a:ext>
              </a:extLst>
            </p:cNvPr>
            <p:cNvCxnSpPr>
              <a:endCxn id="24" idx="2"/>
            </p:cNvCxnSpPr>
            <p:nvPr/>
          </p:nvCxnSpPr>
          <p:spPr>
            <a:xfrm flipV="1">
              <a:off x="6229508" y="6275999"/>
              <a:ext cx="360066" cy="56748"/>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0C36289D-20BA-3C53-03B0-4CD02CEC3709}"/>
                </a:ext>
              </a:extLst>
            </p:cNvPr>
            <p:cNvSpPr txBox="1"/>
            <p:nvPr/>
          </p:nvSpPr>
          <p:spPr>
            <a:xfrm>
              <a:off x="6923525" y="6505358"/>
              <a:ext cx="453970" cy="230832"/>
            </a:xfrm>
            <a:prstGeom prst="rect">
              <a:avLst/>
            </a:prstGeom>
            <a:noFill/>
          </p:spPr>
          <p:txBody>
            <a:bodyPr wrap="none" rtlCol="0">
              <a:spAutoFit/>
            </a:bodyPr>
            <a:lstStyle/>
            <a:p>
              <a:r>
                <a:rPr lang="fr-FR" sz="900" b="1" dirty="0">
                  <a:solidFill>
                    <a:schemeClr val="bg1"/>
                  </a:solidFill>
                </a:rPr>
                <a:t>MMX</a:t>
              </a:r>
            </a:p>
          </p:txBody>
        </p:sp>
      </p:grpSp>
      <p:sp>
        <p:nvSpPr>
          <p:cNvPr id="27" name="Arc 26">
            <a:extLst>
              <a:ext uri="{FF2B5EF4-FFF2-40B4-BE49-F238E27FC236}">
                <a16:creationId xmlns:a16="http://schemas.microsoft.com/office/drawing/2014/main" id="{B45EB319-BC9B-95C0-3A19-C4DC4904BD24}"/>
              </a:ext>
            </a:extLst>
          </p:cNvPr>
          <p:cNvSpPr/>
          <p:nvPr/>
        </p:nvSpPr>
        <p:spPr>
          <a:xfrm rot="3190978">
            <a:off x="4412746" y="6447411"/>
            <a:ext cx="1430327" cy="476343"/>
          </a:xfrm>
          <a:prstGeom prst="arc">
            <a:avLst>
              <a:gd name="adj1" fmla="val 4720795"/>
              <a:gd name="adj2" fmla="val 13190572"/>
            </a:avLst>
          </a:prstGeom>
          <a:ln w="19050">
            <a:solidFill>
              <a:schemeClr val="accent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9" name="Content Placeholder 2">
            <a:extLst>
              <a:ext uri="{FF2B5EF4-FFF2-40B4-BE49-F238E27FC236}">
                <a16:creationId xmlns:a16="http://schemas.microsoft.com/office/drawing/2014/main" id="{42EE71BC-6272-20C4-F31B-D12C36E52AA5}"/>
              </a:ext>
            </a:extLst>
          </p:cNvPr>
          <p:cNvSpPr txBox="1">
            <a:spLocks/>
          </p:cNvSpPr>
          <p:nvPr/>
        </p:nvSpPr>
        <p:spPr>
          <a:xfrm rot="16200000">
            <a:off x="11352608" y="3591178"/>
            <a:ext cx="1150488" cy="371255"/>
          </a:xfrm>
          <a:prstGeom prst="rect">
            <a:avLst/>
          </a:prstGeom>
        </p:spPr>
        <p:txBody>
          <a:bodyPr wrap="square">
            <a:spAutoFit/>
          </a:bodyPr>
          <a:lstStyle>
            <a:lvl1pPr marL="216000" indent="-216000" algn="l" defTabSz="914400" rtl="0" eaLnBrk="1" latinLnBrk="0" hangingPunct="1">
              <a:lnSpc>
                <a:spcPts val="2500"/>
              </a:lnSpc>
              <a:spcBef>
                <a:spcPts val="600"/>
              </a:spcBef>
              <a:buClr>
                <a:srgbClr val="DA3132"/>
              </a:buClr>
              <a:buFont typeface="Wingdings" panose="05000000000000000000" pitchFamily="2" charset="2"/>
              <a:buChar char="§"/>
              <a:defRPr sz="2000" kern="1200">
                <a:solidFill>
                  <a:srgbClr val="002339"/>
                </a:solidFill>
                <a:latin typeface="Roboto Light" panose="02000000000000000000" pitchFamily="2" charset="0"/>
                <a:ea typeface="Roboto Light" panose="02000000000000000000" pitchFamily="2" charset="0"/>
                <a:cs typeface="+mn-cs"/>
              </a:defRPr>
            </a:lvl1pPr>
            <a:lvl2pPr marL="648000" indent="-180000" algn="l" defTabSz="914400" rtl="0" eaLnBrk="1" latinLnBrk="0" hangingPunct="1">
              <a:lnSpc>
                <a:spcPts val="2200"/>
              </a:lnSpc>
              <a:spcBef>
                <a:spcPts val="300"/>
              </a:spcBef>
              <a:buClr>
                <a:srgbClr val="9EA3B5"/>
              </a:buClr>
              <a:buFont typeface="Wingdings" panose="05000000000000000000" pitchFamily="2" charset="2"/>
              <a:buChar char="§"/>
              <a:defRPr sz="1600" kern="1200">
                <a:solidFill>
                  <a:srgbClr val="002339"/>
                </a:solidFill>
                <a:latin typeface="Roboto Light" panose="02000000000000000000" pitchFamily="2" charset="0"/>
                <a:ea typeface="Roboto Light" panose="02000000000000000000" pitchFamily="2" charset="0"/>
                <a:cs typeface="+mn-cs"/>
              </a:defRPr>
            </a:lvl2pPr>
            <a:lvl3pPr marL="1080000" indent="-144000" algn="l" defTabSz="914400" rtl="0" eaLnBrk="1" latinLnBrk="0" hangingPunct="1">
              <a:lnSpc>
                <a:spcPts val="1700"/>
              </a:lnSpc>
              <a:spcBef>
                <a:spcPts val="400"/>
              </a:spcBef>
              <a:spcAft>
                <a:spcPts val="0"/>
              </a:spcAft>
              <a:buClr>
                <a:srgbClr val="002339"/>
              </a:buClr>
              <a:buFont typeface="Arial" panose="020B0604020202020204" pitchFamily="34" charset="0"/>
              <a:buChar char="•"/>
              <a:defRPr sz="1300" kern="1200">
                <a:solidFill>
                  <a:srgbClr val="002339"/>
                </a:solidFill>
                <a:latin typeface="Roboto Light" panose="02000000000000000000" pitchFamily="2" charset="0"/>
                <a:ea typeface="Roboto Light"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33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33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t>© </a:t>
            </a:r>
            <a:r>
              <a:rPr lang="fr-BE" sz="1200" dirty="0"/>
              <a:t>CNES</a:t>
            </a:r>
            <a:endParaRPr lang="en-GB" sz="1200" dirty="0"/>
          </a:p>
        </p:txBody>
      </p:sp>
      <p:grpSp>
        <p:nvGrpSpPr>
          <p:cNvPr id="5" name="Group 4"/>
          <p:cNvGrpSpPr/>
          <p:nvPr/>
        </p:nvGrpSpPr>
        <p:grpSpPr>
          <a:xfrm>
            <a:off x="8184827" y="1371835"/>
            <a:ext cx="3986766" cy="5595014"/>
            <a:chOff x="8238095" y="2075261"/>
            <a:chExt cx="3978750" cy="5583764"/>
          </a:xfrm>
        </p:grpSpPr>
        <p:pic>
          <p:nvPicPr>
            <p:cNvPr id="45" name="Picture 44" descr="Fig. 1"/>
            <p:cNvPicPr>
              <a:picLocks noChangeAspect="1"/>
            </p:cNvPicPr>
            <p:nvPr/>
          </p:nvPicPr>
          <p:blipFill>
            <a:blip r:embed="rId16" cstate="screen">
              <a:extLst>
                <a:ext uri="{28A0092B-C50C-407E-A947-70E740481C1C}">
                  <a14:useLocalDpi xmlns:a14="http://schemas.microsoft.com/office/drawing/2010/main" val="0"/>
                </a:ext>
              </a:extLst>
            </a:blip>
            <a:srcRect/>
            <a:stretch>
              <a:fillRect/>
            </a:stretch>
          </p:blipFill>
          <p:spPr bwMode="auto">
            <a:xfrm>
              <a:off x="8238095" y="2075261"/>
              <a:ext cx="3968953" cy="5583764"/>
            </a:xfrm>
            <a:prstGeom prst="rect">
              <a:avLst/>
            </a:prstGeom>
            <a:noFill/>
            <a:ln>
              <a:noFill/>
            </a:ln>
          </p:spPr>
        </p:pic>
        <p:sp>
          <p:nvSpPr>
            <p:cNvPr id="46" name="Content Placeholder 2"/>
            <p:cNvSpPr txBox="1">
              <a:spLocks/>
            </p:cNvSpPr>
            <p:nvPr/>
          </p:nvSpPr>
          <p:spPr>
            <a:xfrm rot="16200000">
              <a:off x="11285366" y="6229983"/>
              <a:ext cx="1492279" cy="370679"/>
            </a:xfrm>
            <a:prstGeom prst="rect">
              <a:avLst/>
            </a:prstGeom>
          </p:spPr>
          <p:txBody>
            <a:bodyPr wrap="square">
              <a:spAutoFit/>
            </a:bodyPr>
            <a:lstStyle>
              <a:lvl1pPr marL="216000" indent="-216000" algn="l" defTabSz="914400" rtl="0" eaLnBrk="1" latinLnBrk="0" hangingPunct="1">
                <a:lnSpc>
                  <a:spcPts val="2500"/>
                </a:lnSpc>
                <a:spcBef>
                  <a:spcPts val="600"/>
                </a:spcBef>
                <a:buClr>
                  <a:srgbClr val="DA3132"/>
                </a:buClr>
                <a:buFont typeface="Wingdings" panose="05000000000000000000" pitchFamily="2" charset="2"/>
                <a:buChar char="§"/>
                <a:defRPr sz="2000" kern="1200">
                  <a:solidFill>
                    <a:srgbClr val="002339"/>
                  </a:solidFill>
                  <a:latin typeface="Roboto Light" panose="02000000000000000000" pitchFamily="2" charset="0"/>
                  <a:ea typeface="Roboto Light" panose="02000000000000000000" pitchFamily="2" charset="0"/>
                  <a:cs typeface="+mn-cs"/>
                </a:defRPr>
              </a:lvl1pPr>
              <a:lvl2pPr marL="648000" indent="-180000" algn="l" defTabSz="914400" rtl="0" eaLnBrk="1" latinLnBrk="0" hangingPunct="1">
                <a:lnSpc>
                  <a:spcPts val="2200"/>
                </a:lnSpc>
                <a:spcBef>
                  <a:spcPts val="300"/>
                </a:spcBef>
                <a:buClr>
                  <a:srgbClr val="9EA3B5"/>
                </a:buClr>
                <a:buFont typeface="Wingdings" panose="05000000000000000000" pitchFamily="2" charset="2"/>
                <a:buChar char="§"/>
                <a:defRPr sz="1600" kern="1200">
                  <a:solidFill>
                    <a:srgbClr val="002339"/>
                  </a:solidFill>
                  <a:latin typeface="Roboto Light" panose="02000000000000000000" pitchFamily="2" charset="0"/>
                  <a:ea typeface="Roboto Light" panose="02000000000000000000" pitchFamily="2" charset="0"/>
                  <a:cs typeface="+mn-cs"/>
                </a:defRPr>
              </a:lvl2pPr>
              <a:lvl3pPr marL="1080000" indent="-144000" algn="l" defTabSz="914400" rtl="0" eaLnBrk="1" latinLnBrk="0" hangingPunct="1">
                <a:lnSpc>
                  <a:spcPts val="1700"/>
                </a:lnSpc>
                <a:spcBef>
                  <a:spcPts val="400"/>
                </a:spcBef>
                <a:spcAft>
                  <a:spcPts val="0"/>
                </a:spcAft>
                <a:buClr>
                  <a:srgbClr val="002339"/>
                </a:buClr>
                <a:buFont typeface="Arial" panose="020B0604020202020204" pitchFamily="34" charset="0"/>
                <a:buChar char="•"/>
                <a:defRPr sz="1300" kern="1200">
                  <a:solidFill>
                    <a:srgbClr val="002339"/>
                  </a:solidFill>
                  <a:latin typeface="Roboto Light" panose="02000000000000000000" pitchFamily="2" charset="0"/>
                  <a:ea typeface="Roboto Light"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33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33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t>© </a:t>
              </a:r>
              <a:r>
                <a:rPr lang="fr-BE" sz="1200" dirty="0"/>
                <a:t>CNES</a:t>
              </a:r>
              <a:endParaRPr lang="en-GB" sz="1200" dirty="0"/>
            </a:p>
          </p:txBody>
        </p:sp>
      </p:grpSp>
    </p:spTree>
    <p:extLst>
      <p:ext uri="{BB962C8B-B14F-4D97-AF65-F5344CB8AC3E}">
        <p14:creationId xmlns:p14="http://schemas.microsoft.com/office/powerpoint/2010/main" val="2344858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8"/>
          </p:nvPr>
        </p:nvSpPr>
        <p:spPr>
          <a:xfrm>
            <a:off x="1" y="5268"/>
            <a:ext cx="2218657" cy="242108"/>
          </a:xfrm>
        </p:spPr>
        <p:txBody>
          <a:bodyPr/>
          <a:lstStyle/>
          <a:p>
            <a:r>
              <a:rPr lang="fr-BE" dirty="0"/>
              <a:t>LX </a:t>
            </a:r>
            <a:r>
              <a:rPr lang="fr-BE" dirty="0" err="1"/>
              <a:t>intruments</a:t>
            </a:r>
            <a:r>
              <a:rPr lang="fr-BE" dirty="0"/>
              <a:t> – to </a:t>
            </a:r>
            <a:r>
              <a:rPr lang="fr-BE" dirty="0" err="1"/>
              <a:t>be</a:t>
            </a:r>
            <a:r>
              <a:rPr lang="fr-BE" dirty="0"/>
              <a:t> </a:t>
            </a:r>
            <a:r>
              <a:rPr lang="fr-BE" dirty="0" err="1"/>
              <a:t>launched</a:t>
            </a:r>
            <a:endParaRPr lang="fr-FR" dirty="0"/>
          </a:p>
        </p:txBody>
      </p:sp>
      <p:sp>
        <p:nvSpPr>
          <p:cNvPr id="4" name="Text Placeholder 3"/>
          <p:cNvSpPr>
            <a:spLocks noGrp="1"/>
          </p:cNvSpPr>
          <p:nvPr>
            <p:ph type="body" sz="quarter" idx="16"/>
          </p:nvPr>
        </p:nvSpPr>
        <p:spPr/>
        <p:txBody>
          <a:bodyPr/>
          <a:lstStyle/>
          <a:p>
            <a:r>
              <a:rPr lang="fr-BE" dirty="0" err="1"/>
              <a:t>Lunar</a:t>
            </a:r>
            <a:r>
              <a:rPr lang="fr-BE" dirty="0"/>
              <a:t> </a:t>
            </a:r>
            <a:r>
              <a:rPr lang="fr-BE" dirty="0" err="1"/>
              <a:t>Rovers</a:t>
            </a:r>
            <a:endParaRPr lang="fr-FR" dirty="0"/>
          </a:p>
        </p:txBody>
      </p:sp>
      <p:pic>
        <p:nvPicPr>
          <p:cNvPr id="6" name="Picture 5">
            <a:extLst>
              <a:ext uri="{FF2B5EF4-FFF2-40B4-BE49-F238E27FC236}">
                <a16:creationId xmlns:a16="http://schemas.microsoft.com/office/drawing/2014/main" id="{5300FA99-59B9-8AAD-0C72-44FBAA255D66}"/>
              </a:ext>
            </a:extLst>
          </p:cNvPr>
          <p:cNvPicPr>
            <a:picLocks noChangeAspect="1"/>
          </p:cNvPicPr>
          <p:nvPr/>
        </p:nvPicPr>
        <p:blipFill rotWithShape="1">
          <a:blip r:embed="rId3">
            <a:extLst>
              <a:ext uri="{28A0092B-C50C-407E-A947-70E740481C1C}">
                <a14:useLocalDpi xmlns:a14="http://schemas.microsoft.com/office/drawing/2010/main" val="0"/>
              </a:ext>
            </a:extLst>
          </a:blip>
          <a:srcRect t="-56" b="78502"/>
          <a:stretch/>
        </p:blipFill>
        <p:spPr>
          <a:xfrm>
            <a:off x="-65196" y="5198783"/>
            <a:ext cx="12322391" cy="2119150"/>
          </a:xfrm>
          <a:prstGeom prst="rect">
            <a:avLst/>
          </a:prstGeom>
        </p:spPr>
      </p:pic>
      <p:pic>
        <p:nvPicPr>
          <p:cNvPr id="7" name="Picture 6">
            <a:extLst>
              <a:ext uri="{FF2B5EF4-FFF2-40B4-BE49-F238E27FC236}">
                <a16:creationId xmlns:a16="http://schemas.microsoft.com/office/drawing/2014/main" id="{39D298F3-CCC6-4A26-AB48-7B6DF0CF8161}"/>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l="-632" r="632" b="30972"/>
          <a:stretch/>
        </p:blipFill>
        <p:spPr>
          <a:xfrm>
            <a:off x="934861" y="6078525"/>
            <a:ext cx="1129222" cy="779475"/>
          </a:xfrm>
          <a:prstGeom prst="rect">
            <a:avLst/>
          </a:prstGeom>
          <a:noFill/>
        </p:spPr>
      </p:pic>
      <p:pic>
        <p:nvPicPr>
          <p:cNvPr id="8" name="Picture 7">
            <a:extLst>
              <a:ext uri="{FF2B5EF4-FFF2-40B4-BE49-F238E27FC236}">
                <a16:creationId xmlns:a16="http://schemas.microsoft.com/office/drawing/2014/main" id="{946E22A9-EFD7-65CF-8E36-E8E3A63B4BDB}"/>
              </a:ext>
            </a:extLst>
          </p:cNvPr>
          <p:cNvPicPr>
            <a:picLocks noChangeAspect="1"/>
          </p:cNvPicPr>
          <p:nvPr/>
        </p:nvPicPr>
        <p:blipFill>
          <a:blip r:embed="rId5" cstate="screen">
            <a:extLst>
              <a:ext uri="{28A0092B-C50C-407E-A947-70E740481C1C}">
                <a14:useLocalDpi xmlns:a14="http://schemas.microsoft.com/office/drawing/2010/main" val="0"/>
              </a:ext>
            </a:extLst>
          </a:blip>
          <a:srcRect/>
          <a:stretch/>
        </p:blipFill>
        <p:spPr>
          <a:xfrm>
            <a:off x="2136798" y="6032290"/>
            <a:ext cx="433425" cy="411921"/>
          </a:xfrm>
          <a:prstGeom prst="rect">
            <a:avLst/>
          </a:prstGeom>
          <a:noFill/>
        </p:spPr>
      </p:pic>
      <p:pic>
        <p:nvPicPr>
          <p:cNvPr id="9" name="Picture 8">
            <a:extLst>
              <a:ext uri="{FF2B5EF4-FFF2-40B4-BE49-F238E27FC236}">
                <a16:creationId xmlns:a16="http://schemas.microsoft.com/office/drawing/2014/main" id="{45155E03-1FE9-4B9D-BEF8-5809B363ACC8}"/>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l="2723" t="3378" r="-2723" b="22750"/>
          <a:stretch/>
        </p:blipFill>
        <p:spPr>
          <a:xfrm>
            <a:off x="4857053" y="6297395"/>
            <a:ext cx="758887" cy="560605"/>
          </a:xfrm>
          <a:prstGeom prst="rect">
            <a:avLst/>
          </a:prstGeom>
        </p:spPr>
      </p:pic>
      <p:pic>
        <p:nvPicPr>
          <p:cNvPr id="10" name="Picture 9">
            <a:extLst>
              <a:ext uri="{FF2B5EF4-FFF2-40B4-BE49-F238E27FC236}">
                <a16:creationId xmlns:a16="http://schemas.microsoft.com/office/drawing/2014/main" id="{7EBC6F7B-A61A-077F-3F4C-5A32B3E4B054}"/>
              </a:ext>
            </a:extLst>
          </p:cNvPr>
          <p:cNvPicPr>
            <a:picLocks noChangeAspect="1"/>
          </p:cNvPicPr>
          <p:nvPr/>
        </p:nvPicPr>
        <p:blipFill>
          <a:blip r:embed="rId7" cstate="screen">
            <a:extLst>
              <a:ext uri="{28A0092B-C50C-407E-A947-70E740481C1C}">
                <a14:useLocalDpi xmlns:a14="http://schemas.microsoft.com/office/drawing/2010/main" val="0"/>
              </a:ext>
            </a:extLst>
          </a:blip>
          <a:srcRect/>
          <a:stretch/>
        </p:blipFill>
        <p:spPr>
          <a:xfrm>
            <a:off x="5979296" y="6115818"/>
            <a:ext cx="375476" cy="354021"/>
          </a:xfrm>
          <a:prstGeom prst="rect">
            <a:avLst/>
          </a:prstGeom>
          <a:noFill/>
        </p:spPr>
      </p:pic>
      <p:pic>
        <p:nvPicPr>
          <p:cNvPr id="11" name="Picture 2">
            <a:extLst>
              <a:ext uri="{FF2B5EF4-FFF2-40B4-BE49-F238E27FC236}">
                <a16:creationId xmlns:a16="http://schemas.microsoft.com/office/drawing/2014/main" id="{7631C8A6-A36D-75E1-EC87-AF689C77FF3B}"/>
              </a:ext>
            </a:extLst>
          </p:cNvPr>
          <p:cNvPicPr>
            <a:picLocks noChangeAspect="1" noChangeArrowheads="1"/>
          </p:cNvPicPr>
          <p:nvPr/>
        </p:nvPicPr>
        <p:blipFill rotWithShape="1">
          <a:blip r:embed="rId8" cstate="screen">
            <a:extLst>
              <a:ext uri="{28A0092B-C50C-407E-A947-70E740481C1C}">
                <a14:useLocalDpi xmlns:a14="http://schemas.microsoft.com/office/drawing/2010/main" val="0"/>
              </a:ext>
            </a:extLst>
          </a:blip>
          <a:srcRect l="19090" t="7091" r="6230" b="32412"/>
          <a:stretch/>
        </p:blipFill>
        <p:spPr bwMode="auto">
          <a:xfrm>
            <a:off x="8016334" y="5251996"/>
            <a:ext cx="2397743" cy="1606004"/>
          </a:xfrm>
          <a:prstGeom prst="rect">
            <a:avLst/>
          </a:prstGeom>
          <a:noFill/>
        </p:spPr>
      </p:pic>
      <p:pic>
        <p:nvPicPr>
          <p:cNvPr id="12" name="Picture 11">
            <a:extLst>
              <a:ext uri="{FF2B5EF4-FFF2-40B4-BE49-F238E27FC236}">
                <a16:creationId xmlns:a16="http://schemas.microsoft.com/office/drawing/2014/main" id="{D7A67F49-4E1B-B30F-935C-F9F6145BA570}"/>
              </a:ext>
            </a:extLst>
          </p:cNvPr>
          <p:cNvPicPr>
            <a:picLocks noChangeAspect="1"/>
          </p:cNvPicPr>
          <p:nvPr/>
        </p:nvPicPr>
        <p:blipFill>
          <a:blip r:embed="rId9" cstate="screen">
            <a:extLst>
              <a:ext uri="{28A0092B-C50C-407E-A947-70E740481C1C}">
                <a14:useLocalDpi xmlns:a14="http://schemas.microsoft.com/office/drawing/2010/main" val="0"/>
              </a:ext>
            </a:extLst>
          </a:blip>
          <a:srcRect/>
          <a:stretch/>
        </p:blipFill>
        <p:spPr>
          <a:xfrm>
            <a:off x="10403098" y="5691443"/>
            <a:ext cx="387082" cy="387082"/>
          </a:xfrm>
          <a:prstGeom prst="rect">
            <a:avLst/>
          </a:prstGeom>
          <a:noFill/>
        </p:spPr>
      </p:pic>
      <p:pic>
        <p:nvPicPr>
          <p:cNvPr id="13" name="Picture 12">
            <a:extLst>
              <a:ext uri="{FF2B5EF4-FFF2-40B4-BE49-F238E27FC236}">
                <a16:creationId xmlns:a16="http://schemas.microsoft.com/office/drawing/2014/main" id="{88DE7ADF-CB86-5A4F-03B3-D09395F7057F}"/>
              </a:ext>
            </a:extLst>
          </p:cNvPr>
          <p:cNvPicPr>
            <a:picLocks noChangeAspect="1"/>
          </p:cNvPicPr>
          <p:nvPr/>
        </p:nvPicPr>
        <p:blipFill>
          <a:blip r:embed="rId10" cstate="screen">
            <a:extLst>
              <a:ext uri="{28A0092B-C50C-407E-A947-70E740481C1C}">
                <a14:useLocalDpi xmlns:a14="http://schemas.microsoft.com/office/drawing/2010/main" val="0"/>
              </a:ext>
            </a:extLst>
          </a:blip>
          <a:srcRect/>
          <a:stretch/>
        </p:blipFill>
        <p:spPr>
          <a:xfrm>
            <a:off x="11209363" y="5687980"/>
            <a:ext cx="376224" cy="376224"/>
          </a:xfrm>
          <a:prstGeom prst="rect">
            <a:avLst/>
          </a:prstGeom>
          <a:noFill/>
        </p:spPr>
      </p:pic>
      <p:pic>
        <p:nvPicPr>
          <p:cNvPr id="14" name="Picture 13">
            <a:extLst>
              <a:ext uri="{FF2B5EF4-FFF2-40B4-BE49-F238E27FC236}">
                <a16:creationId xmlns:a16="http://schemas.microsoft.com/office/drawing/2014/main" id="{B7AD8829-9D48-AF4C-1527-140D7D7CEE11}"/>
              </a:ext>
            </a:extLst>
          </p:cNvPr>
          <p:cNvPicPr>
            <a:picLocks noChangeAspect="1"/>
          </p:cNvPicPr>
          <p:nvPr/>
        </p:nvPicPr>
        <p:blipFill>
          <a:blip r:embed="rId11" cstate="screen">
            <a:extLst>
              <a:ext uri="{28A0092B-C50C-407E-A947-70E740481C1C}">
                <a14:useLocalDpi xmlns:a14="http://schemas.microsoft.com/office/drawing/2010/main" val="0"/>
              </a:ext>
            </a:extLst>
          </a:blip>
          <a:srcRect/>
          <a:stretch/>
        </p:blipFill>
        <p:spPr>
          <a:xfrm>
            <a:off x="10822038" y="5687980"/>
            <a:ext cx="362500" cy="368869"/>
          </a:xfrm>
          <a:prstGeom prst="rect">
            <a:avLst/>
          </a:prstGeom>
          <a:noFill/>
        </p:spPr>
      </p:pic>
      <p:pic>
        <p:nvPicPr>
          <p:cNvPr id="15" name="Content Placeholder 5">
            <a:extLst>
              <a:ext uri="{FF2B5EF4-FFF2-40B4-BE49-F238E27FC236}">
                <a16:creationId xmlns:a16="http://schemas.microsoft.com/office/drawing/2014/main" id="{834AEB63-A199-19C4-4DC5-916D8547D5C2}"/>
              </a:ext>
            </a:extLst>
          </p:cNvPr>
          <p:cNvPicPr>
            <a:picLocks noChangeAspect="1"/>
          </p:cNvPicPr>
          <p:nvPr/>
        </p:nvPicPr>
        <p:blipFill rotWithShape="1">
          <a:blip r:embed="rId12" cstate="screen">
            <a:extLst>
              <a:ext uri="{28A0092B-C50C-407E-A947-70E740481C1C}">
                <a14:useLocalDpi xmlns:a14="http://schemas.microsoft.com/office/drawing/2010/main" val="0"/>
              </a:ext>
            </a:extLst>
          </a:blip>
          <a:srcRect l="36967" r="5128" b="22117"/>
          <a:stretch/>
        </p:blipFill>
        <p:spPr>
          <a:xfrm>
            <a:off x="3562184" y="5770247"/>
            <a:ext cx="898504" cy="906357"/>
          </a:xfrm>
          <a:prstGeom prst="ellipse">
            <a:avLst/>
          </a:prstGeom>
          <a:ln w="38100" cap="rnd">
            <a:solidFill>
              <a:schemeClr val="accent1">
                <a:lumMod val="60000"/>
                <a:lumOff val="4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6" name="TextBox 15">
            <a:extLst>
              <a:ext uri="{FF2B5EF4-FFF2-40B4-BE49-F238E27FC236}">
                <a16:creationId xmlns:a16="http://schemas.microsoft.com/office/drawing/2014/main" id="{16F350EE-24FD-7B41-BC2F-C3DCA7389A27}"/>
              </a:ext>
            </a:extLst>
          </p:cNvPr>
          <p:cNvSpPr txBox="1"/>
          <p:nvPr/>
        </p:nvSpPr>
        <p:spPr>
          <a:xfrm>
            <a:off x="4211848" y="6628539"/>
            <a:ext cx="433132" cy="230832"/>
          </a:xfrm>
          <a:prstGeom prst="rect">
            <a:avLst/>
          </a:prstGeom>
          <a:noFill/>
        </p:spPr>
        <p:txBody>
          <a:bodyPr wrap="none" rtlCol="0">
            <a:spAutoFit/>
          </a:bodyPr>
          <a:lstStyle/>
          <a:p>
            <a:r>
              <a:rPr lang="fr-FR" sz="900" b="1" dirty="0">
                <a:solidFill>
                  <a:schemeClr val="accent1">
                    <a:lumMod val="60000"/>
                    <a:lumOff val="40000"/>
                  </a:schemeClr>
                </a:solidFill>
              </a:rPr>
              <a:t>UVIS</a:t>
            </a:r>
          </a:p>
        </p:txBody>
      </p:sp>
      <p:grpSp>
        <p:nvGrpSpPr>
          <p:cNvPr id="17" name="Group 16">
            <a:extLst>
              <a:ext uri="{FF2B5EF4-FFF2-40B4-BE49-F238E27FC236}">
                <a16:creationId xmlns:a16="http://schemas.microsoft.com/office/drawing/2014/main" id="{EFC0F2E2-F4DC-021D-6F1B-B14BAD8F9241}"/>
              </a:ext>
            </a:extLst>
          </p:cNvPr>
          <p:cNvGrpSpPr/>
          <p:nvPr/>
        </p:nvGrpSpPr>
        <p:grpSpPr>
          <a:xfrm>
            <a:off x="9153427" y="5593664"/>
            <a:ext cx="2992604" cy="1218720"/>
            <a:chOff x="9153427" y="5593664"/>
            <a:chExt cx="2992604" cy="1218720"/>
          </a:xfrm>
        </p:grpSpPr>
        <p:sp>
          <p:nvSpPr>
            <p:cNvPr id="18" name="Arc 17">
              <a:extLst>
                <a:ext uri="{FF2B5EF4-FFF2-40B4-BE49-F238E27FC236}">
                  <a16:creationId xmlns:a16="http://schemas.microsoft.com/office/drawing/2014/main" id="{16EBFC09-EEDA-8A7C-EDEF-D8E744C2F77A}"/>
                </a:ext>
              </a:extLst>
            </p:cNvPr>
            <p:cNvSpPr/>
            <p:nvPr/>
          </p:nvSpPr>
          <p:spPr>
            <a:xfrm rot="19710264">
              <a:off x="9153427" y="5747816"/>
              <a:ext cx="2520930" cy="729941"/>
            </a:xfrm>
            <a:prstGeom prst="arc">
              <a:avLst>
                <a:gd name="adj1" fmla="val 21251417"/>
                <a:gd name="adj2" fmla="val 10260538"/>
              </a:avLst>
            </a:prstGeom>
            <a:ln w="19050">
              <a:solidFill>
                <a:schemeClr val="tx2">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19" name="Arc 18">
              <a:extLst>
                <a:ext uri="{FF2B5EF4-FFF2-40B4-BE49-F238E27FC236}">
                  <a16:creationId xmlns:a16="http://schemas.microsoft.com/office/drawing/2014/main" id="{41952E6D-4343-0174-B9ED-44A97808767C}"/>
                </a:ext>
              </a:extLst>
            </p:cNvPr>
            <p:cNvSpPr/>
            <p:nvPr/>
          </p:nvSpPr>
          <p:spPr>
            <a:xfrm rot="8747299">
              <a:off x="10562917" y="5593664"/>
              <a:ext cx="973475" cy="248575"/>
            </a:xfrm>
            <a:prstGeom prst="arc">
              <a:avLst>
                <a:gd name="adj1" fmla="val 19682587"/>
                <a:gd name="adj2" fmla="val 11870204"/>
              </a:avLst>
            </a:prstGeom>
            <a:ln w="19050">
              <a:solidFill>
                <a:schemeClr val="tx2">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0" name="Arc 19">
              <a:extLst>
                <a:ext uri="{FF2B5EF4-FFF2-40B4-BE49-F238E27FC236}">
                  <a16:creationId xmlns:a16="http://schemas.microsoft.com/office/drawing/2014/main" id="{E8AEAA23-4BC7-022F-ACC4-1F1592F1CFCC}"/>
                </a:ext>
              </a:extLst>
            </p:cNvPr>
            <p:cNvSpPr/>
            <p:nvPr/>
          </p:nvSpPr>
          <p:spPr>
            <a:xfrm rot="9020524">
              <a:off x="10138361" y="5628792"/>
              <a:ext cx="1400481" cy="302914"/>
            </a:xfrm>
            <a:prstGeom prst="arc">
              <a:avLst>
                <a:gd name="adj1" fmla="val 3000446"/>
                <a:gd name="adj2" fmla="val 11008027"/>
              </a:avLst>
            </a:prstGeom>
            <a:ln w="19050">
              <a:solidFill>
                <a:schemeClr val="tx2">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21" name="Arc 20">
              <a:extLst>
                <a:ext uri="{FF2B5EF4-FFF2-40B4-BE49-F238E27FC236}">
                  <a16:creationId xmlns:a16="http://schemas.microsoft.com/office/drawing/2014/main" id="{7E1E1E96-9564-4BCB-94DA-E3FF502F679E}"/>
                </a:ext>
              </a:extLst>
            </p:cNvPr>
            <p:cNvSpPr/>
            <p:nvPr/>
          </p:nvSpPr>
          <p:spPr>
            <a:xfrm rot="19710264">
              <a:off x="10294682" y="5660964"/>
              <a:ext cx="996647" cy="369845"/>
            </a:xfrm>
            <a:prstGeom prst="arc">
              <a:avLst>
                <a:gd name="adj1" fmla="val 21219675"/>
                <a:gd name="adj2" fmla="val 12379347"/>
              </a:avLst>
            </a:prstGeom>
            <a:ln w="19050">
              <a:solidFill>
                <a:schemeClr val="tx2">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pic>
          <p:nvPicPr>
            <p:cNvPr id="22" name="Picture 21" descr="https://microcameras.space/wp-content/uploads/2020/01/JMC-1.jpg">
              <a:extLst>
                <a:ext uri="{FF2B5EF4-FFF2-40B4-BE49-F238E27FC236}">
                  <a16:creationId xmlns:a16="http://schemas.microsoft.com/office/drawing/2014/main" id="{7F87777A-D631-FC53-E3D8-ED121E464024}"/>
                </a:ext>
              </a:extLst>
            </p:cNvPr>
            <p:cNvPicPr>
              <a:picLocks noChangeAspect="1"/>
            </p:cNvPicPr>
            <p:nvPr/>
          </p:nvPicPr>
          <p:blipFill>
            <a:blip r:embed="rId13" cstate="screen">
              <a:extLst>
                <a:ext uri="{28A0092B-C50C-407E-A947-70E740481C1C}">
                  <a14:useLocalDpi xmlns:a14="http://schemas.microsoft.com/office/drawing/2010/main" val="0"/>
                </a:ext>
              </a:extLst>
            </a:blip>
            <a:srcRect/>
            <a:stretch>
              <a:fillRect/>
            </a:stretch>
          </p:blipFill>
          <p:spPr bwMode="auto">
            <a:xfrm>
              <a:off x="11555256" y="5975110"/>
              <a:ext cx="590775" cy="568754"/>
            </a:xfrm>
            <a:prstGeom prst="ellipse">
              <a:avLst/>
            </a:prstGeom>
            <a:ln w="38100" cap="rnd">
              <a:solidFill>
                <a:schemeClr val="tx2">
                  <a:lumMod val="60000"/>
                  <a:lumOff val="4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3" name="TextBox 22">
              <a:extLst>
                <a:ext uri="{FF2B5EF4-FFF2-40B4-BE49-F238E27FC236}">
                  <a16:creationId xmlns:a16="http://schemas.microsoft.com/office/drawing/2014/main" id="{D24DD98C-2E66-30F5-BF1E-6B176A1A7F66}"/>
                </a:ext>
              </a:extLst>
            </p:cNvPr>
            <p:cNvSpPr txBox="1"/>
            <p:nvPr/>
          </p:nvSpPr>
          <p:spPr>
            <a:xfrm>
              <a:off x="11593801" y="6581552"/>
              <a:ext cx="498855" cy="230832"/>
            </a:xfrm>
            <a:prstGeom prst="rect">
              <a:avLst/>
            </a:prstGeom>
            <a:noFill/>
            <a:ln>
              <a:noFill/>
            </a:ln>
          </p:spPr>
          <p:txBody>
            <a:bodyPr wrap="none" rtlCol="0">
              <a:spAutoFit/>
            </a:bodyPr>
            <a:lstStyle/>
            <a:p>
              <a:r>
                <a:rPr lang="fr-FR" sz="900" b="1" dirty="0">
                  <a:solidFill>
                    <a:schemeClr val="accent1">
                      <a:lumMod val="60000"/>
                      <a:lumOff val="40000"/>
                    </a:schemeClr>
                  </a:solidFill>
                </a:rPr>
                <a:t>JUICE</a:t>
              </a:r>
            </a:p>
          </p:txBody>
        </p:sp>
      </p:grpSp>
      <p:grpSp>
        <p:nvGrpSpPr>
          <p:cNvPr id="31" name="Group 30">
            <a:extLst>
              <a:ext uri="{FF2B5EF4-FFF2-40B4-BE49-F238E27FC236}">
                <a16:creationId xmlns:a16="http://schemas.microsoft.com/office/drawing/2014/main" id="{14E8F83B-4738-B724-8907-E2E46E62FB72}"/>
              </a:ext>
            </a:extLst>
          </p:cNvPr>
          <p:cNvGrpSpPr/>
          <p:nvPr/>
        </p:nvGrpSpPr>
        <p:grpSpPr>
          <a:xfrm>
            <a:off x="6229508" y="6005999"/>
            <a:ext cx="1147987" cy="730191"/>
            <a:chOff x="6229508" y="6005999"/>
            <a:chExt cx="1147987" cy="730191"/>
          </a:xfrm>
        </p:grpSpPr>
        <p:pic>
          <p:nvPicPr>
            <p:cNvPr id="35" name="Picture 34">
              <a:extLst>
                <a:ext uri="{FF2B5EF4-FFF2-40B4-BE49-F238E27FC236}">
                  <a16:creationId xmlns:a16="http://schemas.microsoft.com/office/drawing/2014/main" id="{045112BD-BD9F-CD6C-EFB6-4B08B55060BD}"/>
                </a:ext>
              </a:extLst>
            </p:cNvPr>
            <p:cNvPicPr>
              <a:picLocks noChangeAspect="1"/>
            </p:cNvPicPr>
            <p:nvPr/>
          </p:nvPicPr>
          <p:blipFill>
            <a:blip r:embed="rId14"/>
            <a:stretch>
              <a:fillRect/>
            </a:stretch>
          </p:blipFill>
          <p:spPr>
            <a:xfrm>
              <a:off x="6589574" y="6005999"/>
              <a:ext cx="581319" cy="540000"/>
            </a:xfrm>
            <a:prstGeom prst="ellipse">
              <a:avLst/>
            </a:prstGeom>
            <a:ln w="38100" cap="rnd">
              <a:solidFill>
                <a:schemeClr val="bg2"/>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cxnSp>
          <p:nvCxnSpPr>
            <p:cNvPr id="37" name="Straight Connector 36">
              <a:extLst>
                <a:ext uri="{FF2B5EF4-FFF2-40B4-BE49-F238E27FC236}">
                  <a16:creationId xmlns:a16="http://schemas.microsoft.com/office/drawing/2014/main" id="{ABBB4F27-3C8E-7068-5D0D-BC1E87B11B3E}"/>
                </a:ext>
              </a:extLst>
            </p:cNvPr>
            <p:cNvCxnSpPr>
              <a:endCxn id="35" idx="2"/>
            </p:cNvCxnSpPr>
            <p:nvPr/>
          </p:nvCxnSpPr>
          <p:spPr>
            <a:xfrm flipV="1">
              <a:off x="6229508" y="6275999"/>
              <a:ext cx="360066" cy="56748"/>
            </a:xfrm>
            <a:prstGeom prst="line">
              <a:avLst/>
            </a:prstGeom>
            <a:ln w="19050">
              <a:solidFill>
                <a:schemeClr val="bg2"/>
              </a:solidFill>
              <a:prstDash val="dash"/>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20471DC1-51C8-8B91-060D-4704377ED0D8}"/>
                </a:ext>
              </a:extLst>
            </p:cNvPr>
            <p:cNvSpPr txBox="1"/>
            <p:nvPr/>
          </p:nvSpPr>
          <p:spPr>
            <a:xfrm>
              <a:off x="6923525" y="6505358"/>
              <a:ext cx="453970" cy="230832"/>
            </a:xfrm>
            <a:prstGeom prst="rect">
              <a:avLst/>
            </a:prstGeom>
            <a:noFill/>
          </p:spPr>
          <p:txBody>
            <a:bodyPr wrap="none" rtlCol="0">
              <a:spAutoFit/>
            </a:bodyPr>
            <a:lstStyle/>
            <a:p>
              <a:r>
                <a:rPr lang="fr-FR" sz="900" b="1" dirty="0">
                  <a:solidFill>
                    <a:schemeClr val="bg2"/>
                  </a:solidFill>
                </a:rPr>
                <a:t>MMX</a:t>
              </a:r>
            </a:p>
          </p:txBody>
        </p:sp>
      </p:grpSp>
      <p:sp>
        <p:nvSpPr>
          <p:cNvPr id="39" name="Arc 38">
            <a:extLst>
              <a:ext uri="{FF2B5EF4-FFF2-40B4-BE49-F238E27FC236}">
                <a16:creationId xmlns:a16="http://schemas.microsoft.com/office/drawing/2014/main" id="{00CC2BA2-5C56-4D7E-61F5-72871CA8C27D}"/>
              </a:ext>
            </a:extLst>
          </p:cNvPr>
          <p:cNvSpPr/>
          <p:nvPr/>
        </p:nvSpPr>
        <p:spPr>
          <a:xfrm rot="3190978">
            <a:off x="4412746" y="6447411"/>
            <a:ext cx="1430327" cy="476343"/>
          </a:xfrm>
          <a:prstGeom prst="arc">
            <a:avLst>
              <a:gd name="adj1" fmla="val 4720795"/>
              <a:gd name="adj2" fmla="val 13190572"/>
            </a:avLst>
          </a:prstGeom>
          <a:ln w="19050">
            <a:solidFill>
              <a:schemeClr val="accent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nvGrpSpPr>
          <p:cNvPr id="43" name="Group 42">
            <a:extLst>
              <a:ext uri="{FF2B5EF4-FFF2-40B4-BE49-F238E27FC236}">
                <a16:creationId xmlns:a16="http://schemas.microsoft.com/office/drawing/2014/main" id="{DB5F9B69-3F09-8846-FF3B-C70813FD3614}"/>
              </a:ext>
            </a:extLst>
          </p:cNvPr>
          <p:cNvGrpSpPr/>
          <p:nvPr/>
        </p:nvGrpSpPr>
        <p:grpSpPr>
          <a:xfrm>
            <a:off x="1257489" y="5382653"/>
            <a:ext cx="1013437" cy="834681"/>
            <a:chOff x="1257489" y="5382653"/>
            <a:chExt cx="1013437" cy="834681"/>
          </a:xfrm>
        </p:grpSpPr>
        <p:pic>
          <p:nvPicPr>
            <p:cNvPr id="40" name="Picture 39" descr="Photo: Instagram/mbrspacecentre">
              <a:extLst>
                <a:ext uri="{FF2B5EF4-FFF2-40B4-BE49-F238E27FC236}">
                  <a16:creationId xmlns:a16="http://schemas.microsoft.com/office/drawing/2014/main" id="{E47C2E93-0108-2E64-CD32-3C815BB72BDD}"/>
                </a:ext>
              </a:extLst>
            </p:cNvPr>
            <p:cNvPicPr>
              <a:picLocks noChangeAspect="1"/>
            </p:cNvPicPr>
            <p:nvPr/>
          </p:nvPicPr>
          <p:blipFill rotWithShape="1">
            <a:blip r:embed="rId15" cstate="screen">
              <a:extLst>
                <a:ext uri="{28A0092B-C50C-407E-A947-70E740481C1C}">
                  <a14:useLocalDpi xmlns:a14="http://schemas.microsoft.com/office/drawing/2010/main" val="0"/>
                </a:ext>
              </a:extLst>
            </a:blip>
            <a:srcRect l="30764" r="28225" b="27090"/>
            <a:stretch/>
          </p:blipFill>
          <p:spPr bwMode="auto">
            <a:xfrm>
              <a:off x="1257489" y="5382653"/>
              <a:ext cx="540000" cy="540000"/>
            </a:xfrm>
            <a:prstGeom prst="ellipse">
              <a:avLst/>
            </a:prstGeom>
            <a:ln w="381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cxnSp>
          <p:nvCxnSpPr>
            <p:cNvPr id="41" name="Straight Connector 40">
              <a:extLst>
                <a:ext uri="{FF2B5EF4-FFF2-40B4-BE49-F238E27FC236}">
                  <a16:creationId xmlns:a16="http://schemas.microsoft.com/office/drawing/2014/main" id="{53EDF108-A22F-A1D1-9830-C3BA19155802}"/>
                </a:ext>
              </a:extLst>
            </p:cNvPr>
            <p:cNvCxnSpPr>
              <a:stCxn id="40" idx="5"/>
            </p:cNvCxnSpPr>
            <p:nvPr/>
          </p:nvCxnSpPr>
          <p:spPr>
            <a:xfrm>
              <a:off x="1718408" y="5843572"/>
              <a:ext cx="552518" cy="373762"/>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004EFB59-D554-DC4F-D1B9-33A394A4A471}"/>
                </a:ext>
              </a:extLst>
            </p:cNvPr>
            <p:cNvSpPr txBox="1"/>
            <p:nvPr/>
          </p:nvSpPr>
          <p:spPr>
            <a:xfrm>
              <a:off x="1259627" y="5915845"/>
              <a:ext cx="535724" cy="230832"/>
            </a:xfrm>
            <a:prstGeom prst="rect">
              <a:avLst/>
            </a:prstGeom>
            <a:noFill/>
          </p:spPr>
          <p:txBody>
            <a:bodyPr wrap="none" rtlCol="0">
              <a:spAutoFit/>
            </a:bodyPr>
            <a:lstStyle/>
            <a:p>
              <a:r>
                <a:rPr lang="fr-FR" sz="900" b="1" dirty="0">
                  <a:solidFill>
                    <a:schemeClr val="bg1"/>
                  </a:solidFill>
                </a:rPr>
                <a:t>Rashid</a:t>
              </a:r>
            </a:p>
          </p:txBody>
        </p:sp>
      </p:grpSp>
      <p:grpSp>
        <p:nvGrpSpPr>
          <p:cNvPr id="47" name="Group 46">
            <a:extLst>
              <a:ext uri="{FF2B5EF4-FFF2-40B4-BE49-F238E27FC236}">
                <a16:creationId xmlns:a16="http://schemas.microsoft.com/office/drawing/2014/main" id="{8696BD7A-81BB-4AC3-0708-1E1924606FCC}"/>
              </a:ext>
            </a:extLst>
          </p:cNvPr>
          <p:cNvGrpSpPr/>
          <p:nvPr/>
        </p:nvGrpSpPr>
        <p:grpSpPr>
          <a:xfrm>
            <a:off x="7090512" y="1485258"/>
            <a:ext cx="5055519" cy="3318701"/>
            <a:chOff x="7037137" y="1172989"/>
            <a:chExt cx="5055519" cy="3318701"/>
          </a:xfrm>
        </p:grpSpPr>
        <p:pic>
          <p:nvPicPr>
            <p:cNvPr id="72" name="Picture 71" descr="Photo: Instagram/mbrspacecentre"/>
            <p:cNvPicPr/>
            <p:nvPr/>
          </p:nvPicPr>
          <p:blipFill rotWithShape="1">
            <a:blip r:embed="rId16" cstate="screen">
              <a:extLst>
                <a:ext uri="{28A0092B-C50C-407E-A947-70E740481C1C}">
                  <a14:useLocalDpi xmlns:a14="http://schemas.microsoft.com/office/drawing/2010/main" val="0"/>
                </a:ext>
              </a:extLst>
            </a:blip>
            <a:srcRect r="13208"/>
            <a:stretch/>
          </p:blipFill>
          <p:spPr bwMode="auto">
            <a:xfrm>
              <a:off x="7037137" y="1172989"/>
              <a:ext cx="5055519" cy="3276600"/>
            </a:xfrm>
            <a:prstGeom prst="rect">
              <a:avLst/>
            </a:prstGeom>
            <a:noFill/>
            <a:ln>
              <a:noFill/>
            </a:ln>
          </p:spPr>
        </p:pic>
        <p:sp>
          <p:nvSpPr>
            <p:cNvPr id="46" name="Content Placeholder 2">
              <a:extLst>
                <a:ext uri="{FF2B5EF4-FFF2-40B4-BE49-F238E27FC236}">
                  <a16:creationId xmlns:a16="http://schemas.microsoft.com/office/drawing/2014/main" id="{371EC4C7-D311-0AE5-F7AF-0458321EB00A}"/>
                </a:ext>
              </a:extLst>
            </p:cNvPr>
            <p:cNvSpPr txBox="1">
              <a:spLocks/>
            </p:cNvSpPr>
            <p:nvPr/>
          </p:nvSpPr>
          <p:spPr>
            <a:xfrm rot="16200000">
              <a:off x="10981912" y="3380946"/>
              <a:ext cx="1850809" cy="370679"/>
            </a:xfrm>
            <a:prstGeom prst="rect">
              <a:avLst/>
            </a:prstGeom>
          </p:spPr>
          <p:txBody>
            <a:bodyPr wrap="square">
              <a:spAutoFit/>
            </a:bodyPr>
            <a:lstStyle>
              <a:lvl1pPr marL="216000" indent="-216000" algn="l" defTabSz="914400" rtl="0" eaLnBrk="1" latinLnBrk="0" hangingPunct="1">
                <a:lnSpc>
                  <a:spcPts val="2500"/>
                </a:lnSpc>
                <a:spcBef>
                  <a:spcPts val="600"/>
                </a:spcBef>
                <a:buClr>
                  <a:srgbClr val="DA3132"/>
                </a:buClr>
                <a:buFont typeface="Wingdings" panose="05000000000000000000" pitchFamily="2" charset="2"/>
                <a:buChar char="§"/>
                <a:defRPr sz="2000" kern="1200">
                  <a:solidFill>
                    <a:srgbClr val="002339"/>
                  </a:solidFill>
                  <a:latin typeface="Roboto Light" panose="02000000000000000000" pitchFamily="2" charset="0"/>
                  <a:ea typeface="Roboto Light" panose="02000000000000000000" pitchFamily="2" charset="0"/>
                  <a:cs typeface="+mn-cs"/>
                </a:defRPr>
              </a:lvl1pPr>
              <a:lvl2pPr marL="648000" indent="-180000" algn="l" defTabSz="914400" rtl="0" eaLnBrk="1" latinLnBrk="0" hangingPunct="1">
                <a:lnSpc>
                  <a:spcPts val="2200"/>
                </a:lnSpc>
                <a:spcBef>
                  <a:spcPts val="300"/>
                </a:spcBef>
                <a:buClr>
                  <a:srgbClr val="9EA3B5"/>
                </a:buClr>
                <a:buFont typeface="Wingdings" panose="05000000000000000000" pitchFamily="2" charset="2"/>
                <a:buChar char="§"/>
                <a:defRPr sz="1600" kern="1200">
                  <a:solidFill>
                    <a:srgbClr val="002339"/>
                  </a:solidFill>
                  <a:latin typeface="Roboto Light" panose="02000000000000000000" pitchFamily="2" charset="0"/>
                  <a:ea typeface="Roboto Light" panose="02000000000000000000" pitchFamily="2" charset="0"/>
                  <a:cs typeface="+mn-cs"/>
                </a:defRPr>
              </a:lvl2pPr>
              <a:lvl3pPr marL="1080000" indent="-144000" algn="l" defTabSz="914400" rtl="0" eaLnBrk="1" latinLnBrk="0" hangingPunct="1">
                <a:lnSpc>
                  <a:spcPts val="1700"/>
                </a:lnSpc>
                <a:spcBef>
                  <a:spcPts val="400"/>
                </a:spcBef>
                <a:spcAft>
                  <a:spcPts val="0"/>
                </a:spcAft>
                <a:buClr>
                  <a:srgbClr val="002339"/>
                </a:buClr>
                <a:buFont typeface="Arial" panose="020B0604020202020204" pitchFamily="34" charset="0"/>
                <a:buChar char="•"/>
                <a:defRPr sz="1300" kern="1200">
                  <a:solidFill>
                    <a:srgbClr val="002339"/>
                  </a:solidFill>
                  <a:latin typeface="Roboto Light" panose="02000000000000000000" pitchFamily="2" charset="0"/>
                  <a:ea typeface="Roboto Light"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33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33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US" sz="1200" dirty="0">
                  <a:solidFill>
                    <a:schemeClr val="bg1"/>
                  </a:solidFill>
                </a:rPr>
                <a:t>© </a:t>
              </a:r>
              <a:r>
                <a:rPr lang="fr-BE" sz="1200" dirty="0">
                  <a:solidFill>
                    <a:schemeClr val="bg1"/>
                  </a:solidFill>
                </a:rPr>
                <a:t>MBRSC</a:t>
              </a:r>
              <a:endParaRPr lang="en-GB" sz="1200" dirty="0">
                <a:solidFill>
                  <a:schemeClr val="bg1"/>
                </a:solidFill>
              </a:endParaRPr>
            </a:p>
          </p:txBody>
        </p:sp>
      </p:grpSp>
      <p:sp>
        <p:nvSpPr>
          <p:cNvPr id="51" name="Content Placeholder 2">
            <a:extLst>
              <a:ext uri="{FF2B5EF4-FFF2-40B4-BE49-F238E27FC236}">
                <a16:creationId xmlns:a16="http://schemas.microsoft.com/office/drawing/2014/main" id="{BAEE023E-3509-D955-4512-EF53A5596C4A}"/>
              </a:ext>
            </a:extLst>
          </p:cNvPr>
          <p:cNvSpPr>
            <a:spLocks noGrp="1"/>
          </p:cNvSpPr>
          <p:nvPr>
            <p:ph sz="quarter" idx="50"/>
          </p:nvPr>
        </p:nvSpPr>
        <p:spPr>
          <a:xfrm>
            <a:off x="720000" y="1478023"/>
            <a:ext cx="10651263" cy="733534"/>
          </a:xfrm>
        </p:spPr>
        <p:txBody>
          <a:bodyPr/>
          <a:lstStyle/>
          <a:p>
            <a:r>
              <a:rPr lang="fr-BE" dirty="0"/>
              <a:t>Navigation / monitoring cameras for 3 </a:t>
            </a:r>
            <a:r>
              <a:rPr lang="fr-BE" dirty="0" err="1"/>
              <a:t>rovers</a:t>
            </a:r>
            <a:endParaRPr lang="fr-BE" dirty="0"/>
          </a:p>
          <a:p>
            <a:pPr lvl="1"/>
            <a:r>
              <a:rPr lang="fr-BE" dirty="0"/>
              <a:t>Rashid - </a:t>
            </a:r>
            <a:r>
              <a:rPr lang="en-US" dirty="0" err="1"/>
              <a:t>mohammed</a:t>
            </a:r>
            <a:r>
              <a:rPr lang="en-US" dirty="0"/>
              <a:t> bin </a:t>
            </a:r>
            <a:r>
              <a:rPr lang="en-US" dirty="0" err="1"/>
              <a:t>rashid</a:t>
            </a:r>
            <a:r>
              <a:rPr lang="en-US" dirty="0"/>
              <a:t> space </a:t>
            </a:r>
            <a:r>
              <a:rPr lang="en-US" dirty="0" err="1"/>
              <a:t>centre</a:t>
            </a:r>
            <a:r>
              <a:rPr lang="en-US" dirty="0"/>
              <a:t> (MBRSC) - 2022</a:t>
            </a:r>
            <a:endParaRPr lang="fr-FR" dirty="0"/>
          </a:p>
        </p:txBody>
      </p:sp>
    </p:spTree>
    <p:extLst>
      <p:ext uri="{BB962C8B-B14F-4D97-AF65-F5344CB8AC3E}">
        <p14:creationId xmlns:p14="http://schemas.microsoft.com/office/powerpoint/2010/main" val="3959345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8"/>
          </p:nvPr>
        </p:nvSpPr>
        <p:spPr>
          <a:xfrm>
            <a:off x="1" y="5268"/>
            <a:ext cx="2218657" cy="242108"/>
          </a:xfrm>
        </p:spPr>
        <p:txBody>
          <a:bodyPr/>
          <a:lstStyle/>
          <a:p>
            <a:r>
              <a:rPr lang="fr-BE" dirty="0"/>
              <a:t>LX </a:t>
            </a:r>
            <a:r>
              <a:rPr lang="fr-BE" dirty="0" err="1"/>
              <a:t>intruments</a:t>
            </a:r>
            <a:r>
              <a:rPr lang="fr-BE" dirty="0"/>
              <a:t> – to </a:t>
            </a:r>
            <a:r>
              <a:rPr lang="fr-BE" dirty="0" err="1"/>
              <a:t>be</a:t>
            </a:r>
            <a:r>
              <a:rPr lang="fr-BE" dirty="0"/>
              <a:t> </a:t>
            </a:r>
            <a:r>
              <a:rPr lang="fr-BE" dirty="0" err="1"/>
              <a:t>launched</a:t>
            </a:r>
            <a:endParaRPr lang="fr-FR" dirty="0"/>
          </a:p>
        </p:txBody>
      </p:sp>
      <p:sp>
        <p:nvSpPr>
          <p:cNvPr id="3" name="Content Placeholder 2"/>
          <p:cNvSpPr>
            <a:spLocks noGrp="1"/>
          </p:cNvSpPr>
          <p:nvPr>
            <p:ph sz="quarter" idx="50"/>
          </p:nvPr>
        </p:nvSpPr>
        <p:spPr>
          <a:xfrm>
            <a:off x="720000" y="1478023"/>
            <a:ext cx="10651263" cy="1054135"/>
          </a:xfrm>
        </p:spPr>
        <p:txBody>
          <a:bodyPr/>
          <a:lstStyle/>
          <a:p>
            <a:r>
              <a:rPr lang="fr-BE" dirty="0"/>
              <a:t>Navigation / monitoring cameras for 3 </a:t>
            </a:r>
            <a:r>
              <a:rPr lang="fr-BE" dirty="0" err="1"/>
              <a:t>rovers</a:t>
            </a:r>
            <a:endParaRPr lang="fr-BE" dirty="0"/>
          </a:p>
          <a:p>
            <a:pPr lvl="1"/>
            <a:r>
              <a:rPr lang="fr-BE" dirty="0"/>
              <a:t>Rashid - </a:t>
            </a:r>
            <a:r>
              <a:rPr lang="en-US" dirty="0" err="1"/>
              <a:t>mohammed</a:t>
            </a:r>
            <a:r>
              <a:rPr lang="en-US" dirty="0"/>
              <a:t> bin </a:t>
            </a:r>
            <a:r>
              <a:rPr lang="en-US" dirty="0" err="1"/>
              <a:t>rashid</a:t>
            </a:r>
            <a:r>
              <a:rPr lang="en-US" dirty="0"/>
              <a:t> space </a:t>
            </a:r>
            <a:r>
              <a:rPr lang="en-US" dirty="0" err="1"/>
              <a:t>centre</a:t>
            </a:r>
            <a:r>
              <a:rPr lang="en-US" dirty="0"/>
              <a:t> (MBRSC) - 2022</a:t>
            </a:r>
          </a:p>
          <a:p>
            <a:pPr lvl="1"/>
            <a:r>
              <a:rPr lang="en-US" dirty="0"/>
              <a:t>Nova-C - Intuitive machines – 2024</a:t>
            </a:r>
          </a:p>
        </p:txBody>
      </p:sp>
      <p:sp>
        <p:nvSpPr>
          <p:cNvPr id="4" name="Text Placeholder 3"/>
          <p:cNvSpPr>
            <a:spLocks noGrp="1"/>
          </p:cNvSpPr>
          <p:nvPr>
            <p:ph type="body" sz="quarter" idx="16"/>
          </p:nvPr>
        </p:nvSpPr>
        <p:spPr/>
        <p:txBody>
          <a:bodyPr/>
          <a:lstStyle/>
          <a:p>
            <a:r>
              <a:rPr lang="fr-BE" dirty="0" err="1"/>
              <a:t>Lunar</a:t>
            </a:r>
            <a:r>
              <a:rPr lang="fr-BE" dirty="0"/>
              <a:t> </a:t>
            </a:r>
            <a:r>
              <a:rPr lang="fr-BE" dirty="0" err="1"/>
              <a:t>Rovers</a:t>
            </a:r>
            <a:endParaRPr lang="fr-FR" dirty="0"/>
          </a:p>
        </p:txBody>
      </p:sp>
      <p:pic>
        <p:nvPicPr>
          <p:cNvPr id="41" name="Picture 40" descr="L:\SPACE - space projects\active\3D+-Intuitive-Machines-MCOH-Rebuild\Data\Pictures\2022-07-18- Integrated and weight test\20220718_101046.jpg"/>
          <p:cNvPicPr/>
          <p:nvPr/>
        </p:nvPicPr>
        <p:blipFill rotWithShape="1">
          <a:blip r:embed="rId3" cstate="screen">
            <a:extLst>
              <a:ext uri="{28A0092B-C50C-407E-A947-70E740481C1C}">
                <a14:useLocalDpi xmlns:a14="http://schemas.microsoft.com/office/drawing/2010/main" val="0"/>
              </a:ext>
            </a:extLst>
          </a:blip>
          <a:srcRect l="19766" t="14329" r="19988" b="5373"/>
          <a:stretch/>
        </p:blipFill>
        <p:spPr bwMode="auto">
          <a:xfrm>
            <a:off x="9145864" y="2226918"/>
            <a:ext cx="2830924" cy="2830924"/>
          </a:xfrm>
          <a:prstGeom prst="rect">
            <a:avLst/>
          </a:prstGeom>
          <a:noFill/>
          <a:ln>
            <a:noFill/>
          </a:ln>
        </p:spPr>
      </p:pic>
      <p:grpSp>
        <p:nvGrpSpPr>
          <p:cNvPr id="2058" name="Group 2057">
            <a:extLst>
              <a:ext uri="{FF2B5EF4-FFF2-40B4-BE49-F238E27FC236}">
                <a16:creationId xmlns:a16="http://schemas.microsoft.com/office/drawing/2014/main" id="{4BD30BDD-C26E-B228-3162-A42BC1AF7B2E}"/>
              </a:ext>
            </a:extLst>
          </p:cNvPr>
          <p:cNvGrpSpPr/>
          <p:nvPr/>
        </p:nvGrpSpPr>
        <p:grpSpPr>
          <a:xfrm>
            <a:off x="6229507" y="2220844"/>
            <a:ext cx="2837015" cy="2890228"/>
            <a:chOff x="6229507" y="2220844"/>
            <a:chExt cx="2837015" cy="2890228"/>
          </a:xfrm>
        </p:grpSpPr>
        <p:pic>
          <p:nvPicPr>
            <p:cNvPr id="2050" name="Picture 2" descr="https://nssdc.gsfc.nasa.gov/planetary/image/im_1_nova_c_intuitive_machines.jpg"/>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l="7965" r="4163"/>
            <a:stretch/>
          </p:blipFill>
          <p:spPr bwMode="auto">
            <a:xfrm>
              <a:off x="6229507" y="2220844"/>
              <a:ext cx="2837015" cy="2837015"/>
            </a:xfrm>
            <a:prstGeom prst="rect">
              <a:avLst/>
            </a:prstGeom>
            <a:noFill/>
            <a:extLst>
              <a:ext uri="{909E8E84-426E-40DD-AFC4-6F175D3DCCD1}">
                <a14:hiddenFill xmlns:a14="http://schemas.microsoft.com/office/drawing/2010/main">
                  <a:solidFill>
                    <a:srgbClr val="FFFFFF"/>
                  </a:solidFill>
                </a14:hiddenFill>
              </a:ext>
            </a:extLst>
          </p:spPr>
        </p:pic>
        <p:sp>
          <p:nvSpPr>
            <p:cNvPr id="71" name="Content Placeholder 2"/>
            <p:cNvSpPr txBox="1">
              <a:spLocks/>
            </p:cNvSpPr>
            <p:nvPr/>
          </p:nvSpPr>
          <p:spPr>
            <a:xfrm rot="16200000">
              <a:off x="7533082" y="3578620"/>
              <a:ext cx="2694225" cy="370679"/>
            </a:xfrm>
            <a:prstGeom prst="rect">
              <a:avLst/>
            </a:prstGeom>
          </p:spPr>
          <p:txBody>
            <a:bodyPr wrap="square">
              <a:spAutoFit/>
            </a:bodyPr>
            <a:lstStyle>
              <a:lvl1pPr marL="216000" indent="-216000" algn="l" defTabSz="914400" rtl="0" eaLnBrk="1" latinLnBrk="0" hangingPunct="1">
                <a:lnSpc>
                  <a:spcPts val="2500"/>
                </a:lnSpc>
                <a:spcBef>
                  <a:spcPts val="600"/>
                </a:spcBef>
                <a:buClr>
                  <a:srgbClr val="DA3132"/>
                </a:buClr>
                <a:buFont typeface="Wingdings" panose="05000000000000000000" pitchFamily="2" charset="2"/>
                <a:buChar char="§"/>
                <a:defRPr sz="2000" kern="1200">
                  <a:solidFill>
                    <a:srgbClr val="002339"/>
                  </a:solidFill>
                  <a:latin typeface="Roboto Light" panose="02000000000000000000" pitchFamily="2" charset="0"/>
                  <a:ea typeface="Roboto Light" panose="02000000000000000000" pitchFamily="2" charset="0"/>
                  <a:cs typeface="+mn-cs"/>
                </a:defRPr>
              </a:lvl1pPr>
              <a:lvl2pPr marL="648000" indent="-180000" algn="l" defTabSz="914400" rtl="0" eaLnBrk="1" latinLnBrk="0" hangingPunct="1">
                <a:lnSpc>
                  <a:spcPts val="2200"/>
                </a:lnSpc>
                <a:spcBef>
                  <a:spcPts val="300"/>
                </a:spcBef>
                <a:buClr>
                  <a:srgbClr val="9EA3B5"/>
                </a:buClr>
                <a:buFont typeface="Wingdings" panose="05000000000000000000" pitchFamily="2" charset="2"/>
                <a:buChar char="§"/>
                <a:defRPr sz="1600" kern="1200">
                  <a:solidFill>
                    <a:srgbClr val="002339"/>
                  </a:solidFill>
                  <a:latin typeface="Roboto Light" panose="02000000000000000000" pitchFamily="2" charset="0"/>
                  <a:ea typeface="Roboto Light" panose="02000000000000000000" pitchFamily="2" charset="0"/>
                  <a:cs typeface="+mn-cs"/>
                </a:defRPr>
              </a:lvl2pPr>
              <a:lvl3pPr marL="1080000" indent="-144000" algn="l" defTabSz="914400" rtl="0" eaLnBrk="1" latinLnBrk="0" hangingPunct="1">
                <a:lnSpc>
                  <a:spcPts val="1700"/>
                </a:lnSpc>
                <a:spcBef>
                  <a:spcPts val="400"/>
                </a:spcBef>
                <a:spcAft>
                  <a:spcPts val="0"/>
                </a:spcAft>
                <a:buClr>
                  <a:srgbClr val="002339"/>
                </a:buClr>
                <a:buFont typeface="Arial" panose="020B0604020202020204" pitchFamily="34" charset="0"/>
                <a:buChar char="•"/>
                <a:defRPr sz="1300" kern="1200">
                  <a:solidFill>
                    <a:srgbClr val="002339"/>
                  </a:solidFill>
                  <a:latin typeface="Roboto Light" panose="02000000000000000000" pitchFamily="2" charset="0"/>
                  <a:ea typeface="Roboto Light"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33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33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bg1"/>
                  </a:solidFill>
                </a:rPr>
                <a:t>© </a:t>
              </a:r>
              <a:r>
                <a:rPr lang="fr-BE" sz="1200" dirty="0">
                  <a:solidFill>
                    <a:schemeClr val="bg1"/>
                  </a:solidFill>
                </a:rPr>
                <a:t>Intuitive Machines</a:t>
              </a:r>
              <a:endParaRPr lang="en-GB" sz="1200" dirty="0">
                <a:solidFill>
                  <a:schemeClr val="bg1"/>
                </a:solidFill>
              </a:endParaRPr>
            </a:p>
          </p:txBody>
        </p:sp>
      </p:grpSp>
      <p:pic>
        <p:nvPicPr>
          <p:cNvPr id="5" name="Picture 4">
            <a:extLst>
              <a:ext uri="{FF2B5EF4-FFF2-40B4-BE49-F238E27FC236}">
                <a16:creationId xmlns:a16="http://schemas.microsoft.com/office/drawing/2014/main" id="{7828D54C-8FE4-07AC-E312-EB04A00E18C5}"/>
              </a:ext>
            </a:extLst>
          </p:cNvPr>
          <p:cNvPicPr>
            <a:picLocks noChangeAspect="1"/>
          </p:cNvPicPr>
          <p:nvPr/>
        </p:nvPicPr>
        <p:blipFill rotWithShape="1">
          <a:blip r:embed="rId5">
            <a:extLst>
              <a:ext uri="{28A0092B-C50C-407E-A947-70E740481C1C}">
                <a14:useLocalDpi xmlns:a14="http://schemas.microsoft.com/office/drawing/2010/main" val="0"/>
              </a:ext>
            </a:extLst>
          </a:blip>
          <a:srcRect t="-56" b="78502"/>
          <a:stretch/>
        </p:blipFill>
        <p:spPr>
          <a:xfrm>
            <a:off x="-65196" y="5198783"/>
            <a:ext cx="12322391" cy="2119150"/>
          </a:xfrm>
          <a:prstGeom prst="rect">
            <a:avLst/>
          </a:prstGeom>
        </p:spPr>
      </p:pic>
      <p:pic>
        <p:nvPicPr>
          <p:cNvPr id="6" name="Picture 5">
            <a:extLst>
              <a:ext uri="{FF2B5EF4-FFF2-40B4-BE49-F238E27FC236}">
                <a16:creationId xmlns:a16="http://schemas.microsoft.com/office/drawing/2014/main" id="{9C3B1773-13C4-A540-B042-B86B5B16DC18}"/>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l="-632" r="632" b="30972"/>
          <a:stretch/>
        </p:blipFill>
        <p:spPr>
          <a:xfrm>
            <a:off x="934861" y="6078525"/>
            <a:ext cx="1129222" cy="779475"/>
          </a:xfrm>
          <a:prstGeom prst="rect">
            <a:avLst/>
          </a:prstGeom>
          <a:noFill/>
        </p:spPr>
      </p:pic>
      <p:pic>
        <p:nvPicPr>
          <p:cNvPr id="7" name="Picture 6">
            <a:extLst>
              <a:ext uri="{FF2B5EF4-FFF2-40B4-BE49-F238E27FC236}">
                <a16:creationId xmlns:a16="http://schemas.microsoft.com/office/drawing/2014/main" id="{3AFE6E03-A7BA-84D4-7E13-4F3F16292EC5}"/>
              </a:ext>
            </a:extLst>
          </p:cNvPr>
          <p:cNvPicPr>
            <a:picLocks noChangeAspect="1"/>
          </p:cNvPicPr>
          <p:nvPr/>
        </p:nvPicPr>
        <p:blipFill>
          <a:blip r:embed="rId7" cstate="screen">
            <a:extLst>
              <a:ext uri="{28A0092B-C50C-407E-A947-70E740481C1C}">
                <a14:useLocalDpi xmlns:a14="http://schemas.microsoft.com/office/drawing/2010/main" val="0"/>
              </a:ext>
            </a:extLst>
          </a:blip>
          <a:srcRect/>
          <a:stretch/>
        </p:blipFill>
        <p:spPr>
          <a:xfrm>
            <a:off x="2136798" y="6032290"/>
            <a:ext cx="433425" cy="411921"/>
          </a:xfrm>
          <a:prstGeom prst="rect">
            <a:avLst/>
          </a:prstGeom>
          <a:noFill/>
        </p:spPr>
      </p:pic>
      <p:pic>
        <p:nvPicPr>
          <p:cNvPr id="8" name="Picture 7">
            <a:extLst>
              <a:ext uri="{FF2B5EF4-FFF2-40B4-BE49-F238E27FC236}">
                <a16:creationId xmlns:a16="http://schemas.microsoft.com/office/drawing/2014/main" id="{30BC594F-495F-B4A9-6741-9A7ED7664135}"/>
              </a:ext>
            </a:extLst>
          </p:cNvPr>
          <p:cNvPicPr>
            <a:picLocks noChangeAspect="1"/>
          </p:cNvPicPr>
          <p:nvPr/>
        </p:nvPicPr>
        <p:blipFill rotWithShape="1">
          <a:blip r:embed="rId8" cstate="screen">
            <a:extLst>
              <a:ext uri="{28A0092B-C50C-407E-A947-70E740481C1C}">
                <a14:useLocalDpi xmlns:a14="http://schemas.microsoft.com/office/drawing/2010/main" val="0"/>
              </a:ext>
            </a:extLst>
          </a:blip>
          <a:srcRect l="2723" t="3378" r="-2723" b="22750"/>
          <a:stretch/>
        </p:blipFill>
        <p:spPr>
          <a:xfrm>
            <a:off x="4857053" y="6297395"/>
            <a:ext cx="758887" cy="560605"/>
          </a:xfrm>
          <a:prstGeom prst="rect">
            <a:avLst/>
          </a:prstGeom>
        </p:spPr>
      </p:pic>
      <p:pic>
        <p:nvPicPr>
          <p:cNvPr id="9" name="Picture 8">
            <a:extLst>
              <a:ext uri="{FF2B5EF4-FFF2-40B4-BE49-F238E27FC236}">
                <a16:creationId xmlns:a16="http://schemas.microsoft.com/office/drawing/2014/main" id="{D3B8C3AB-648D-F6DA-24E6-79B1A1C79797}"/>
              </a:ext>
            </a:extLst>
          </p:cNvPr>
          <p:cNvPicPr>
            <a:picLocks noChangeAspect="1"/>
          </p:cNvPicPr>
          <p:nvPr/>
        </p:nvPicPr>
        <p:blipFill>
          <a:blip r:embed="rId9" cstate="screen">
            <a:extLst>
              <a:ext uri="{28A0092B-C50C-407E-A947-70E740481C1C}">
                <a14:useLocalDpi xmlns:a14="http://schemas.microsoft.com/office/drawing/2010/main" val="0"/>
              </a:ext>
            </a:extLst>
          </a:blip>
          <a:srcRect/>
          <a:stretch/>
        </p:blipFill>
        <p:spPr>
          <a:xfrm>
            <a:off x="5979296" y="6115818"/>
            <a:ext cx="375476" cy="354021"/>
          </a:xfrm>
          <a:prstGeom prst="rect">
            <a:avLst/>
          </a:prstGeom>
          <a:noFill/>
        </p:spPr>
      </p:pic>
      <p:pic>
        <p:nvPicPr>
          <p:cNvPr id="10" name="Picture 2">
            <a:extLst>
              <a:ext uri="{FF2B5EF4-FFF2-40B4-BE49-F238E27FC236}">
                <a16:creationId xmlns:a16="http://schemas.microsoft.com/office/drawing/2014/main" id="{61DE3DAB-6D04-7956-B12F-B73D79FA1363}"/>
              </a:ext>
            </a:extLst>
          </p:cNvPr>
          <p:cNvPicPr>
            <a:picLocks noChangeAspect="1" noChangeArrowheads="1"/>
          </p:cNvPicPr>
          <p:nvPr/>
        </p:nvPicPr>
        <p:blipFill rotWithShape="1">
          <a:blip r:embed="rId10" cstate="screen">
            <a:extLst>
              <a:ext uri="{28A0092B-C50C-407E-A947-70E740481C1C}">
                <a14:useLocalDpi xmlns:a14="http://schemas.microsoft.com/office/drawing/2010/main" val="0"/>
              </a:ext>
            </a:extLst>
          </a:blip>
          <a:srcRect l="19090" t="7091" r="6230" b="32412"/>
          <a:stretch/>
        </p:blipFill>
        <p:spPr bwMode="auto">
          <a:xfrm>
            <a:off x="8016334" y="5251996"/>
            <a:ext cx="2397743" cy="1606004"/>
          </a:xfrm>
          <a:prstGeom prst="rect">
            <a:avLst/>
          </a:prstGeom>
          <a:noFill/>
        </p:spPr>
      </p:pic>
      <p:pic>
        <p:nvPicPr>
          <p:cNvPr id="11" name="Picture 10">
            <a:extLst>
              <a:ext uri="{FF2B5EF4-FFF2-40B4-BE49-F238E27FC236}">
                <a16:creationId xmlns:a16="http://schemas.microsoft.com/office/drawing/2014/main" id="{3C82566D-A210-0B79-17E9-B2A975B599FD}"/>
              </a:ext>
            </a:extLst>
          </p:cNvPr>
          <p:cNvPicPr>
            <a:picLocks noChangeAspect="1"/>
          </p:cNvPicPr>
          <p:nvPr/>
        </p:nvPicPr>
        <p:blipFill>
          <a:blip r:embed="rId11" cstate="screen">
            <a:extLst>
              <a:ext uri="{28A0092B-C50C-407E-A947-70E740481C1C}">
                <a14:useLocalDpi xmlns:a14="http://schemas.microsoft.com/office/drawing/2010/main" val="0"/>
              </a:ext>
            </a:extLst>
          </a:blip>
          <a:srcRect/>
          <a:stretch/>
        </p:blipFill>
        <p:spPr>
          <a:xfrm>
            <a:off x="10403098" y="5691443"/>
            <a:ext cx="387082" cy="387082"/>
          </a:xfrm>
          <a:prstGeom prst="rect">
            <a:avLst/>
          </a:prstGeom>
          <a:noFill/>
        </p:spPr>
      </p:pic>
      <p:pic>
        <p:nvPicPr>
          <p:cNvPr id="12" name="Picture 11">
            <a:extLst>
              <a:ext uri="{FF2B5EF4-FFF2-40B4-BE49-F238E27FC236}">
                <a16:creationId xmlns:a16="http://schemas.microsoft.com/office/drawing/2014/main" id="{1E751E56-0582-39F3-0031-0920EB6549B1}"/>
              </a:ext>
            </a:extLst>
          </p:cNvPr>
          <p:cNvPicPr>
            <a:picLocks noChangeAspect="1"/>
          </p:cNvPicPr>
          <p:nvPr/>
        </p:nvPicPr>
        <p:blipFill>
          <a:blip r:embed="rId12" cstate="screen">
            <a:extLst>
              <a:ext uri="{28A0092B-C50C-407E-A947-70E740481C1C}">
                <a14:useLocalDpi xmlns:a14="http://schemas.microsoft.com/office/drawing/2010/main" val="0"/>
              </a:ext>
            </a:extLst>
          </a:blip>
          <a:srcRect/>
          <a:stretch/>
        </p:blipFill>
        <p:spPr>
          <a:xfrm>
            <a:off x="11209363" y="5687980"/>
            <a:ext cx="376224" cy="376224"/>
          </a:xfrm>
          <a:prstGeom prst="rect">
            <a:avLst/>
          </a:prstGeom>
          <a:noFill/>
        </p:spPr>
      </p:pic>
      <p:pic>
        <p:nvPicPr>
          <p:cNvPr id="13" name="Picture 12">
            <a:extLst>
              <a:ext uri="{FF2B5EF4-FFF2-40B4-BE49-F238E27FC236}">
                <a16:creationId xmlns:a16="http://schemas.microsoft.com/office/drawing/2014/main" id="{4A1C7162-4594-1ACF-D817-68CF55209252}"/>
              </a:ext>
            </a:extLst>
          </p:cNvPr>
          <p:cNvPicPr>
            <a:picLocks noChangeAspect="1"/>
          </p:cNvPicPr>
          <p:nvPr/>
        </p:nvPicPr>
        <p:blipFill>
          <a:blip r:embed="rId13" cstate="screen">
            <a:extLst>
              <a:ext uri="{28A0092B-C50C-407E-A947-70E740481C1C}">
                <a14:useLocalDpi xmlns:a14="http://schemas.microsoft.com/office/drawing/2010/main" val="0"/>
              </a:ext>
            </a:extLst>
          </a:blip>
          <a:srcRect/>
          <a:stretch/>
        </p:blipFill>
        <p:spPr>
          <a:xfrm>
            <a:off x="10822038" y="5687980"/>
            <a:ext cx="362500" cy="368869"/>
          </a:xfrm>
          <a:prstGeom prst="rect">
            <a:avLst/>
          </a:prstGeom>
          <a:noFill/>
        </p:spPr>
      </p:pic>
      <p:pic>
        <p:nvPicPr>
          <p:cNvPr id="14" name="Content Placeholder 5">
            <a:extLst>
              <a:ext uri="{FF2B5EF4-FFF2-40B4-BE49-F238E27FC236}">
                <a16:creationId xmlns:a16="http://schemas.microsoft.com/office/drawing/2014/main" id="{D082C027-4261-57CA-E66D-B4FA6B0784A7}"/>
              </a:ext>
            </a:extLst>
          </p:cNvPr>
          <p:cNvPicPr>
            <a:picLocks noChangeAspect="1"/>
          </p:cNvPicPr>
          <p:nvPr/>
        </p:nvPicPr>
        <p:blipFill rotWithShape="1">
          <a:blip r:embed="rId14" cstate="screen">
            <a:extLst>
              <a:ext uri="{28A0092B-C50C-407E-A947-70E740481C1C}">
                <a14:useLocalDpi xmlns:a14="http://schemas.microsoft.com/office/drawing/2010/main" val="0"/>
              </a:ext>
            </a:extLst>
          </a:blip>
          <a:srcRect l="36967" r="5128" b="22117"/>
          <a:stretch/>
        </p:blipFill>
        <p:spPr>
          <a:xfrm>
            <a:off x="3562184" y="5770247"/>
            <a:ext cx="898504" cy="906357"/>
          </a:xfrm>
          <a:prstGeom prst="ellipse">
            <a:avLst/>
          </a:prstGeom>
          <a:ln w="38100" cap="rnd">
            <a:solidFill>
              <a:schemeClr val="accent1">
                <a:lumMod val="60000"/>
                <a:lumOff val="4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5" name="TextBox 14">
            <a:extLst>
              <a:ext uri="{FF2B5EF4-FFF2-40B4-BE49-F238E27FC236}">
                <a16:creationId xmlns:a16="http://schemas.microsoft.com/office/drawing/2014/main" id="{9FDC4B24-94E9-8558-ABE4-1E286824D88A}"/>
              </a:ext>
            </a:extLst>
          </p:cNvPr>
          <p:cNvSpPr txBox="1"/>
          <p:nvPr/>
        </p:nvSpPr>
        <p:spPr>
          <a:xfrm>
            <a:off x="4211848" y="6628539"/>
            <a:ext cx="433132" cy="230832"/>
          </a:xfrm>
          <a:prstGeom prst="rect">
            <a:avLst/>
          </a:prstGeom>
          <a:noFill/>
        </p:spPr>
        <p:txBody>
          <a:bodyPr wrap="none" rtlCol="0">
            <a:spAutoFit/>
          </a:bodyPr>
          <a:lstStyle/>
          <a:p>
            <a:r>
              <a:rPr lang="fr-FR" sz="900" b="1" dirty="0">
                <a:solidFill>
                  <a:schemeClr val="accent1">
                    <a:lumMod val="60000"/>
                    <a:lumOff val="40000"/>
                  </a:schemeClr>
                </a:solidFill>
              </a:rPr>
              <a:t>UVIS</a:t>
            </a:r>
          </a:p>
        </p:txBody>
      </p:sp>
      <p:grpSp>
        <p:nvGrpSpPr>
          <p:cNvPr id="16" name="Group 15">
            <a:extLst>
              <a:ext uri="{FF2B5EF4-FFF2-40B4-BE49-F238E27FC236}">
                <a16:creationId xmlns:a16="http://schemas.microsoft.com/office/drawing/2014/main" id="{6E68DC02-BD94-7856-A87C-D029DEC1D599}"/>
              </a:ext>
            </a:extLst>
          </p:cNvPr>
          <p:cNvGrpSpPr/>
          <p:nvPr/>
        </p:nvGrpSpPr>
        <p:grpSpPr>
          <a:xfrm>
            <a:off x="9153427" y="5593664"/>
            <a:ext cx="2992604" cy="1218720"/>
            <a:chOff x="9153427" y="5593664"/>
            <a:chExt cx="2992604" cy="1218720"/>
          </a:xfrm>
        </p:grpSpPr>
        <p:sp>
          <p:nvSpPr>
            <p:cNvPr id="17" name="Arc 16">
              <a:extLst>
                <a:ext uri="{FF2B5EF4-FFF2-40B4-BE49-F238E27FC236}">
                  <a16:creationId xmlns:a16="http://schemas.microsoft.com/office/drawing/2014/main" id="{83E8B523-CEF4-8118-A372-CFE6F7BBBD40}"/>
                </a:ext>
              </a:extLst>
            </p:cNvPr>
            <p:cNvSpPr/>
            <p:nvPr/>
          </p:nvSpPr>
          <p:spPr>
            <a:xfrm rot="19710264">
              <a:off x="9153427" y="5747816"/>
              <a:ext cx="2520930" cy="729941"/>
            </a:xfrm>
            <a:prstGeom prst="arc">
              <a:avLst>
                <a:gd name="adj1" fmla="val 21251417"/>
                <a:gd name="adj2" fmla="val 10260538"/>
              </a:avLst>
            </a:prstGeom>
            <a:ln w="19050">
              <a:solidFill>
                <a:schemeClr val="tx2">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18" name="Arc 17">
              <a:extLst>
                <a:ext uri="{FF2B5EF4-FFF2-40B4-BE49-F238E27FC236}">
                  <a16:creationId xmlns:a16="http://schemas.microsoft.com/office/drawing/2014/main" id="{AC8E0736-A068-BEA6-0FAA-AC27D1E479A6}"/>
                </a:ext>
              </a:extLst>
            </p:cNvPr>
            <p:cNvSpPr/>
            <p:nvPr/>
          </p:nvSpPr>
          <p:spPr>
            <a:xfrm rot="8747299">
              <a:off x="10562917" y="5593664"/>
              <a:ext cx="973475" cy="248575"/>
            </a:xfrm>
            <a:prstGeom prst="arc">
              <a:avLst>
                <a:gd name="adj1" fmla="val 19682587"/>
                <a:gd name="adj2" fmla="val 11870204"/>
              </a:avLst>
            </a:prstGeom>
            <a:ln w="19050">
              <a:solidFill>
                <a:schemeClr val="tx2">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9" name="Arc 18">
              <a:extLst>
                <a:ext uri="{FF2B5EF4-FFF2-40B4-BE49-F238E27FC236}">
                  <a16:creationId xmlns:a16="http://schemas.microsoft.com/office/drawing/2014/main" id="{2C118CBD-315F-EA1C-F463-759121F69FFF}"/>
                </a:ext>
              </a:extLst>
            </p:cNvPr>
            <p:cNvSpPr/>
            <p:nvPr/>
          </p:nvSpPr>
          <p:spPr>
            <a:xfrm rot="9020524">
              <a:off x="10138361" y="5628792"/>
              <a:ext cx="1400481" cy="302914"/>
            </a:xfrm>
            <a:prstGeom prst="arc">
              <a:avLst>
                <a:gd name="adj1" fmla="val 3000446"/>
                <a:gd name="adj2" fmla="val 11008027"/>
              </a:avLst>
            </a:prstGeom>
            <a:ln w="19050">
              <a:solidFill>
                <a:schemeClr val="tx2">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20" name="Arc 19">
              <a:extLst>
                <a:ext uri="{FF2B5EF4-FFF2-40B4-BE49-F238E27FC236}">
                  <a16:creationId xmlns:a16="http://schemas.microsoft.com/office/drawing/2014/main" id="{03DB0551-89B2-FD29-BE60-9F2B6F55F8DD}"/>
                </a:ext>
              </a:extLst>
            </p:cNvPr>
            <p:cNvSpPr/>
            <p:nvPr/>
          </p:nvSpPr>
          <p:spPr>
            <a:xfrm rot="19710264">
              <a:off x="10294682" y="5660964"/>
              <a:ext cx="996647" cy="369845"/>
            </a:xfrm>
            <a:prstGeom prst="arc">
              <a:avLst>
                <a:gd name="adj1" fmla="val 21219675"/>
                <a:gd name="adj2" fmla="val 12379347"/>
              </a:avLst>
            </a:prstGeom>
            <a:ln w="19050">
              <a:solidFill>
                <a:schemeClr val="tx2">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pic>
          <p:nvPicPr>
            <p:cNvPr id="21" name="Picture 20" descr="https://microcameras.space/wp-content/uploads/2020/01/JMC-1.jpg">
              <a:extLst>
                <a:ext uri="{FF2B5EF4-FFF2-40B4-BE49-F238E27FC236}">
                  <a16:creationId xmlns:a16="http://schemas.microsoft.com/office/drawing/2014/main" id="{E23983BD-3C7A-84B9-B391-07C785061D72}"/>
                </a:ext>
              </a:extLst>
            </p:cNvPr>
            <p:cNvPicPr>
              <a:picLocks noChangeAspect="1"/>
            </p:cNvPicPr>
            <p:nvPr/>
          </p:nvPicPr>
          <p:blipFill>
            <a:blip r:embed="rId15" cstate="screen">
              <a:extLst>
                <a:ext uri="{28A0092B-C50C-407E-A947-70E740481C1C}">
                  <a14:useLocalDpi xmlns:a14="http://schemas.microsoft.com/office/drawing/2010/main" val="0"/>
                </a:ext>
              </a:extLst>
            </a:blip>
            <a:srcRect/>
            <a:stretch>
              <a:fillRect/>
            </a:stretch>
          </p:blipFill>
          <p:spPr bwMode="auto">
            <a:xfrm>
              <a:off x="11555256" y="5975110"/>
              <a:ext cx="590775" cy="568754"/>
            </a:xfrm>
            <a:prstGeom prst="ellipse">
              <a:avLst/>
            </a:prstGeom>
            <a:ln w="38100" cap="rnd">
              <a:solidFill>
                <a:schemeClr val="tx2">
                  <a:lumMod val="60000"/>
                  <a:lumOff val="4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2" name="TextBox 21">
              <a:extLst>
                <a:ext uri="{FF2B5EF4-FFF2-40B4-BE49-F238E27FC236}">
                  <a16:creationId xmlns:a16="http://schemas.microsoft.com/office/drawing/2014/main" id="{ABF73922-0058-BA56-B7AB-87F6B76E4865}"/>
                </a:ext>
              </a:extLst>
            </p:cNvPr>
            <p:cNvSpPr txBox="1"/>
            <p:nvPr/>
          </p:nvSpPr>
          <p:spPr>
            <a:xfrm>
              <a:off x="11593801" y="6581552"/>
              <a:ext cx="498855" cy="230832"/>
            </a:xfrm>
            <a:prstGeom prst="rect">
              <a:avLst/>
            </a:prstGeom>
            <a:noFill/>
            <a:ln>
              <a:noFill/>
            </a:ln>
          </p:spPr>
          <p:txBody>
            <a:bodyPr wrap="none" rtlCol="0">
              <a:spAutoFit/>
            </a:bodyPr>
            <a:lstStyle/>
            <a:p>
              <a:r>
                <a:rPr lang="fr-FR" sz="900" b="1" dirty="0">
                  <a:solidFill>
                    <a:schemeClr val="accent1">
                      <a:lumMod val="60000"/>
                      <a:lumOff val="40000"/>
                    </a:schemeClr>
                  </a:solidFill>
                </a:rPr>
                <a:t>JUICE</a:t>
              </a:r>
            </a:p>
          </p:txBody>
        </p:sp>
      </p:grpSp>
      <p:grpSp>
        <p:nvGrpSpPr>
          <p:cNvPr id="23" name="Group 22">
            <a:extLst>
              <a:ext uri="{FF2B5EF4-FFF2-40B4-BE49-F238E27FC236}">
                <a16:creationId xmlns:a16="http://schemas.microsoft.com/office/drawing/2014/main" id="{91A2A38F-6FCC-756C-8912-2042DC0201F4}"/>
              </a:ext>
            </a:extLst>
          </p:cNvPr>
          <p:cNvGrpSpPr/>
          <p:nvPr/>
        </p:nvGrpSpPr>
        <p:grpSpPr>
          <a:xfrm>
            <a:off x="6229508" y="6005999"/>
            <a:ext cx="1147987" cy="730191"/>
            <a:chOff x="6229508" y="6005999"/>
            <a:chExt cx="1147987" cy="730191"/>
          </a:xfrm>
        </p:grpSpPr>
        <p:pic>
          <p:nvPicPr>
            <p:cNvPr id="31" name="Picture 30">
              <a:extLst>
                <a:ext uri="{FF2B5EF4-FFF2-40B4-BE49-F238E27FC236}">
                  <a16:creationId xmlns:a16="http://schemas.microsoft.com/office/drawing/2014/main" id="{A138F858-959E-C1DE-06AA-B6E675D6A12D}"/>
                </a:ext>
              </a:extLst>
            </p:cNvPr>
            <p:cNvPicPr>
              <a:picLocks noChangeAspect="1"/>
            </p:cNvPicPr>
            <p:nvPr/>
          </p:nvPicPr>
          <p:blipFill>
            <a:blip r:embed="rId16"/>
            <a:stretch>
              <a:fillRect/>
            </a:stretch>
          </p:blipFill>
          <p:spPr>
            <a:xfrm>
              <a:off x="6589574" y="6005999"/>
              <a:ext cx="581319" cy="540000"/>
            </a:xfrm>
            <a:prstGeom prst="ellipse">
              <a:avLst/>
            </a:prstGeom>
            <a:ln w="38100" cap="rnd">
              <a:solidFill>
                <a:schemeClr val="accent1">
                  <a:lumMod val="60000"/>
                  <a:lumOff val="4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cxnSp>
          <p:nvCxnSpPr>
            <p:cNvPr id="35" name="Straight Connector 34">
              <a:extLst>
                <a:ext uri="{FF2B5EF4-FFF2-40B4-BE49-F238E27FC236}">
                  <a16:creationId xmlns:a16="http://schemas.microsoft.com/office/drawing/2014/main" id="{6244362E-F278-EC15-AE32-3CC284EB2A6A}"/>
                </a:ext>
              </a:extLst>
            </p:cNvPr>
            <p:cNvCxnSpPr>
              <a:endCxn id="31" idx="2"/>
            </p:cNvCxnSpPr>
            <p:nvPr/>
          </p:nvCxnSpPr>
          <p:spPr>
            <a:xfrm flipV="1">
              <a:off x="6229508" y="6275999"/>
              <a:ext cx="360066" cy="56748"/>
            </a:xfrm>
            <a:prstGeom prst="line">
              <a:avLst/>
            </a:prstGeom>
            <a:ln w="19050">
              <a:solidFill>
                <a:schemeClr val="accent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26EDB3D8-80CB-8B6E-B049-4974F4E882B7}"/>
                </a:ext>
              </a:extLst>
            </p:cNvPr>
            <p:cNvSpPr txBox="1"/>
            <p:nvPr/>
          </p:nvSpPr>
          <p:spPr>
            <a:xfrm>
              <a:off x="6923525" y="6505358"/>
              <a:ext cx="453970" cy="230832"/>
            </a:xfrm>
            <a:prstGeom prst="rect">
              <a:avLst/>
            </a:prstGeom>
            <a:noFill/>
          </p:spPr>
          <p:txBody>
            <a:bodyPr wrap="none" rtlCol="0">
              <a:spAutoFit/>
            </a:bodyPr>
            <a:lstStyle/>
            <a:p>
              <a:r>
                <a:rPr lang="fr-FR" sz="900" b="1" dirty="0">
                  <a:solidFill>
                    <a:schemeClr val="accent1">
                      <a:lumMod val="60000"/>
                      <a:lumOff val="40000"/>
                    </a:schemeClr>
                  </a:solidFill>
                </a:rPr>
                <a:t>MMX</a:t>
              </a:r>
            </a:p>
          </p:txBody>
        </p:sp>
      </p:grpSp>
      <p:sp>
        <p:nvSpPr>
          <p:cNvPr id="39" name="Arc 38">
            <a:extLst>
              <a:ext uri="{FF2B5EF4-FFF2-40B4-BE49-F238E27FC236}">
                <a16:creationId xmlns:a16="http://schemas.microsoft.com/office/drawing/2014/main" id="{64CDD0D7-764A-7655-33F9-BBC64F14BA91}"/>
              </a:ext>
            </a:extLst>
          </p:cNvPr>
          <p:cNvSpPr/>
          <p:nvPr/>
        </p:nvSpPr>
        <p:spPr>
          <a:xfrm rot="3190978">
            <a:off x="4412746" y="6447411"/>
            <a:ext cx="1430327" cy="476343"/>
          </a:xfrm>
          <a:prstGeom prst="arc">
            <a:avLst>
              <a:gd name="adj1" fmla="val 4720795"/>
              <a:gd name="adj2" fmla="val 13190572"/>
            </a:avLst>
          </a:prstGeom>
          <a:ln w="19050">
            <a:solidFill>
              <a:schemeClr val="accent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nvGrpSpPr>
          <p:cNvPr id="2052" name="Group 2051">
            <a:extLst>
              <a:ext uri="{FF2B5EF4-FFF2-40B4-BE49-F238E27FC236}">
                <a16:creationId xmlns:a16="http://schemas.microsoft.com/office/drawing/2014/main" id="{4620A46D-5D12-782B-2B54-AC320D71E774}"/>
              </a:ext>
            </a:extLst>
          </p:cNvPr>
          <p:cNvGrpSpPr/>
          <p:nvPr/>
        </p:nvGrpSpPr>
        <p:grpSpPr>
          <a:xfrm>
            <a:off x="2360905" y="5298530"/>
            <a:ext cx="638430" cy="860215"/>
            <a:chOff x="2360905" y="5298530"/>
            <a:chExt cx="638430" cy="860215"/>
          </a:xfrm>
        </p:grpSpPr>
        <p:pic>
          <p:nvPicPr>
            <p:cNvPr id="49" name="Picture 48" descr="L:\SPACE - space projects\active\3D+-Intuitive-Machines-MCOH-Rebuild\Data\Pictures\2022-07-18- Integrated and weight test\20220718_101046.jpg">
              <a:extLst>
                <a:ext uri="{FF2B5EF4-FFF2-40B4-BE49-F238E27FC236}">
                  <a16:creationId xmlns:a16="http://schemas.microsoft.com/office/drawing/2014/main" id="{0955D7C2-9B37-5E82-2B7F-82515C996020}"/>
                </a:ext>
              </a:extLst>
            </p:cNvPr>
            <p:cNvPicPr>
              <a:picLocks noChangeAspect="1"/>
            </p:cNvPicPr>
            <p:nvPr/>
          </p:nvPicPr>
          <p:blipFill rotWithShape="1">
            <a:blip r:embed="rId17" cstate="screen">
              <a:extLst>
                <a:ext uri="{28A0092B-C50C-407E-A947-70E740481C1C}">
                  <a14:useLocalDpi xmlns:a14="http://schemas.microsoft.com/office/drawing/2010/main" val="0"/>
                </a:ext>
              </a:extLst>
            </a:blip>
            <a:srcRect l="20770" t="10521" r="19620" b="10028"/>
            <a:stretch/>
          </p:blipFill>
          <p:spPr bwMode="auto">
            <a:xfrm>
              <a:off x="2435314" y="5298530"/>
              <a:ext cx="540000" cy="540000"/>
            </a:xfrm>
            <a:prstGeom prst="ellipse">
              <a:avLst/>
            </a:prstGeom>
            <a:ln w="381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cxnSp>
          <p:nvCxnSpPr>
            <p:cNvPr id="50" name="Straight Connector 49">
              <a:extLst>
                <a:ext uri="{FF2B5EF4-FFF2-40B4-BE49-F238E27FC236}">
                  <a16:creationId xmlns:a16="http://schemas.microsoft.com/office/drawing/2014/main" id="{6E7D5445-C2DC-8365-BBAF-514950B5F857}"/>
                </a:ext>
              </a:extLst>
            </p:cNvPr>
            <p:cNvCxnSpPr>
              <a:stCxn id="49" idx="3"/>
            </p:cNvCxnSpPr>
            <p:nvPr/>
          </p:nvCxnSpPr>
          <p:spPr>
            <a:xfrm flipH="1">
              <a:off x="2360905" y="5759449"/>
              <a:ext cx="153490" cy="399296"/>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54E4D28E-2563-82FC-A5C2-CE75CCCDAACC}"/>
                </a:ext>
              </a:extLst>
            </p:cNvPr>
            <p:cNvSpPr txBox="1"/>
            <p:nvPr/>
          </p:nvSpPr>
          <p:spPr>
            <a:xfrm>
              <a:off x="2442772" y="5817490"/>
              <a:ext cx="556563" cy="230832"/>
            </a:xfrm>
            <a:prstGeom prst="rect">
              <a:avLst/>
            </a:prstGeom>
            <a:noFill/>
          </p:spPr>
          <p:txBody>
            <a:bodyPr wrap="none" rtlCol="0">
              <a:spAutoFit/>
            </a:bodyPr>
            <a:lstStyle/>
            <a:p>
              <a:r>
                <a:rPr lang="fr-FR" sz="900" b="1" dirty="0">
                  <a:solidFill>
                    <a:schemeClr val="bg1"/>
                  </a:solidFill>
                </a:rPr>
                <a:t>Nova-C</a:t>
              </a:r>
            </a:p>
          </p:txBody>
        </p:sp>
      </p:grpSp>
      <p:grpSp>
        <p:nvGrpSpPr>
          <p:cNvPr id="52" name="Group 51">
            <a:extLst>
              <a:ext uri="{FF2B5EF4-FFF2-40B4-BE49-F238E27FC236}">
                <a16:creationId xmlns:a16="http://schemas.microsoft.com/office/drawing/2014/main" id="{CB4D88CC-5C04-CC7F-0351-5B8AA70C4904}"/>
              </a:ext>
            </a:extLst>
          </p:cNvPr>
          <p:cNvGrpSpPr/>
          <p:nvPr/>
        </p:nvGrpSpPr>
        <p:grpSpPr>
          <a:xfrm>
            <a:off x="1257489" y="5382653"/>
            <a:ext cx="1013437" cy="834681"/>
            <a:chOff x="1257489" y="5382653"/>
            <a:chExt cx="1013437" cy="834681"/>
          </a:xfrm>
        </p:grpSpPr>
        <p:pic>
          <p:nvPicPr>
            <p:cNvPr id="2048" name="Picture 2047" descr="Photo: Instagram/mbrspacecentre">
              <a:extLst>
                <a:ext uri="{FF2B5EF4-FFF2-40B4-BE49-F238E27FC236}">
                  <a16:creationId xmlns:a16="http://schemas.microsoft.com/office/drawing/2014/main" id="{A69B64F0-3AC9-FDAB-1E46-5F4246793129}"/>
                </a:ext>
              </a:extLst>
            </p:cNvPr>
            <p:cNvPicPr>
              <a:picLocks noChangeAspect="1"/>
            </p:cNvPicPr>
            <p:nvPr/>
          </p:nvPicPr>
          <p:blipFill rotWithShape="1">
            <a:blip r:embed="rId18" cstate="screen">
              <a:extLst>
                <a:ext uri="{28A0092B-C50C-407E-A947-70E740481C1C}">
                  <a14:useLocalDpi xmlns:a14="http://schemas.microsoft.com/office/drawing/2010/main" val="0"/>
                </a:ext>
              </a:extLst>
            </a:blip>
            <a:srcRect l="30764" r="28225" b="27090"/>
            <a:stretch/>
          </p:blipFill>
          <p:spPr bwMode="auto">
            <a:xfrm>
              <a:off x="1257489" y="5382653"/>
              <a:ext cx="540000" cy="540000"/>
            </a:xfrm>
            <a:prstGeom prst="ellipse">
              <a:avLst/>
            </a:prstGeom>
            <a:ln w="381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cxnSp>
          <p:nvCxnSpPr>
            <p:cNvPr id="2049" name="Straight Connector 2048">
              <a:extLst>
                <a:ext uri="{FF2B5EF4-FFF2-40B4-BE49-F238E27FC236}">
                  <a16:creationId xmlns:a16="http://schemas.microsoft.com/office/drawing/2014/main" id="{4B5519A8-E991-C581-C56A-0DAC0E63F1BD}"/>
                </a:ext>
              </a:extLst>
            </p:cNvPr>
            <p:cNvCxnSpPr>
              <a:stCxn id="2048" idx="5"/>
            </p:cNvCxnSpPr>
            <p:nvPr/>
          </p:nvCxnSpPr>
          <p:spPr>
            <a:xfrm>
              <a:off x="1718408" y="5843572"/>
              <a:ext cx="552518" cy="373762"/>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2051" name="TextBox 2050">
              <a:extLst>
                <a:ext uri="{FF2B5EF4-FFF2-40B4-BE49-F238E27FC236}">
                  <a16:creationId xmlns:a16="http://schemas.microsoft.com/office/drawing/2014/main" id="{7DCE090B-388F-6594-F209-161AB76AD3EE}"/>
                </a:ext>
              </a:extLst>
            </p:cNvPr>
            <p:cNvSpPr txBox="1"/>
            <p:nvPr/>
          </p:nvSpPr>
          <p:spPr>
            <a:xfrm>
              <a:off x="1259627" y="5915845"/>
              <a:ext cx="535724" cy="230832"/>
            </a:xfrm>
            <a:prstGeom prst="rect">
              <a:avLst/>
            </a:prstGeom>
            <a:noFill/>
          </p:spPr>
          <p:txBody>
            <a:bodyPr wrap="none" rtlCol="0">
              <a:spAutoFit/>
            </a:bodyPr>
            <a:lstStyle/>
            <a:p>
              <a:r>
                <a:rPr lang="fr-FR" sz="900" b="1" dirty="0">
                  <a:solidFill>
                    <a:schemeClr val="bg1"/>
                  </a:solidFill>
                </a:rPr>
                <a:t>Rashid</a:t>
              </a:r>
            </a:p>
          </p:txBody>
        </p:sp>
      </p:grpSp>
    </p:spTree>
    <p:extLst>
      <p:ext uri="{BB962C8B-B14F-4D97-AF65-F5344CB8AC3E}">
        <p14:creationId xmlns:p14="http://schemas.microsoft.com/office/powerpoint/2010/main" val="674920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Verhaert Company Presentation">
  <a:themeElements>
    <a:clrScheme name="Custom 1">
      <a:dk1>
        <a:srgbClr val="0D2539"/>
      </a:dk1>
      <a:lt1>
        <a:srgbClr val="FFFFFF"/>
      </a:lt1>
      <a:dk2>
        <a:srgbClr val="6E7590"/>
      </a:dk2>
      <a:lt2>
        <a:srgbClr val="9EA3B5"/>
      </a:lt2>
      <a:accent1>
        <a:srgbClr val="6E7590"/>
      </a:accent1>
      <a:accent2>
        <a:srgbClr val="DA3132"/>
      </a:accent2>
      <a:accent3>
        <a:srgbClr val="002339"/>
      </a:accent3>
      <a:accent4>
        <a:srgbClr val="7AC143"/>
      </a:accent4>
      <a:accent5>
        <a:srgbClr val="3DAEB5"/>
      </a:accent5>
      <a:accent6>
        <a:srgbClr val="FFCC4E"/>
      </a:accent6>
      <a:hlink>
        <a:srgbClr val="0000FF"/>
      </a:hlink>
      <a:folHlink>
        <a:srgbClr val="800080"/>
      </a:folHlink>
    </a:clrScheme>
    <a:fontScheme name="LX Fonts Officials">
      <a:majorFont>
        <a:latin typeface="Roboto"/>
        <a:ea typeface=""/>
        <a:cs typeface=""/>
      </a:majorFont>
      <a:minorFont>
        <a:latin typeface="Roboto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QADE-HO-LX-01 LX-new working template for LX presentation" id="{F36F18A8-EA23-4904-8EAA-DD430D628030}" vid="{7BD3D608-C77B-41BF-BA97-82F9808CD31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QADE-HO-LX-01 LX-new working template for LX presentation</Template>
  <TotalTime>951</TotalTime>
  <Words>2569</Words>
  <Application>Microsoft Office PowerPoint</Application>
  <PresentationFormat>Widescreen</PresentationFormat>
  <Paragraphs>366</Paragraphs>
  <Slides>16</Slides>
  <Notes>15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Arial</vt:lpstr>
      <vt:lpstr>Calibri</vt:lpstr>
      <vt:lpstr>Roboto</vt:lpstr>
      <vt:lpstr>Roboto Condensed</vt:lpstr>
      <vt:lpstr>Roboto Condensed Light</vt:lpstr>
      <vt:lpstr>Roboto Light</vt:lpstr>
      <vt:lpstr>Roboto Medium</vt:lpstr>
      <vt:lpstr>Wingdings</vt:lpstr>
      <vt:lpstr>Verhaert Company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PRIMINFO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Serena BOLIS</dc:creator>
  <cp:lastModifiedBy>Elisabeth SON</cp:lastModifiedBy>
  <cp:revision>172</cp:revision>
  <cp:lastPrinted>2017-09-01T09:08:32Z</cp:lastPrinted>
  <dcterms:created xsi:type="dcterms:W3CDTF">2022-10-05T14:46:01Z</dcterms:created>
  <dcterms:modified xsi:type="dcterms:W3CDTF">2022-10-17T13:45:01Z</dcterms:modified>
</cp:coreProperties>
</file>