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1" r:id="rId1"/>
    <p:sldMasterId id="2147484494" r:id="rId2"/>
    <p:sldMasterId id="2147483661" r:id="rId3"/>
    <p:sldMasterId id="2147484202" r:id="rId4"/>
    <p:sldMasterId id="2147484499" r:id="rId5"/>
  </p:sldMasterIdLst>
  <p:notesMasterIdLst>
    <p:notesMasterId r:id="rId10"/>
  </p:notesMasterIdLst>
  <p:handoutMasterIdLst>
    <p:handoutMasterId r:id="rId11"/>
  </p:handoutMasterIdLst>
  <p:sldIdLst>
    <p:sldId id="397" r:id="rId6"/>
    <p:sldId id="401" r:id="rId7"/>
    <p:sldId id="402" r:id="rId8"/>
    <p:sldId id="396" r:id="rId9"/>
  </p:sldIdLst>
  <p:sldSz cx="12192000" cy="6858000"/>
  <p:notesSz cx="6805613" cy="99441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 Riccio Beatrice" initials="DR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E4002B"/>
    <a:srgbClr val="5E6A71"/>
    <a:srgbClr val="EA002A"/>
    <a:srgbClr val="232F3A"/>
    <a:srgbClr val="004658"/>
    <a:srgbClr val="2B4168"/>
    <a:srgbClr val="445159"/>
    <a:srgbClr val="AFB6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 autoAdjust="0"/>
    <p:restoredTop sz="96751" autoAdjust="0"/>
  </p:normalViewPr>
  <p:slideViewPr>
    <p:cSldViewPr snapToObjects="1">
      <p:cViewPr varScale="1">
        <p:scale>
          <a:sx n="148" d="100"/>
          <a:sy n="148" d="100"/>
        </p:scale>
        <p:origin x="120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3576" y="1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06B416-8334-4297-B81B-4188A451A60C}" type="datetime1">
              <a:rPr lang="en-US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5232D3-7836-4B1E-A099-DEC880FF1998}" type="slidenum">
              <a:rPr lang="en-US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2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1A6F20-703F-4173-AD04-DAC64B8E4BF2}" type="datetime1">
              <a:rPr lang="it-IT"/>
              <a:pPr/>
              <a:t>11/10/2022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18E062-BBD6-4F08-BFFA-3263573559B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95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onardo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itle - Forma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11307234" y="6064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259200" y="6021288"/>
            <a:ext cx="5836800" cy="260736"/>
          </a:xfrm>
          <a:prstGeom prst="rect">
            <a:avLst/>
          </a:prstGeom>
        </p:spPr>
        <p:txBody>
          <a:bodyPr lIns="0" tIns="0" rIns="0" bIns="0" anchor="b"/>
          <a:lstStyle>
            <a:lvl1pPr>
              <a:buNone/>
              <a:defRPr sz="1400" b="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Date 00.00.00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D7F83B16-F01D-5E4F-8C09-4ED92B3841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203232"/>
            <a:ext cx="10884560" cy="4836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E4002B"/>
                </a:solidFill>
                <a:latin typeface="+mj-lt"/>
              </a:defRPr>
            </a:lvl1pPr>
          </a:lstStyle>
          <a:p>
            <a:r>
              <a:rPr lang="it-IT" dirty="0"/>
              <a:t>LEVEL 1: PRESENTATION TITLE</a:t>
            </a:r>
          </a:p>
        </p:txBody>
      </p:sp>
      <p:sp>
        <p:nvSpPr>
          <p:cNvPr id="9" name="Segnaposto testo 15">
            <a:extLst>
              <a:ext uri="{FF2B5EF4-FFF2-40B4-BE49-F238E27FC236}">
                <a16:creationId xmlns:a16="http://schemas.microsoft.com/office/drawing/2014/main" id="{48BAED35-E63C-454B-A6FE-BDAACB286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00" y="5661248"/>
            <a:ext cx="5836800" cy="291592"/>
          </a:xfrm>
          <a:prstGeom prst="rect">
            <a:avLst/>
          </a:prstGeom>
        </p:spPr>
        <p:txBody>
          <a:bodyPr lIns="0" tIns="0" rIns="0" bIns="0" anchor="b"/>
          <a:lstStyle>
            <a:lvl1pPr>
              <a:buNone/>
              <a:defRPr sz="1400" b="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 err="1"/>
              <a:t>Place</a:t>
            </a:r>
            <a:endParaRPr lang="it-IT" dirty="0"/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818D7E29-D6F8-4A49-9955-171AF36203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2755947"/>
            <a:ext cx="10884560" cy="490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dirty="0"/>
              <a:t>LEVEL 2 : </a:t>
            </a:r>
            <a:br>
              <a:rPr lang="it-IT" dirty="0"/>
            </a:br>
            <a:r>
              <a:rPr lang="it-IT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6808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title + subtitle + master text + 1/3 text + 2/3 table/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4152281" y="1844675"/>
            <a:ext cx="7776193" cy="4323495"/>
          </a:xfrm>
          <a:prstGeom prst="rect">
            <a:avLst/>
          </a:prstGeom>
        </p:spPr>
        <p:txBody>
          <a:bodyPr lIns="0" tIns="0" rIns="0" bIns="0"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2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450F6D9-99C3-6145-AF8A-95F2FFF159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262" y="1080000"/>
            <a:ext cx="1166421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ABD267-1DB2-A94F-A60F-AE1E8234A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476672"/>
            <a:ext cx="11664951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endParaRPr lang="en-US" dirty="0"/>
          </a:p>
        </p:txBody>
      </p: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1145DC62-7A1E-0B43-9C41-790633E2C8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800" y="1386000"/>
            <a:ext cx="1166421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DD6A73E-32F7-0F4A-9464-80B78507DE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62C35163-1A43-0340-B1F1-96FE9EF380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525" y="1844675"/>
            <a:ext cx="3744913" cy="4321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text</a:t>
            </a:r>
          </a:p>
          <a:p>
            <a:pPr lvl="0"/>
            <a:endParaRPr lang="it-IT" dirty="0"/>
          </a:p>
          <a:p>
            <a:r>
              <a:rPr lang="it-IT" dirty="0" err="1">
                <a:solidFill>
                  <a:srgbClr val="5B6770"/>
                </a:solidFill>
              </a:rPr>
              <a:t>Lorem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ipsum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dolor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sit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amet</a:t>
            </a:r>
            <a:r>
              <a:rPr lang="it-IT" dirty="0">
                <a:solidFill>
                  <a:srgbClr val="5B6770"/>
                </a:solidFill>
              </a:rPr>
              <a:t>, </a:t>
            </a:r>
            <a:r>
              <a:rPr lang="it-IT" dirty="0" err="1">
                <a:solidFill>
                  <a:srgbClr val="5B6770"/>
                </a:solidFill>
              </a:rPr>
              <a:t>consectetuer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adipiscing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elit</a:t>
            </a:r>
            <a:r>
              <a:rPr lang="it-IT" dirty="0">
                <a:solidFill>
                  <a:srgbClr val="5B6770"/>
                </a:solidFill>
              </a:rPr>
              <a:t/>
            </a:r>
            <a:br>
              <a:rPr lang="it-IT" dirty="0">
                <a:solidFill>
                  <a:srgbClr val="5B6770"/>
                </a:solidFill>
              </a:rPr>
            </a:br>
            <a:endParaRPr lang="it-IT" dirty="0">
              <a:solidFill>
                <a:srgbClr val="5B6770"/>
              </a:solidFill>
            </a:endParaRPr>
          </a:p>
          <a:p>
            <a:r>
              <a:rPr lang="it-IT" dirty="0" err="1">
                <a:solidFill>
                  <a:srgbClr val="5B6770"/>
                </a:solidFill>
              </a:rPr>
              <a:t>Sed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diam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nonummy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nibh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euismod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tincidunt</a:t>
            </a:r>
            <a:r>
              <a:rPr lang="it-IT" dirty="0">
                <a:solidFill>
                  <a:srgbClr val="5B6770"/>
                </a:solidFill>
              </a:rPr>
              <a:t> ut </a:t>
            </a:r>
            <a:r>
              <a:rPr lang="it-IT" dirty="0" err="1">
                <a:solidFill>
                  <a:srgbClr val="5B6770"/>
                </a:solidFill>
              </a:rPr>
              <a:t>laoreet</a:t>
            </a:r>
            <a:r>
              <a:rPr lang="it-IT" dirty="0">
                <a:solidFill>
                  <a:srgbClr val="5B6770"/>
                </a:solidFill>
              </a:rPr>
              <a:t> dolore magna </a:t>
            </a:r>
            <a:r>
              <a:rPr lang="it-IT" dirty="0" err="1">
                <a:solidFill>
                  <a:srgbClr val="5B6770"/>
                </a:solidFill>
              </a:rPr>
              <a:t>aliquam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erat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volutpat</a:t>
            </a:r>
            <a:r>
              <a:rPr lang="it-IT" dirty="0">
                <a:solidFill>
                  <a:srgbClr val="5B6770"/>
                </a:solidFill>
              </a:rPr>
              <a:t/>
            </a:r>
            <a:br>
              <a:rPr lang="it-IT" dirty="0">
                <a:solidFill>
                  <a:srgbClr val="5B6770"/>
                </a:solidFill>
              </a:rPr>
            </a:br>
            <a:endParaRPr lang="it-IT" dirty="0">
              <a:solidFill>
                <a:srgbClr val="5B6770"/>
              </a:solidFill>
            </a:endParaRPr>
          </a:p>
          <a:p>
            <a:r>
              <a:rPr lang="it-IT" dirty="0">
                <a:solidFill>
                  <a:srgbClr val="5B6770"/>
                </a:solidFill>
              </a:rPr>
              <a:t>Ut </a:t>
            </a:r>
            <a:r>
              <a:rPr lang="it-IT" dirty="0" err="1">
                <a:solidFill>
                  <a:srgbClr val="5B6770"/>
                </a:solidFill>
              </a:rPr>
              <a:t>wisi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enim</a:t>
            </a:r>
            <a:r>
              <a:rPr lang="it-IT" dirty="0">
                <a:solidFill>
                  <a:srgbClr val="5B6770"/>
                </a:solidFill>
              </a:rPr>
              <a:t> ad </a:t>
            </a:r>
            <a:r>
              <a:rPr lang="it-IT" dirty="0" err="1">
                <a:solidFill>
                  <a:srgbClr val="5B6770"/>
                </a:solidFill>
              </a:rPr>
              <a:t>minim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veniam</a:t>
            </a:r>
            <a:r>
              <a:rPr lang="it-IT" dirty="0">
                <a:solidFill>
                  <a:srgbClr val="5B6770"/>
                </a:solidFill>
              </a:rPr>
              <a:t>, </a:t>
            </a:r>
            <a:r>
              <a:rPr lang="it-IT" dirty="0" err="1">
                <a:solidFill>
                  <a:srgbClr val="5B6770"/>
                </a:solidFill>
              </a:rPr>
              <a:t>quis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nostrud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exercitation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ullamcorper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suscipit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lobortis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nisl</a:t>
            </a:r>
            <a:r>
              <a:rPr lang="it-IT" dirty="0">
                <a:solidFill>
                  <a:srgbClr val="5B6770"/>
                </a:solidFill>
              </a:rPr>
              <a:t> ut </a:t>
            </a:r>
            <a:r>
              <a:rPr lang="it-IT" dirty="0" err="1">
                <a:solidFill>
                  <a:srgbClr val="5B6770"/>
                </a:solidFill>
              </a:rPr>
              <a:t>aliquip</a:t>
            </a:r>
            <a:r>
              <a:rPr lang="it-IT" dirty="0">
                <a:solidFill>
                  <a:srgbClr val="5B6770"/>
                </a:solidFill>
              </a:rPr>
              <a:t> ex ea </a:t>
            </a:r>
            <a:r>
              <a:rPr lang="it-IT" dirty="0" err="1">
                <a:solidFill>
                  <a:srgbClr val="5B6770"/>
                </a:solidFill>
              </a:rPr>
              <a:t>commodo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consequat</a:t>
            </a:r>
            <a:r>
              <a:rPr lang="it-IT" dirty="0">
                <a:solidFill>
                  <a:srgbClr val="5B6770"/>
                </a:solidFill>
              </a:rPr>
              <a:t>.</a:t>
            </a:r>
          </a:p>
          <a:p>
            <a:endParaRPr lang="it-IT" dirty="0">
              <a:solidFill>
                <a:srgbClr val="5B6770"/>
              </a:solidFill>
            </a:endParaRPr>
          </a:p>
          <a:p>
            <a:r>
              <a:rPr lang="it-IT" dirty="0">
                <a:solidFill>
                  <a:srgbClr val="5B6770"/>
                </a:solidFill>
              </a:rPr>
              <a:t>Ut </a:t>
            </a:r>
            <a:r>
              <a:rPr lang="it-IT" dirty="0" err="1">
                <a:solidFill>
                  <a:srgbClr val="5B6770"/>
                </a:solidFill>
              </a:rPr>
              <a:t>wisi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enim</a:t>
            </a:r>
            <a:r>
              <a:rPr lang="it-IT" dirty="0">
                <a:solidFill>
                  <a:srgbClr val="5B6770"/>
                </a:solidFill>
              </a:rPr>
              <a:t> ad </a:t>
            </a:r>
            <a:r>
              <a:rPr lang="it-IT" dirty="0" err="1">
                <a:solidFill>
                  <a:srgbClr val="5B6770"/>
                </a:solidFill>
              </a:rPr>
              <a:t>minim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veniam</a:t>
            </a:r>
            <a:r>
              <a:rPr lang="it-IT" dirty="0">
                <a:solidFill>
                  <a:srgbClr val="5B6770"/>
                </a:solidFill>
              </a:rPr>
              <a:t>, </a:t>
            </a:r>
            <a:br>
              <a:rPr lang="it-IT" dirty="0">
                <a:solidFill>
                  <a:srgbClr val="5B6770"/>
                </a:solidFill>
              </a:rPr>
            </a:br>
            <a:r>
              <a:rPr lang="it-IT" dirty="0" err="1">
                <a:solidFill>
                  <a:srgbClr val="5B6770"/>
                </a:solidFill>
              </a:rPr>
              <a:t>quis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nostrud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exercitatio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nullam</a:t>
            </a:r>
            <a:r>
              <a:rPr lang="it-IT" dirty="0">
                <a:solidFill>
                  <a:srgbClr val="5B6770"/>
                </a:solidFill>
              </a:rPr>
              <a:t> </a:t>
            </a:r>
            <a:br>
              <a:rPr lang="it-IT" dirty="0">
                <a:solidFill>
                  <a:srgbClr val="5B6770"/>
                </a:solidFill>
              </a:rPr>
            </a:br>
            <a:r>
              <a:rPr lang="it-IT" dirty="0" err="1">
                <a:solidFill>
                  <a:srgbClr val="5B6770"/>
                </a:solidFill>
              </a:rPr>
              <a:t>corper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suscipit</a:t>
            </a:r>
            <a:r>
              <a:rPr lang="it-IT" dirty="0">
                <a:solidFill>
                  <a:srgbClr val="5B6770"/>
                </a:solidFill>
              </a:rPr>
              <a:t>.</a:t>
            </a:r>
            <a:br>
              <a:rPr lang="it-IT" dirty="0">
                <a:solidFill>
                  <a:srgbClr val="5B6770"/>
                </a:solidFill>
              </a:rPr>
            </a:br>
            <a:endParaRPr lang="it-IT" dirty="0">
              <a:solidFill>
                <a:srgbClr val="5B6770"/>
              </a:solidFill>
            </a:endParaRPr>
          </a:p>
          <a:p>
            <a:r>
              <a:rPr lang="it-IT" dirty="0" err="1">
                <a:solidFill>
                  <a:srgbClr val="5B6770"/>
                </a:solidFill>
              </a:rPr>
              <a:t>Duis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autem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vel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eum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iriure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dolor</a:t>
            </a:r>
            <a:r>
              <a:rPr lang="it-IT" dirty="0">
                <a:solidFill>
                  <a:srgbClr val="5B6770"/>
                </a:solidFill>
              </a:rPr>
              <a:t> in </a:t>
            </a:r>
            <a:r>
              <a:rPr lang="it-IT" dirty="0" err="1">
                <a:solidFill>
                  <a:srgbClr val="5B6770"/>
                </a:solidFill>
              </a:rPr>
              <a:t>hendrerit</a:t>
            </a:r>
            <a:r>
              <a:rPr lang="it-IT" dirty="0">
                <a:solidFill>
                  <a:srgbClr val="5B6770"/>
                </a:solidFill>
              </a:rPr>
              <a:t> in </a:t>
            </a:r>
            <a:r>
              <a:rPr lang="it-IT" dirty="0" err="1">
                <a:solidFill>
                  <a:srgbClr val="5B6770"/>
                </a:solidFill>
              </a:rPr>
              <a:t>vulputate</a:t>
            </a:r>
            <a:r>
              <a:rPr lang="it-IT" dirty="0">
                <a:solidFill>
                  <a:srgbClr val="5B6770"/>
                </a:solidFill>
              </a:rPr>
              <a:t> </a:t>
            </a:r>
            <a:r>
              <a:rPr lang="it-IT" dirty="0" err="1">
                <a:solidFill>
                  <a:srgbClr val="5B6770"/>
                </a:solidFill>
              </a:rPr>
              <a:t>velit</a:t>
            </a:r>
            <a:r>
              <a:rPr lang="it-IT" dirty="0">
                <a:solidFill>
                  <a:srgbClr val="5B6770"/>
                </a:solidFill>
              </a:rPr>
              <a:t> esse molestie </a:t>
            </a:r>
            <a:r>
              <a:rPr lang="it-IT" dirty="0" err="1">
                <a:solidFill>
                  <a:srgbClr val="5B6770"/>
                </a:solidFill>
              </a:rPr>
              <a:t>consequat</a:t>
            </a:r>
            <a:r>
              <a:rPr lang="it-IT" dirty="0">
                <a:solidFill>
                  <a:srgbClr val="5B6770"/>
                </a:solidFill>
              </a:rPr>
              <a:t>.</a:t>
            </a:r>
            <a:br>
              <a:rPr lang="it-IT" dirty="0">
                <a:solidFill>
                  <a:srgbClr val="5B6770"/>
                </a:solidFill>
              </a:rPr>
            </a:br>
            <a:r>
              <a:rPr lang="it-IT" dirty="0">
                <a:solidFill>
                  <a:srgbClr val="5B6770"/>
                </a:solidFill>
              </a:rPr>
              <a:t> 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36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>
          <p15:clr>
            <a:srgbClr val="FBAE40"/>
          </p15:clr>
        </p15:guide>
        <p15:guide id="2" pos="2615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title + subtitle + master text + 1/3 vertical image + 2/3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4152281" y="1844675"/>
            <a:ext cx="7776193" cy="4323495"/>
          </a:xfrm>
          <a:prstGeom prst="rect">
            <a:avLst/>
          </a:prstGeom>
        </p:spPr>
        <p:txBody>
          <a:bodyPr lIns="0" tIns="0" rIns="0" bIns="0"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2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63524" y="1846997"/>
            <a:ext cx="3744914" cy="4321173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450F6D9-99C3-6145-AF8A-95F2FFF159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262" y="1080000"/>
            <a:ext cx="1166421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ABD267-1DB2-A94F-A60F-AE1E8234A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476672"/>
            <a:ext cx="11664951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endParaRPr lang="en-US" dirty="0"/>
          </a:p>
        </p:txBody>
      </p: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1145DC62-7A1E-0B43-9C41-790633E2C8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800" y="1386000"/>
            <a:ext cx="1166421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DD6A73E-32F7-0F4A-9464-80B78507DE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  <p15:guide id="2" pos="2615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loumn - title + subtitle + master text + 3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63524" y="1844675"/>
            <a:ext cx="3744563" cy="41052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63524" y="6052987"/>
            <a:ext cx="3744243" cy="1384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DBFC135-012E-5C47-9A97-A2F35208EE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263" y="1080000"/>
            <a:ext cx="11664211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8A6ED9-FF98-FE42-B1B3-BB293473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76672"/>
            <a:ext cx="11664950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endParaRPr lang="en-US" dirty="0"/>
          </a:p>
        </p:txBody>
      </p:sp>
      <p:sp>
        <p:nvSpPr>
          <p:cNvPr id="27" name="Segnaposto immagine 2">
            <a:extLst>
              <a:ext uri="{FF2B5EF4-FFF2-40B4-BE49-F238E27FC236}">
                <a16:creationId xmlns:a16="http://schemas.microsoft.com/office/drawing/2014/main" id="{038B5583-2349-8141-92A4-BD50AA630A74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152281" y="1844675"/>
            <a:ext cx="3816000" cy="41052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F0D56AA-2E4A-E843-A154-695078BEDF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51784" y="6052987"/>
            <a:ext cx="3816424" cy="1384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29" name="Segnaposto immagine 2">
            <a:extLst>
              <a:ext uri="{FF2B5EF4-FFF2-40B4-BE49-F238E27FC236}">
                <a16:creationId xmlns:a16="http://schemas.microsoft.com/office/drawing/2014/main" id="{98155232-3508-A14A-BA83-BD981127E019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8112475" y="1844675"/>
            <a:ext cx="3816000" cy="41052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7A1DE96-2DFD-A54F-8C1E-819F7D0DEA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2224" y="6052987"/>
            <a:ext cx="3816249" cy="1384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42B92391-27E9-C54B-BD72-EFDAEA7629C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800" y="1386000"/>
            <a:ext cx="1166421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44F61DD1-C52D-924D-8257-1D0225592B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  <p15:guide id="2" pos="2615" userDrawn="1">
          <p15:clr>
            <a:srgbClr val="FBAE40"/>
          </p15:clr>
        </p15:guide>
        <p15:guide id="3" pos="5110" userDrawn="1">
          <p15:clr>
            <a:srgbClr val="FBAE40"/>
          </p15:clr>
        </p15:guide>
        <p15:guide id="4" pos="5019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loumn - title + subtitle + master text + 6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63525" y="1846413"/>
            <a:ext cx="3744562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20" hasCustomPrompt="1"/>
          </p:nvPr>
        </p:nvSpPr>
        <p:spPr>
          <a:xfrm>
            <a:off x="4151313" y="1848151"/>
            <a:ext cx="3816968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2" hasCustomPrompt="1"/>
          </p:nvPr>
        </p:nvSpPr>
        <p:spPr>
          <a:xfrm>
            <a:off x="8112125" y="1846413"/>
            <a:ext cx="3816350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31F5E48-88D8-DB47-B73C-CD42FB4EC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263" y="1080000"/>
            <a:ext cx="11664211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7CDF233-06DE-6348-9904-B0D4BF95A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76672"/>
            <a:ext cx="11664950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endParaRPr lang="en-US" dirty="0"/>
          </a:p>
        </p:txBody>
      </p:sp>
      <p:sp>
        <p:nvSpPr>
          <p:cNvPr id="23" name="Segnaposto immagine 2">
            <a:extLst>
              <a:ext uri="{FF2B5EF4-FFF2-40B4-BE49-F238E27FC236}">
                <a16:creationId xmlns:a16="http://schemas.microsoft.com/office/drawing/2014/main" id="{8DDA1E64-ED8F-B04D-8EC7-61E06A7E5D69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263525" y="4069660"/>
            <a:ext cx="3744562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2F28DE35-D4C5-3C4B-9CFB-3450B2C88D95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4151313" y="4071398"/>
            <a:ext cx="3816968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25" name="Segnaposto immagine 2">
            <a:extLst>
              <a:ext uri="{FF2B5EF4-FFF2-40B4-BE49-F238E27FC236}">
                <a16:creationId xmlns:a16="http://schemas.microsoft.com/office/drawing/2014/main" id="{E6F73D2C-107C-9947-B4E5-3273CEDEF43A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8112125" y="4069660"/>
            <a:ext cx="3816350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4B17E32B-9B08-BE40-A3BF-19F43C068C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800" y="1386000"/>
            <a:ext cx="1166421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egnaposto testo 6">
            <a:extLst>
              <a:ext uri="{FF2B5EF4-FFF2-40B4-BE49-F238E27FC236}">
                <a16:creationId xmlns:a16="http://schemas.microsoft.com/office/drawing/2014/main" id="{424C93B1-ABD4-E447-AC7B-3402188E6B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  <p15:guide id="3" pos="2525" userDrawn="1">
          <p15:clr>
            <a:srgbClr val="FBAE40"/>
          </p15:clr>
        </p15:guide>
        <p15:guide id="4" pos="2615" userDrawn="1">
          <p15:clr>
            <a:srgbClr val="FBAE40"/>
          </p15:clr>
        </p15:guide>
        <p15:guide id="5" pos="5019" userDrawn="1">
          <p15:clr>
            <a:srgbClr val="FBAE40"/>
          </p15:clr>
        </p15:guide>
        <p15:guide id="6" pos="51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loumn - title + sub + master text 2 coloumn + 2 img Slide 3 coloumn - title + subtitle + master text + 2/4 text + 1/4 image + 1/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C4529B-17A2-9B4E-A726-8420F412E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76672"/>
            <a:ext cx="11664950" cy="7920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br>
              <a:rPr lang="it-IT" dirty="0"/>
            </a:b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5F544E-B71E-2145-83D2-E5491B5180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1844675"/>
            <a:ext cx="5688013" cy="4321175"/>
          </a:xfrm>
          <a:prstGeom prst="rect">
            <a:avLst/>
          </a:prstGeom>
        </p:spPr>
        <p:txBody>
          <a:bodyPr lIns="0" tIns="0" rIns="0" numCol="2" spcCol="216000"/>
          <a:lstStyle>
            <a:lvl1pPr marL="171450" indent="-171450">
              <a:buClr>
                <a:srgbClr val="E4002B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lvl="0"/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</a:t>
            </a:r>
          </a:p>
          <a:p>
            <a:pPr lvl="0"/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.</a:t>
            </a:r>
          </a:p>
          <a:p>
            <a:pPr lvl="0"/>
            <a:endParaRPr lang="it-IT" dirty="0"/>
          </a:p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  <a:p>
            <a:pPr lvl="0"/>
            <a:endParaRPr lang="it-IT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90C503CE-3B25-C344-8BD4-A512ADDA9A70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096000" y="1844676"/>
            <a:ext cx="2808288" cy="410527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D06EDF5C-712F-C945-9C2C-CB3D9EA484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4265" y="1368000"/>
            <a:ext cx="11664209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BA545F8-2B26-B54F-86B5-1DB5E50CEB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3239" y="6054262"/>
            <a:ext cx="2829599" cy="1384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315A0D3-AC00-4448-A004-1EC0163E5B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2830" y="6054262"/>
            <a:ext cx="2829599" cy="1384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Segnaposto immagine 2">
            <a:extLst>
              <a:ext uri="{FF2B5EF4-FFF2-40B4-BE49-F238E27FC236}">
                <a16:creationId xmlns:a16="http://schemas.microsoft.com/office/drawing/2014/main" id="{F59BE76D-9F5F-594F-8F15-1B49E26108A6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9048750" y="1844676"/>
            <a:ext cx="2875593" cy="410527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6E13796-A0D7-334A-98EE-AD00E1C87A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pos="5700" userDrawn="1">
          <p15:clr>
            <a:srgbClr val="FBAE40"/>
          </p15:clr>
        </p15:guide>
        <p15:guide id="4" pos="560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ection - Grey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62C5F078-ABD4-C845-B2EB-AD1856C61E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2590" y="209468"/>
            <a:ext cx="11674787" cy="101764"/>
            <a:chOff x="147657" y="513096"/>
            <a:chExt cx="8261375" cy="72008"/>
          </a:xfrm>
        </p:grpSpPr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B8BE4E33-0FD5-AE4D-8865-5F8D8DF528C3}"/>
                </a:ext>
              </a:extLst>
            </p:cNvPr>
            <p:cNvCxnSpPr>
              <a:cxnSpLocks/>
              <a:endCxn id="18" idx="2"/>
            </p:cNvCxnSpPr>
            <p:nvPr userDrawn="1"/>
          </p:nvCxnSpPr>
          <p:spPr>
            <a:xfrm flipV="1">
              <a:off x="147657" y="549100"/>
              <a:ext cx="8189367" cy="2205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C8C5E2BE-EC1C-9B49-869D-0ED3EA609E54}"/>
                </a:ext>
              </a:extLst>
            </p:cNvPr>
            <p:cNvSpPr/>
            <p:nvPr userDrawn="1"/>
          </p:nvSpPr>
          <p:spPr>
            <a:xfrm flipV="1">
              <a:off x="8337024" y="513096"/>
              <a:ext cx="72008" cy="72008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54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- Forma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>
            <a:extLst>
              <a:ext uri="{FF2B5EF4-FFF2-40B4-BE49-F238E27FC236}">
                <a16:creationId xmlns:a16="http://schemas.microsoft.com/office/drawing/2014/main" id="{ABFDC14A-EA0F-944F-9DAD-9B6E1D6F3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608" cy="6856092"/>
          </a:xfrm>
          <a:prstGeom prst="rect">
            <a:avLst/>
          </a:prstGeom>
        </p:spPr>
      </p:pic>
      <p:sp>
        <p:nvSpPr>
          <p:cNvPr id="31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3" y="2082633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3" y="1844675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50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3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3" y="2320591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263525" y="464312"/>
            <a:ext cx="1015238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rgbClr val="E4002B"/>
                </a:solidFill>
              </a:rPr>
              <a:t>CONTACTS</a:t>
            </a:r>
          </a:p>
        </p:txBody>
      </p:sp>
      <p:sp>
        <p:nvSpPr>
          <p:cNvPr id="43" name="TextBox 10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263524" y="6393688"/>
            <a:ext cx="730149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it-IT" sz="1200" dirty="0" err="1">
                <a:solidFill>
                  <a:srgbClr val="E4002B"/>
                </a:solidFill>
              </a:rPr>
              <a:t>telespazio.com</a:t>
            </a:r>
            <a:endParaRPr lang="it-IT" sz="1200" dirty="0">
              <a:solidFill>
                <a:srgbClr val="E4002B"/>
              </a:solidFill>
            </a:endParaRPr>
          </a:p>
        </p:txBody>
      </p:sp>
      <p:sp>
        <p:nvSpPr>
          <p:cNvPr id="44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263523" y="2558549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47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23" y="2796507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name.surname@telespazio.com</a:t>
            </a:r>
            <a:endParaRPr lang="it-IT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18DB5140-9032-CA48-9AB9-9348722F14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31866" y="6165850"/>
            <a:ext cx="296609" cy="359494"/>
          </a:xfrm>
          <a:prstGeom prst="rect">
            <a:avLst/>
          </a:prstGeom>
        </p:spPr>
      </p:pic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41E200F6-DC62-764D-9962-DED1BBE6CD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02835" y="2082633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F71E9EC5-6E11-B94E-8B3A-97FC44FD9F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02835" y="1844675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50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E20CE15D-7B7B-5942-B2CE-F503CCD5BF1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02835" y="2320591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3C5006C6-EA9A-F04C-8A77-E8A34168E2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02835" y="2558549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39" name="Segnaposto testo 2">
            <a:extLst>
              <a:ext uri="{FF2B5EF4-FFF2-40B4-BE49-F238E27FC236}">
                <a16:creationId xmlns:a16="http://schemas.microsoft.com/office/drawing/2014/main" id="{40CD92C2-07BF-D645-85B2-D3CDA0B48D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02835" y="2796507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name.surname@telespazio.com</a:t>
            </a:r>
            <a:endParaRPr lang="it-IT" dirty="0"/>
          </a:p>
        </p:txBody>
      </p:sp>
      <p:sp>
        <p:nvSpPr>
          <p:cNvPr id="40" name="Segnaposto testo 2">
            <a:extLst>
              <a:ext uri="{FF2B5EF4-FFF2-40B4-BE49-F238E27FC236}">
                <a16:creationId xmlns:a16="http://schemas.microsoft.com/office/drawing/2014/main" id="{0FCD9C6F-A13A-2C4F-A993-83A5C82D93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3523" y="3673689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42" name="Segnaposto testo 2">
            <a:extLst>
              <a:ext uri="{FF2B5EF4-FFF2-40B4-BE49-F238E27FC236}">
                <a16:creationId xmlns:a16="http://schemas.microsoft.com/office/drawing/2014/main" id="{31896B91-F994-154C-95E1-FE42768C1D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523" y="3435731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50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45" name="Segnaposto testo 2">
            <a:extLst>
              <a:ext uri="{FF2B5EF4-FFF2-40B4-BE49-F238E27FC236}">
                <a16:creationId xmlns:a16="http://schemas.microsoft.com/office/drawing/2014/main" id="{EE277885-32D7-0044-BE3C-D5A50FD4DE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3523" y="3911647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E323BF8A-556B-F84E-8596-9807FF2042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3523" y="4149605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50" name="Segnaposto testo 2">
            <a:extLst>
              <a:ext uri="{FF2B5EF4-FFF2-40B4-BE49-F238E27FC236}">
                <a16:creationId xmlns:a16="http://schemas.microsoft.com/office/drawing/2014/main" id="{44DBFFA2-0C87-1D4B-9E1F-513A3DA0AC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3523" y="4387563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name.surname@telespazio.com</a:t>
            </a:r>
            <a:endParaRPr lang="it-IT" dirty="0"/>
          </a:p>
        </p:txBody>
      </p:sp>
      <p:sp>
        <p:nvSpPr>
          <p:cNvPr id="51" name="Segnaposto testo 2">
            <a:extLst>
              <a:ext uri="{FF2B5EF4-FFF2-40B4-BE49-F238E27FC236}">
                <a16:creationId xmlns:a16="http://schemas.microsoft.com/office/drawing/2014/main" id="{793A4543-FD9B-BB46-8AE9-CCE4B1B19D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02835" y="3673689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52" name="Segnaposto testo 2">
            <a:extLst>
              <a:ext uri="{FF2B5EF4-FFF2-40B4-BE49-F238E27FC236}">
                <a16:creationId xmlns:a16="http://schemas.microsoft.com/office/drawing/2014/main" id="{6777487F-0C0E-9641-A4CA-5C4735701D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2835" y="3435731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50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53" name="Segnaposto testo 2">
            <a:extLst>
              <a:ext uri="{FF2B5EF4-FFF2-40B4-BE49-F238E27FC236}">
                <a16:creationId xmlns:a16="http://schemas.microsoft.com/office/drawing/2014/main" id="{69F1127B-935E-4E4D-B973-1607134AFE6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2835" y="3911647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57" name="Segnaposto testo 2">
            <a:extLst>
              <a:ext uri="{FF2B5EF4-FFF2-40B4-BE49-F238E27FC236}">
                <a16:creationId xmlns:a16="http://schemas.microsoft.com/office/drawing/2014/main" id="{2CADB433-D979-3045-ABE9-D8114365EBD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902835" y="4149605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58" name="Segnaposto testo 2">
            <a:extLst>
              <a:ext uri="{FF2B5EF4-FFF2-40B4-BE49-F238E27FC236}">
                <a16:creationId xmlns:a16="http://schemas.microsoft.com/office/drawing/2014/main" id="{3A9DA806-FF0E-9244-B355-960D14395E9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02835" y="4387563"/>
            <a:ext cx="342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name.surname@telespazio.com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26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- forma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4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forma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47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1136766"/>
            <a:ext cx="11664950" cy="380440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85750" indent="-285750">
              <a:lnSpc>
                <a:spcPct val="150000"/>
              </a:lnSpc>
              <a:buClr>
                <a:srgbClr val="EA002A"/>
              </a:buClr>
              <a:buFont typeface="Arial" panose="020B0604020202020204" pitchFamily="34" charset="0"/>
              <a:buChar char="•"/>
              <a:defRPr sz="140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Praesent</a:t>
            </a:r>
            <a:r>
              <a:rPr lang="it-IT" dirty="0"/>
              <a:t> </a:t>
            </a:r>
            <a:r>
              <a:rPr lang="it-IT" dirty="0" err="1"/>
              <a:t>luptatum</a:t>
            </a:r>
            <a:r>
              <a:rPr lang="it-IT" dirty="0"/>
              <a:t> </a:t>
            </a:r>
            <a:r>
              <a:rPr lang="it-IT" dirty="0" err="1"/>
              <a:t>zril</a:t>
            </a:r>
            <a:r>
              <a:rPr lang="it-IT" dirty="0"/>
              <a:t> </a:t>
            </a:r>
            <a:r>
              <a:rPr lang="it-IT" dirty="0" err="1"/>
              <a:t>delenit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dolore te </a:t>
            </a:r>
            <a:r>
              <a:rPr lang="it-IT" dirty="0" err="1"/>
              <a:t>feugait</a:t>
            </a:r>
            <a:r>
              <a:rPr lang="it-IT" dirty="0"/>
              <a:t> nulla </a:t>
            </a:r>
            <a:r>
              <a:rPr lang="it-IT" dirty="0" err="1"/>
              <a:t>facilisi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ut </a:t>
            </a:r>
            <a:r>
              <a:rPr lang="it-IT" dirty="0" err="1"/>
              <a:t>aliquip</a:t>
            </a:r>
            <a:r>
              <a:rPr lang="it-IT" dirty="0"/>
              <a:t> </a:t>
            </a:r>
            <a:r>
              <a:rPr lang="it-IT" dirty="0" err="1"/>
              <a:t>commodo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Et </a:t>
            </a:r>
            <a:r>
              <a:rPr lang="it-IT" dirty="0" err="1"/>
              <a:t>iusto</a:t>
            </a:r>
            <a:r>
              <a:rPr lang="it-IT" dirty="0"/>
              <a:t> odio </a:t>
            </a:r>
            <a:r>
              <a:rPr lang="it-IT" dirty="0" err="1"/>
              <a:t>dignissim</a:t>
            </a:r>
            <a:r>
              <a:rPr lang="it-IT" dirty="0"/>
              <a:t> qui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praesent</a:t>
            </a:r>
            <a:r>
              <a:rPr lang="it-IT" dirty="0"/>
              <a:t> </a:t>
            </a:r>
            <a:r>
              <a:rPr lang="it-IT" dirty="0" err="1"/>
              <a:t>luptatum</a:t>
            </a:r>
            <a:r>
              <a:rPr lang="it-IT" dirty="0"/>
              <a:t> </a:t>
            </a:r>
            <a:r>
              <a:rPr lang="it-IT" dirty="0" err="1"/>
              <a:t>zril</a:t>
            </a:r>
            <a:r>
              <a:rPr lang="it-IT" dirty="0"/>
              <a:t> </a:t>
            </a:r>
            <a:r>
              <a:rPr lang="it-IT" dirty="0" err="1"/>
              <a:t>delenit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dolore te </a:t>
            </a:r>
            <a:r>
              <a:rPr lang="it-IT" dirty="0" err="1"/>
              <a:t>feugait</a:t>
            </a:r>
            <a:r>
              <a:rPr lang="it-IT" dirty="0"/>
              <a:t> nulla </a:t>
            </a:r>
            <a:r>
              <a:rPr lang="it-IT" dirty="0" err="1"/>
              <a:t>ullamcorperi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62800" y="468000"/>
            <a:ext cx="73682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b="1" dirty="0">
                <a:solidFill>
                  <a:srgbClr val="E4002B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2469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orma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AC52FB-EBFD-0042-A9FF-23163565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564904"/>
            <a:ext cx="6588000" cy="576064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24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EDIT SECTION </a:t>
            </a:r>
            <a:br>
              <a:rPr lang="it-IT" dirty="0"/>
            </a:br>
            <a:r>
              <a:rPr lang="it-IT" dirty="0"/>
              <a:t>MASTER TITLE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8B4C49-35BD-7441-9C32-05DB809C14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801" y="3212976"/>
            <a:ext cx="6588000" cy="324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D6DC732-3195-3A48-8A40-98FE5CABD2ED}"/>
              </a:ext>
            </a:extLst>
          </p:cNvPr>
          <p:cNvSpPr/>
          <p:nvPr userDrawn="1"/>
        </p:nvSpPr>
        <p:spPr>
          <a:xfrm flipV="1">
            <a:off x="6765200" y="3666150"/>
            <a:ext cx="101760" cy="101764"/>
          </a:xfrm>
          <a:prstGeom prst="ellipse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31969D-EAF7-5E43-8E2F-7A42417F7C35}"/>
              </a:ext>
            </a:extLst>
          </p:cNvPr>
          <p:cNvCxnSpPr>
            <a:cxnSpLocks/>
          </p:cNvCxnSpPr>
          <p:nvPr userDrawn="1"/>
        </p:nvCxnSpPr>
        <p:spPr>
          <a:xfrm>
            <a:off x="263525" y="3717032"/>
            <a:ext cx="6501675" cy="0"/>
          </a:xfrm>
          <a:prstGeom prst="line">
            <a:avLst/>
          </a:prstGeom>
          <a:ln w="9525" cap="rnd">
            <a:solidFill>
              <a:srgbClr val="3D41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umn - 2 rows 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>
            <a:spLocks noGrp="1"/>
          </p:cNvSpPr>
          <p:nvPr>
            <p:ph idx="1" hasCustomPrompt="1"/>
          </p:nvPr>
        </p:nvSpPr>
        <p:spPr>
          <a:xfrm>
            <a:off x="263525" y="1556792"/>
            <a:ext cx="11664950" cy="4608512"/>
          </a:xfrm>
          <a:prstGeom prst="rect">
            <a:avLst/>
          </a:prstGeom>
        </p:spPr>
        <p:txBody>
          <a:bodyPr lIns="0" tIns="0" rIns="0" bIns="0"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2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030F1A-9A2D-CA42-BF87-83938690B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76672"/>
            <a:ext cx="11664950" cy="28803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br>
              <a:rPr lang="it-IT" dirty="0"/>
            </a:br>
            <a:endParaRPr lang="en-US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6E30DF-F266-8B4A-A351-D451A37C33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 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536036FB-C85E-664E-ACE3-22E67E7DC6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4265" y="1080000"/>
            <a:ext cx="11664209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title + subtitle + text/table/image + text/tab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>
            <a:spLocks noGrp="1"/>
          </p:cNvSpPr>
          <p:nvPr>
            <p:ph idx="1" hasCustomPrompt="1"/>
          </p:nvPr>
        </p:nvSpPr>
        <p:spPr>
          <a:xfrm>
            <a:off x="263525" y="1556792"/>
            <a:ext cx="5688013" cy="4608512"/>
          </a:xfrm>
          <a:prstGeom prst="rect">
            <a:avLst/>
          </a:prstGeom>
        </p:spPr>
        <p:txBody>
          <a:bodyPr lIns="0" tIns="0" rIns="0" bIns="0"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2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030F1A-9A2D-CA42-BF87-83938690B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76672"/>
            <a:ext cx="11664950" cy="7920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br>
              <a:rPr lang="it-IT" dirty="0"/>
            </a:br>
            <a:endParaRPr lang="en-US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6E30DF-F266-8B4A-A351-D451A37C33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C320C5F-01C2-424A-898F-A2ECDC42A90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13607" y="1556792"/>
            <a:ext cx="5814868" cy="4608512"/>
          </a:xfrm>
          <a:prstGeom prst="rect">
            <a:avLst/>
          </a:prstGeom>
        </p:spPr>
        <p:txBody>
          <a:bodyPr lIns="0" tIns="0" rIns="0" bIns="0"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2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95345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2 rows title + subtitle + master text + text + tab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6096000" y="1844824"/>
            <a:ext cx="5832475" cy="4321026"/>
          </a:xfrm>
          <a:prstGeom prst="rect">
            <a:avLst/>
          </a:prstGeom>
        </p:spPr>
        <p:txBody>
          <a:bodyPr lIns="0" tIns="0" rIns="0" bIns="0"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2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3pPr>
            <a:lvl4pPr marL="808037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07315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 hasCustomPrompt="1"/>
          </p:nvPr>
        </p:nvSpPr>
        <p:spPr>
          <a:xfrm>
            <a:off x="263525" y="1844678"/>
            <a:ext cx="5688013" cy="43188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Click to edit Master text styles or click icon to add picture</a:t>
            </a:r>
            <a:endParaRPr lang="it-IT" noProof="0" dirty="0"/>
          </a:p>
          <a:p>
            <a:pPr lvl="0"/>
            <a:r>
              <a:rPr lang="en-US" noProof="0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786A27-EDFB-A144-ACA0-FFCC36ABEF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76672"/>
            <a:ext cx="11664950" cy="7920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endParaRPr 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92D8D369-FF7E-1549-8CA4-469BC2CA0E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4265" y="1368000"/>
            <a:ext cx="11664209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F209C78-B5CD-014E-8027-C7F7D1720B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title + subtitle + master text + text + tab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6096000" y="1844675"/>
            <a:ext cx="5831676" cy="4321175"/>
          </a:xfrm>
          <a:prstGeom prst="rect">
            <a:avLst/>
          </a:prstGeom>
        </p:spPr>
        <p:txBody>
          <a:bodyPr lIns="0" tIns="0" rIns="0" bIns="0"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2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200" baseline="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 hasCustomPrompt="1"/>
          </p:nvPr>
        </p:nvSpPr>
        <p:spPr>
          <a:xfrm>
            <a:off x="263524" y="1844843"/>
            <a:ext cx="5688013" cy="4318686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Click to edit Master text styles or click icon to add picture</a:t>
            </a:r>
            <a:endParaRPr lang="it-IT" noProof="0" dirty="0"/>
          </a:p>
          <a:p>
            <a:pPr lvl="0"/>
            <a:r>
              <a:rPr lang="en-US" noProof="0" dirty="0"/>
              <a:t>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4262" y="1080000"/>
            <a:ext cx="1166421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1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8FFE6-01F3-094D-824A-16B5D5D74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476672"/>
            <a:ext cx="11664951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endParaRPr lang="en-US" dirty="0"/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34040812-C9B8-E247-BCD7-8E9F2D9AB6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800" y="1386000"/>
            <a:ext cx="1166421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8CFB5C81-2B1F-2A4C-93E7-A1DA2C74A1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 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umn - title + subtitle + master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63525" y="1844675"/>
            <a:ext cx="11664949" cy="43211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83B4B5C-656A-2042-95E2-166E26869C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1080000"/>
            <a:ext cx="1166494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FF6CE9-76D2-C74B-ABAF-8C483B949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787" y="476672"/>
            <a:ext cx="11665688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C6BF830-CE8A-1E4A-8ACA-517E6A3D3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800" y="1386000"/>
            <a:ext cx="1166421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9B94AC74-B727-8A47-941A-FED2FED7C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2 coloumn - 2 img + subtitle + mas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63524" y="1844675"/>
            <a:ext cx="5688013" cy="43211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 hasCustomPrompt="1"/>
          </p:nvPr>
        </p:nvSpPr>
        <p:spPr>
          <a:xfrm>
            <a:off x="6096000" y="1844675"/>
            <a:ext cx="5832475" cy="43211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lang="it-IT" sz="1200" kern="1200" noProof="0" dirty="0">
                <a:solidFill>
                  <a:srgbClr val="5B677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92FC5F-4D45-F942-AF53-5B3A4F19AA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265" y="1080000"/>
            <a:ext cx="11664210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</a:t>
            </a:r>
            <a:r>
              <a:rPr lang="en-US" dirty="0" err="1"/>
              <a:t>nsert</a:t>
            </a:r>
            <a:r>
              <a:rPr lang="en-US" dirty="0"/>
              <a:t> here your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5C99F5-25C2-324D-B732-4BD9AF77A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76672"/>
            <a:ext cx="11664950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EDIT MASTER TITLE</a:t>
            </a:r>
            <a:endParaRPr lang="en-US" dirty="0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43ED9478-E965-2F41-8C7F-DA77769742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800" y="1386000"/>
            <a:ext cx="1166421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A6AADA33-2E09-944C-A3A3-163168C876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9696" y="6597104"/>
            <a:ext cx="8208764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leonard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00" y="-9000"/>
            <a:ext cx="12224000" cy="36540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2ABC8B-B93C-0141-942E-0F066DB188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25" y="494860"/>
            <a:ext cx="2375970" cy="3943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682D2DB-00E9-CB43-983B-466CB36234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976" y="3703181"/>
            <a:ext cx="472186" cy="47218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52F5BD9-06D4-8C4C-A52E-4DD1C4E5D6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92" y="3683369"/>
            <a:ext cx="468884" cy="51181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740F653-3775-9B46-BB1C-145F13B0DD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904" y="3704832"/>
            <a:ext cx="475488" cy="46888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51644DE-77C0-5741-80F9-6AFED36840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629" y="3708134"/>
            <a:ext cx="462280" cy="46228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C55B69D-7CE3-D94F-B350-A1AA814D4FD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46" y="3693275"/>
            <a:ext cx="495300" cy="4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0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269875" indent="-4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539750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720725" indent="-1809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orient="horz" pos="20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g num">
            <a:extLst>
              <a:ext uri="{FF2B5EF4-FFF2-40B4-BE49-F238E27FC236}">
                <a16:creationId xmlns:a16="http://schemas.microsoft.com/office/drawing/2014/main" id="{A334F0B1-80CE-DD47-8EF0-714C78D4FE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2631" y="6413022"/>
            <a:ext cx="390033" cy="1432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ctr"/>
            <a:fld id="{E7E4AC88-19C6-40A4-9EF0-FC456228FC9F}" type="slidenum">
              <a:rPr lang="it-IT" sz="900" smtClean="0">
                <a:solidFill>
                  <a:srgbClr val="5B6770"/>
                </a:solidFill>
              </a:rPr>
              <a:pPr algn="ctr"/>
              <a:t>‹N›</a:t>
            </a:fld>
            <a:endParaRPr lang="it-IT" sz="900" dirty="0">
              <a:solidFill>
                <a:srgbClr val="5B677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D7BEF10-DA08-974C-A1A8-5C03D15E4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513" y="6381314"/>
            <a:ext cx="206155" cy="249863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E70673FD-9FAA-1A4E-B40B-80EDECD52C55}"/>
              </a:ext>
            </a:extLst>
          </p:cNvPr>
          <p:cNvGrpSpPr/>
          <p:nvPr userDrawn="1"/>
        </p:nvGrpSpPr>
        <p:grpSpPr>
          <a:xfrm>
            <a:off x="525075" y="6472800"/>
            <a:ext cx="11141850" cy="99301"/>
            <a:chOff x="525075" y="6443432"/>
            <a:chExt cx="11141850" cy="99301"/>
          </a:xfrm>
        </p:grpSpPr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A09A9AE7-8D13-7749-A902-0BEB08E4E554}"/>
                </a:ext>
              </a:extLst>
            </p:cNvPr>
            <p:cNvCxnSpPr>
              <a:cxnSpLocks/>
              <a:endCxn id="17" idx="2"/>
            </p:cNvCxnSpPr>
            <p:nvPr userDrawn="1"/>
          </p:nvCxnSpPr>
          <p:spPr>
            <a:xfrm>
              <a:off x="525075" y="6493082"/>
              <a:ext cx="11043533" cy="0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B78575D8-D4EE-3140-A85C-96FDFEABDDCB}"/>
                </a:ext>
              </a:extLst>
            </p:cNvPr>
            <p:cNvSpPr/>
            <p:nvPr userDrawn="1"/>
          </p:nvSpPr>
          <p:spPr>
            <a:xfrm flipV="1">
              <a:off x="11568608" y="6443432"/>
              <a:ext cx="98317" cy="99301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Ovale 25">
            <a:extLst>
              <a:ext uri="{FF2B5EF4-FFF2-40B4-BE49-F238E27FC236}">
                <a16:creationId xmlns:a16="http://schemas.microsoft.com/office/drawing/2014/main" id="{B5005B10-D5C3-EE4C-AD4D-ACF04308CE74}"/>
              </a:ext>
            </a:extLst>
          </p:cNvPr>
          <p:cNvSpPr/>
          <p:nvPr userDrawn="1"/>
        </p:nvSpPr>
        <p:spPr>
          <a:xfrm flipV="1">
            <a:off x="11877595" y="209468"/>
            <a:ext cx="101760" cy="101764"/>
          </a:xfrm>
          <a:prstGeom prst="ellipse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A99B67D-F141-1648-94B4-32669C191FA8}"/>
              </a:ext>
            </a:extLst>
          </p:cNvPr>
          <p:cNvSpPr/>
          <p:nvPr userDrawn="1"/>
        </p:nvSpPr>
        <p:spPr>
          <a:xfrm>
            <a:off x="525075" y="6603614"/>
            <a:ext cx="210561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800" dirty="0">
                <a:solidFill>
                  <a:srgbClr val="5B6770"/>
                </a:solidFill>
              </a:rPr>
              <a:t>© 2022 Telespazio</a:t>
            </a:r>
            <a:endParaRPr lang="it-IT" sz="800" dirty="0">
              <a:solidFill>
                <a:srgbClr val="5B6770"/>
              </a:solidFill>
            </a:endParaRP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CB350C72-CEAE-2945-82F8-9A63BD8A22C8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11614070" cy="0"/>
          </a:xfrm>
          <a:prstGeom prst="line">
            <a:avLst/>
          </a:prstGeom>
          <a:ln w="9525" cap="rnd">
            <a:solidFill>
              <a:srgbClr val="3D41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 userDrawn="1">
          <p15:clr>
            <a:srgbClr val="F26B43"/>
          </p15:clr>
        </p15:guide>
        <p15:guide id="2" pos="7514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D1E8DE3-847D-8A45-BD4F-37EB31F10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360" cy="6858202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BF9713C0-6595-6248-A939-306CC8E72B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3525" y="6165850"/>
            <a:ext cx="302408" cy="360000"/>
            <a:chOff x="5315343" y="2571671"/>
            <a:chExt cx="757943" cy="906828"/>
          </a:xfrm>
          <a:solidFill>
            <a:srgbClr val="E4002B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025BE77F-5198-2E42-9777-BC8096712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9422" y="3058921"/>
              <a:ext cx="406041" cy="294381"/>
            </a:xfrm>
            <a:custGeom>
              <a:avLst/>
              <a:gdLst>
                <a:gd name="T0" fmla="*/ 67 w 69"/>
                <a:gd name="T1" fmla="*/ 32 h 49"/>
                <a:gd name="T2" fmla="*/ 0 w 69"/>
                <a:gd name="T3" fmla="*/ 0 h 49"/>
                <a:gd name="T4" fmla="*/ 52 w 69"/>
                <a:gd name="T5" fmla="*/ 47 h 49"/>
                <a:gd name="T6" fmla="*/ 53 w 69"/>
                <a:gd name="T7" fmla="*/ 48 h 49"/>
                <a:gd name="T8" fmla="*/ 54 w 69"/>
                <a:gd name="T9" fmla="*/ 48 h 49"/>
                <a:gd name="T10" fmla="*/ 54 w 69"/>
                <a:gd name="T11" fmla="*/ 48 h 49"/>
                <a:gd name="T12" fmla="*/ 56 w 69"/>
                <a:gd name="T13" fmla="*/ 49 h 49"/>
                <a:gd name="T14" fmla="*/ 56 w 69"/>
                <a:gd name="T15" fmla="*/ 49 h 49"/>
                <a:gd name="T16" fmla="*/ 58 w 69"/>
                <a:gd name="T17" fmla="*/ 48 h 49"/>
                <a:gd name="T18" fmla="*/ 68 w 69"/>
                <a:gd name="T19" fmla="*/ 36 h 49"/>
                <a:gd name="T20" fmla="*/ 69 w 69"/>
                <a:gd name="T21" fmla="*/ 33 h 49"/>
                <a:gd name="T22" fmla="*/ 67 w 69"/>
                <a:gd name="T23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9">
                  <a:moveTo>
                    <a:pt x="67" y="32"/>
                  </a:moveTo>
                  <a:cubicBezTo>
                    <a:pt x="21" y="19"/>
                    <a:pt x="0" y="0"/>
                    <a:pt x="0" y="0"/>
                  </a:cubicBezTo>
                  <a:cubicBezTo>
                    <a:pt x="0" y="0"/>
                    <a:pt x="20" y="34"/>
                    <a:pt x="52" y="47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8"/>
                    <a:pt x="56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7" y="49"/>
                    <a:pt x="58" y="48"/>
                    <a:pt x="58" y="48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9" y="35"/>
                    <a:pt x="69" y="34"/>
                    <a:pt x="69" y="33"/>
                  </a:cubicBezTo>
                  <a:cubicBezTo>
                    <a:pt x="68" y="33"/>
                    <a:pt x="68" y="32"/>
                    <a:pt x="67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ADD9DD4B-5DF3-724F-80AC-BB435E5708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339" y="2950643"/>
              <a:ext cx="466947" cy="118430"/>
            </a:xfrm>
            <a:custGeom>
              <a:avLst/>
              <a:gdLst>
                <a:gd name="T0" fmla="*/ 76 w 79"/>
                <a:gd name="T1" fmla="*/ 1 h 20"/>
                <a:gd name="T2" fmla="*/ 69 w 79"/>
                <a:gd name="T3" fmla="*/ 0 h 20"/>
                <a:gd name="T4" fmla="*/ 0 w 79"/>
                <a:gd name="T5" fmla="*/ 9 h 20"/>
                <a:gd name="T6" fmla="*/ 76 w 79"/>
                <a:gd name="T7" fmla="*/ 20 h 20"/>
                <a:gd name="T8" fmla="*/ 76 w 79"/>
                <a:gd name="T9" fmla="*/ 20 h 20"/>
                <a:gd name="T10" fmla="*/ 76 w 79"/>
                <a:gd name="T11" fmla="*/ 20 h 20"/>
                <a:gd name="T12" fmla="*/ 76 w 79"/>
                <a:gd name="T13" fmla="*/ 20 h 20"/>
                <a:gd name="T14" fmla="*/ 77 w 79"/>
                <a:gd name="T15" fmla="*/ 18 h 20"/>
                <a:gd name="T16" fmla="*/ 78 w 79"/>
                <a:gd name="T17" fmla="*/ 4 h 20"/>
                <a:gd name="T18" fmla="*/ 76 w 79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20">
                  <a:moveTo>
                    <a:pt x="76" y="1"/>
                  </a:moveTo>
                  <a:cubicBezTo>
                    <a:pt x="75" y="1"/>
                    <a:pt x="72" y="0"/>
                    <a:pt x="69" y="0"/>
                  </a:cubicBezTo>
                  <a:cubicBezTo>
                    <a:pt x="50" y="0"/>
                    <a:pt x="0" y="9"/>
                    <a:pt x="0" y="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19"/>
                    <a:pt x="77" y="19"/>
                    <a:pt x="77" y="18"/>
                  </a:cubicBezTo>
                  <a:cubicBezTo>
                    <a:pt x="77" y="16"/>
                    <a:pt x="78" y="8"/>
                    <a:pt x="78" y="4"/>
                  </a:cubicBezTo>
                  <a:cubicBezTo>
                    <a:pt x="79" y="3"/>
                    <a:pt x="77" y="1"/>
                    <a:pt x="7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6042066E-E38E-6042-915E-387644819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339" y="2656264"/>
              <a:ext cx="412808" cy="280846"/>
            </a:xfrm>
            <a:custGeom>
              <a:avLst/>
              <a:gdLst>
                <a:gd name="T0" fmla="*/ 0 w 70"/>
                <a:gd name="T1" fmla="*/ 47 h 47"/>
                <a:gd name="T2" fmla="*/ 68 w 70"/>
                <a:gd name="T3" fmla="*/ 17 h 47"/>
                <a:gd name="T4" fmla="*/ 70 w 70"/>
                <a:gd name="T5" fmla="*/ 16 h 47"/>
                <a:gd name="T6" fmla="*/ 70 w 70"/>
                <a:gd name="T7" fmla="*/ 13 h 47"/>
                <a:gd name="T8" fmla="*/ 61 w 70"/>
                <a:gd name="T9" fmla="*/ 1 h 47"/>
                <a:gd name="T10" fmla="*/ 58 w 70"/>
                <a:gd name="T11" fmla="*/ 0 h 47"/>
                <a:gd name="T12" fmla="*/ 58 w 70"/>
                <a:gd name="T13" fmla="*/ 0 h 47"/>
                <a:gd name="T14" fmla="*/ 58 w 70"/>
                <a:gd name="T15" fmla="*/ 0 h 47"/>
                <a:gd name="T16" fmla="*/ 58 w 70"/>
                <a:gd name="T17" fmla="*/ 0 h 47"/>
                <a:gd name="T18" fmla="*/ 55 w 70"/>
                <a:gd name="T19" fmla="*/ 1 h 47"/>
                <a:gd name="T20" fmla="*/ 0 w 7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7">
                  <a:moveTo>
                    <a:pt x="0" y="47"/>
                  </a:moveTo>
                  <a:cubicBezTo>
                    <a:pt x="24" y="25"/>
                    <a:pt x="64" y="18"/>
                    <a:pt x="68" y="17"/>
                  </a:cubicBezTo>
                  <a:cubicBezTo>
                    <a:pt x="69" y="17"/>
                    <a:pt x="70" y="16"/>
                    <a:pt x="70" y="16"/>
                  </a:cubicBezTo>
                  <a:cubicBezTo>
                    <a:pt x="70" y="15"/>
                    <a:pt x="70" y="14"/>
                    <a:pt x="70" y="13"/>
                  </a:cubicBezTo>
                  <a:cubicBezTo>
                    <a:pt x="68" y="11"/>
                    <a:pt x="63" y="3"/>
                    <a:pt x="61" y="1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26" y="12"/>
                    <a:pt x="8" y="36"/>
                    <a:pt x="0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B7E80A18-6A80-E049-9CD6-6BD5EA71E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748" y="2571671"/>
              <a:ext cx="226707" cy="365437"/>
            </a:xfrm>
            <a:custGeom>
              <a:avLst/>
              <a:gdLst>
                <a:gd name="T0" fmla="*/ 2 w 38"/>
                <a:gd name="T1" fmla="*/ 61 h 61"/>
                <a:gd name="T2" fmla="*/ 4 w 38"/>
                <a:gd name="T3" fmla="*/ 50 h 61"/>
                <a:gd name="T4" fmla="*/ 37 w 38"/>
                <a:gd name="T5" fmla="*/ 4 h 61"/>
                <a:gd name="T6" fmla="*/ 37 w 38"/>
                <a:gd name="T7" fmla="*/ 1 h 61"/>
                <a:gd name="T8" fmla="*/ 35 w 38"/>
                <a:gd name="T9" fmla="*/ 0 h 61"/>
                <a:gd name="T10" fmla="*/ 20 w 38"/>
                <a:gd name="T11" fmla="*/ 1 h 61"/>
                <a:gd name="T12" fmla="*/ 18 w 38"/>
                <a:gd name="T13" fmla="*/ 2 h 61"/>
                <a:gd name="T14" fmla="*/ 18 w 38"/>
                <a:gd name="T15" fmla="*/ 2 h 61"/>
                <a:gd name="T16" fmla="*/ 15 w 38"/>
                <a:gd name="T17" fmla="*/ 5 h 61"/>
                <a:gd name="T18" fmla="*/ 13 w 38"/>
                <a:gd name="T19" fmla="*/ 8 h 61"/>
                <a:gd name="T20" fmla="*/ 13 w 38"/>
                <a:gd name="T21" fmla="*/ 9 h 61"/>
                <a:gd name="T22" fmla="*/ 12 w 38"/>
                <a:gd name="T23" fmla="*/ 11 h 61"/>
                <a:gd name="T24" fmla="*/ 2 w 38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61">
                  <a:moveTo>
                    <a:pt x="2" y="61"/>
                  </a:moveTo>
                  <a:cubicBezTo>
                    <a:pt x="2" y="58"/>
                    <a:pt x="4" y="52"/>
                    <a:pt x="4" y="50"/>
                  </a:cubicBezTo>
                  <a:cubicBezTo>
                    <a:pt x="12" y="27"/>
                    <a:pt x="30" y="10"/>
                    <a:pt x="37" y="4"/>
                  </a:cubicBezTo>
                  <a:cubicBezTo>
                    <a:pt x="37" y="3"/>
                    <a:pt x="38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8" y="17"/>
                    <a:pt x="0" y="36"/>
                    <a:pt x="2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7D3C7B93-9BA8-3540-B85C-3179D2644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6249" y="2727320"/>
              <a:ext cx="118430" cy="216555"/>
            </a:xfrm>
            <a:custGeom>
              <a:avLst/>
              <a:gdLst>
                <a:gd name="T0" fmla="*/ 20 w 20"/>
                <a:gd name="T1" fmla="*/ 36 h 36"/>
                <a:gd name="T2" fmla="*/ 11 w 20"/>
                <a:gd name="T3" fmla="*/ 4 h 36"/>
                <a:gd name="T4" fmla="*/ 11 w 20"/>
                <a:gd name="T5" fmla="*/ 2 h 36"/>
                <a:gd name="T6" fmla="*/ 9 w 20"/>
                <a:gd name="T7" fmla="*/ 0 h 36"/>
                <a:gd name="T8" fmla="*/ 6 w 20"/>
                <a:gd name="T9" fmla="*/ 1 h 36"/>
                <a:gd name="T10" fmla="*/ 0 w 20"/>
                <a:gd name="T11" fmla="*/ 14 h 36"/>
                <a:gd name="T12" fmla="*/ 0 w 20"/>
                <a:gd name="T13" fmla="*/ 16 h 36"/>
                <a:gd name="T14" fmla="*/ 20 w 2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6">
                  <a:moveTo>
                    <a:pt x="20" y="36"/>
                  </a:moveTo>
                  <a:cubicBezTo>
                    <a:pt x="20" y="36"/>
                    <a:pt x="12" y="22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6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4" y="25"/>
                    <a:pt x="20" y="36"/>
                    <a:pt x="20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C7AFD31-C0E0-8846-8C64-D149C41230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2714" y="3058921"/>
              <a:ext cx="125197" cy="209788"/>
            </a:xfrm>
            <a:custGeom>
              <a:avLst/>
              <a:gdLst>
                <a:gd name="T0" fmla="*/ 0 w 21"/>
                <a:gd name="T1" fmla="*/ 17 h 35"/>
                <a:gd name="T2" fmla="*/ 0 w 21"/>
                <a:gd name="T3" fmla="*/ 19 h 35"/>
                <a:gd name="T4" fmla="*/ 3 w 21"/>
                <a:gd name="T5" fmla="*/ 33 h 35"/>
                <a:gd name="T6" fmla="*/ 6 w 21"/>
                <a:gd name="T7" fmla="*/ 35 h 35"/>
                <a:gd name="T8" fmla="*/ 8 w 21"/>
                <a:gd name="T9" fmla="*/ 31 h 35"/>
                <a:gd name="T10" fmla="*/ 21 w 21"/>
                <a:gd name="T11" fmla="*/ 0 h 35"/>
                <a:gd name="T12" fmla="*/ 0 w 21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5">
                  <a:moveTo>
                    <a:pt x="0" y="17"/>
                  </a:move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1" y="28"/>
                    <a:pt x="3" y="33"/>
                  </a:cubicBezTo>
                  <a:cubicBezTo>
                    <a:pt x="4" y="35"/>
                    <a:pt x="6" y="35"/>
                    <a:pt x="6" y="35"/>
                  </a:cubicBezTo>
                  <a:cubicBezTo>
                    <a:pt x="7" y="35"/>
                    <a:pt x="8" y="32"/>
                    <a:pt x="8" y="31"/>
                  </a:cubicBezTo>
                  <a:cubicBezTo>
                    <a:pt x="12" y="18"/>
                    <a:pt x="21" y="0"/>
                    <a:pt x="21" y="0"/>
                  </a:cubicBezTo>
                  <a:cubicBezTo>
                    <a:pt x="21" y="0"/>
                    <a:pt x="7" y="8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7065074B-B53D-1F40-81C1-5F861968C8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829" y="3069073"/>
              <a:ext cx="250392" cy="409426"/>
            </a:xfrm>
            <a:custGeom>
              <a:avLst/>
              <a:gdLst>
                <a:gd name="T0" fmla="*/ 36 w 42"/>
                <a:gd name="T1" fmla="*/ 56 h 68"/>
                <a:gd name="T2" fmla="*/ 35 w 42"/>
                <a:gd name="T3" fmla="*/ 55 h 68"/>
                <a:gd name="T4" fmla="*/ 35 w 42"/>
                <a:gd name="T5" fmla="*/ 55 h 68"/>
                <a:gd name="T6" fmla="*/ 5 w 42"/>
                <a:gd name="T7" fmla="*/ 0 h 68"/>
                <a:gd name="T8" fmla="*/ 22 w 42"/>
                <a:gd name="T9" fmla="*/ 67 h 68"/>
                <a:gd name="T10" fmla="*/ 23 w 42"/>
                <a:gd name="T11" fmla="*/ 68 h 68"/>
                <a:gd name="T12" fmla="*/ 23 w 42"/>
                <a:gd name="T13" fmla="*/ 68 h 68"/>
                <a:gd name="T14" fmla="*/ 23 w 42"/>
                <a:gd name="T15" fmla="*/ 68 h 68"/>
                <a:gd name="T16" fmla="*/ 40 w 42"/>
                <a:gd name="T17" fmla="*/ 65 h 68"/>
                <a:gd name="T18" fmla="*/ 41 w 42"/>
                <a:gd name="T19" fmla="*/ 65 h 68"/>
                <a:gd name="T20" fmla="*/ 42 w 42"/>
                <a:gd name="T21" fmla="*/ 64 h 68"/>
                <a:gd name="T22" fmla="*/ 41 w 42"/>
                <a:gd name="T23" fmla="*/ 61 h 68"/>
                <a:gd name="T24" fmla="*/ 36 w 42"/>
                <a:gd name="T25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8">
                  <a:moveTo>
                    <a:pt x="36" y="56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9" y="29"/>
                    <a:pt x="5" y="0"/>
                    <a:pt x="5" y="0"/>
                  </a:cubicBezTo>
                  <a:cubicBezTo>
                    <a:pt x="5" y="0"/>
                    <a:pt x="0" y="43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2" y="64"/>
                    <a:pt x="42" y="64"/>
                  </a:cubicBezTo>
                  <a:cubicBezTo>
                    <a:pt x="42" y="63"/>
                    <a:pt x="42" y="62"/>
                    <a:pt x="41" y="61"/>
                  </a:cubicBezTo>
                  <a:cubicBezTo>
                    <a:pt x="40" y="60"/>
                    <a:pt x="39" y="59"/>
                    <a:pt x="3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594FC013-7B2B-574B-81FD-9769551A6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5343" y="2943876"/>
              <a:ext cx="165801" cy="98128"/>
            </a:xfrm>
            <a:custGeom>
              <a:avLst/>
              <a:gdLst>
                <a:gd name="T0" fmla="*/ 28 w 28"/>
                <a:gd name="T1" fmla="*/ 9 h 16"/>
                <a:gd name="T2" fmla="*/ 20 w 28"/>
                <a:gd name="T3" fmla="*/ 7 h 16"/>
                <a:gd name="T4" fmla="*/ 7 w 28"/>
                <a:gd name="T5" fmla="*/ 2 h 16"/>
                <a:gd name="T6" fmla="*/ 6 w 28"/>
                <a:gd name="T7" fmla="*/ 1 h 16"/>
                <a:gd name="T8" fmla="*/ 3 w 28"/>
                <a:gd name="T9" fmla="*/ 0 h 16"/>
                <a:gd name="T10" fmla="*/ 3 w 28"/>
                <a:gd name="T11" fmla="*/ 0 h 16"/>
                <a:gd name="T12" fmla="*/ 2 w 28"/>
                <a:gd name="T13" fmla="*/ 2 h 16"/>
                <a:gd name="T14" fmla="*/ 0 w 28"/>
                <a:gd name="T15" fmla="*/ 14 h 16"/>
                <a:gd name="T16" fmla="*/ 2 w 28"/>
                <a:gd name="T17" fmla="*/ 16 h 16"/>
                <a:gd name="T18" fmla="*/ 2 w 28"/>
                <a:gd name="T19" fmla="*/ 16 h 16"/>
                <a:gd name="T20" fmla="*/ 3 w 28"/>
                <a:gd name="T21" fmla="*/ 16 h 16"/>
                <a:gd name="T22" fmla="*/ 21 w 28"/>
                <a:gd name="T23" fmla="*/ 11 h 16"/>
                <a:gd name="T24" fmla="*/ 28 w 28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28" y="9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8" y="7"/>
                    <a:pt x="10" y="5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1" y="4"/>
                    <a:pt x="0" y="12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5"/>
                    <a:pt x="16" y="12"/>
                    <a:pt x="21" y="11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800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269875" indent="-4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539750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720725" indent="-1809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 userDrawn="1">
          <p15:clr>
            <a:srgbClr val="F26B43"/>
          </p15:clr>
        </p15:guide>
        <p15:guide id="2" pos="7514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5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g num">
            <a:extLst>
              <a:ext uri="{FF2B5EF4-FFF2-40B4-BE49-F238E27FC236}">
                <a16:creationId xmlns:a16="http://schemas.microsoft.com/office/drawing/2014/main" id="{00F7DA8F-9713-914C-841E-BB0CFE059D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2631" y="6413022"/>
            <a:ext cx="390033" cy="1432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ctr"/>
            <a:fld id="{E7E4AC88-19C6-40A4-9EF0-FC456228FC9F}" type="slidenum">
              <a:rPr lang="it-IT" sz="900" smtClean="0">
                <a:solidFill>
                  <a:srgbClr val="5B6770"/>
                </a:solidFill>
              </a:rPr>
              <a:pPr algn="ctr"/>
              <a:t>‹N›</a:t>
            </a:fld>
            <a:endParaRPr lang="it-IT" sz="900" dirty="0">
              <a:solidFill>
                <a:srgbClr val="5B6770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9C306AA-6335-4F44-8245-A6093FF68352}"/>
              </a:ext>
            </a:extLst>
          </p:cNvPr>
          <p:cNvGrpSpPr/>
          <p:nvPr userDrawn="1"/>
        </p:nvGrpSpPr>
        <p:grpSpPr>
          <a:xfrm>
            <a:off x="525075" y="6472800"/>
            <a:ext cx="11141850" cy="99301"/>
            <a:chOff x="525075" y="6443432"/>
            <a:chExt cx="11141850" cy="99301"/>
          </a:xfrm>
        </p:grpSpPr>
        <p:cxnSp>
          <p:nvCxnSpPr>
            <p:cNvPr id="35" name="Connettore 1 34">
              <a:extLst>
                <a:ext uri="{FF2B5EF4-FFF2-40B4-BE49-F238E27FC236}">
                  <a16:creationId xmlns:a16="http://schemas.microsoft.com/office/drawing/2014/main" id="{47E64D6D-F817-0445-A0BA-173DB0CCE150}"/>
                </a:ext>
              </a:extLst>
            </p:cNvPr>
            <p:cNvCxnSpPr>
              <a:cxnSpLocks/>
              <a:endCxn id="36" idx="2"/>
            </p:cNvCxnSpPr>
            <p:nvPr userDrawn="1"/>
          </p:nvCxnSpPr>
          <p:spPr>
            <a:xfrm>
              <a:off x="525075" y="6493082"/>
              <a:ext cx="11043533" cy="0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CB60BFE9-BA83-0D4F-94E5-4CE0093940C9}"/>
                </a:ext>
              </a:extLst>
            </p:cNvPr>
            <p:cNvSpPr/>
            <p:nvPr userDrawn="1"/>
          </p:nvSpPr>
          <p:spPr>
            <a:xfrm flipV="1">
              <a:off x="11568608" y="6443432"/>
              <a:ext cx="98317" cy="99301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7" name="Immagine 36">
            <a:extLst>
              <a:ext uri="{FF2B5EF4-FFF2-40B4-BE49-F238E27FC236}">
                <a16:creationId xmlns:a16="http://schemas.microsoft.com/office/drawing/2014/main" id="{A22A0581-CFD8-CA45-BB99-5BDAC5E9A9B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9513" y="6381314"/>
            <a:ext cx="206155" cy="249863"/>
          </a:xfrm>
          <a:prstGeom prst="rect">
            <a:avLst/>
          </a:prstGeom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F97DEE1A-6DF7-C84F-829A-6BEB413A0A5D}"/>
              </a:ext>
            </a:extLst>
          </p:cNvPr>
          <p:cNvSpPr/>
          <p:nvPr userDrawn="1"/>
        </p:nvSpPr>
        <p:spPr>
          <a:xfrm>
            <a:off x="525075" y="6603614"/>
            <a:ext cx="2105613" cy="1231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800" dirty="0">
                <a:solidFill>
                  <a:srgbClr val="5B6770"/>
                </a:solidFill>
              </a:rPr>
              <a:t>© 2022 </a:t>
            </a:r>
            <a:r>
              <a:rPr lang="it-IT" sz="800" dirty="0" err="1">
                <a:solidFill>
                  <a:srgbClr val="5B6770"/>
                </a:solidFill>
              </a:rPr>
              <a:t>Telespazio</a:t>
            </a:r>
            <a:endParaRPr lang="en-US" sz="800" dirty="0">
              <a:solidFill>
                <a:srgbClr val="5B6770"/>
              </a:solidFill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7C25D11-5875-5842-8884-8B858B4DB92B}"/>
              </a:ext>
            </a:extLst>
          </p:cNvPr>
          <p:cNvSpPr/>
          <p:nvPr userDrawn="1"/>
        </p:nvSpPr>
        <p:spPr>
          <a:xfrm flipV="1">
            <a:off x="11877595" y="209468"/>
            <a:ext cx="101760" cy="101764"/>
          </a:xfrm>
          <a:prstGeom prst="ellipse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626C468F-55DF-144A-87D9-F16E4DC77EBB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11614070" cy="0"/>
          </a:xfrm>
          <a:prstGeom prst="line">
            <a:avLst/>
          </a:prstGeom>
          <a:ln w="9525" cap="rnd">
            <a:solidFill>
              <a:srgbClr val="3D41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98" r:id="rId2"/>
    <p:sldLayoutId id="2147484432" r:id="rId3"/>
    <p:sldLayoutId id="2147484433" r:id="rId4"/>
    <p:sldLayoutId id="2147484434" r:id="rId5"/>
    <p:sldLayoutId id="2147484435" r:id="rId6"/>
    <p:sldLayoutId id="2147484497" r:id="rId7"/>
    <p:sldLayoutId id="2147484436" r:id="rId8"/>
    <p:sldLayoutId id="2147484437" r:id="rId9"/>
    <p:sldLayoutId id="2147484438" r:id="rId10"/>
    <p:sldLayoutId id="2147484441" r:id="rId11"/>
    <p:sldLayoutId id="2147484492" r:id="rId12"/>
    <p:sldLayoutId id="2147484493" r:id="rId13"/>
    <p:sldLayoutId id="214748450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164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17" orient="horz" pos="4201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" y="954"/>
            <a:ext cx="12190304" cy="6857046"/>
          </a:xfrm>
          <a:prstGeom prst="rect">
            <a:avLst/>
          </a:prstGeom>
        </p:spPr>
      </p:pic>
      <p:sp>
        <p:nvSpPr>
          <p:cNvPr id="8196" name="TextBox 10"/>
          <p:cNvSpPr txBox="1">
            <a:spLocks noChangeArrowheads="1"/>
          </p:cNvSpPr>
          <p:nvPr userDrawn="1"/>
        </p:nvSpPr>
        <p:spPr bwMode="auto">
          <a:xfrm>
            <a:off x="264504" y="2492896"/>
            <a:ext cx="730149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5B6770"/>
                </a:solidFill>
              </a:rPr>
              <a:t>THANK</a:t>
            </a:r>
            <a:r>
              <a:rPr lang="en-US" sz="2400" b="1" dirty="0">
                <a:solidFill>
                  <a:srgbClr val="5B6770"/>
                </a:solidFill>
              </a:rPr>
              <a:t> YOU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5B6770"/>
                </a:solidFill>
              </a:rPr>
              <a:t>FOR YOUR ATTENTION</a:t>
            </a:r>
            <a:endParaRPr lang="en-US" sz="2400" b="1" dirty="0">
              <a:solidFill>
                <a:srgbClr val="5B6770"/>
              </a:solidFill>
            </a:endParaRPr>
          </a:p>
        </p:txBody>
      </p:sp>
      <p:sp>
        <p:nvSpPr>
          <p:cNvPr id="28" name="TextBox 10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264504" y="3423101"/>
            <a:ext cx="7301491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dirty="0" err="1">
                <a:solidFill>
                  <a:srgbClr val="E4002B"/>
                </a:solidFill>
              </a:rPr>
              <a:t>telespazio.com</a:t>
            </a:r>
            <a:endParaRPr lang="it-IT" sz="1400" dirty="0">
              <a:solidFill>
                <a:srgbClr val="E4002B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0A77466-D4C7-034E-9FAA-67345CC27A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25" y="494860"/>
            <a:ext cx="2375970" cy="3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800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269875" indent="-4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539750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720725" indent="-1809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 userDrawn="1">
          <p15:clr>
            <a:srgbClr val="F26B43"/>
          </p15:clr>
        </p15:guide>
        <p15:guide id="2" pos="7514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5C7BDE6-5E06-3740-A5B2-94AF77E43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Bruxelles 19/10/2022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091777E-013F-A44B-AD92-B17F45B39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Telespazio Belgium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117193E-445A-374D-9EE0-975F23EE06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Federico Rossi – </a:t>
            </a:r>
            <a:r>
              <a:rPr lang="it-IT" dirty="0" err="1" smtClean="0"/>
              <a:t>President</a:t>
            </a:r>
            <a:r>
              <a:rPr lang="it-IT" dirty="0" smtClean="0"/>
              <a:t> &amp; CEO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Switch </a:t>
            </a:r>
            <a:r>
              <a:rPr lang="it-IT" dirty="0"/>
              <a:t>to Space 3</a:t>
            </a:r>
          </a:p>
        </p:txBody>
      </p:sp>
    </p:spTree>
    <p:extLst>
      <p:ext uri="{BB962C8B-B14F-4D97-AF65-F5344CB8AC3E}">
        <p14:creationId xmlns:p14="http://schemas.microsoft.com/office/powerpoint/2010/main" val="41840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044D5-0337-179F-13CB-74BF2B2E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76672"/>
            <a:ext cx="11664950" cy="792088"/>
          </a:xfrm>
        </p:spPr>
        <p:txBody>
          <a:bodyPr/>
          <a:lstStyle/>
          <a:p>
            <a:r>
              <a:rPr lang="en-US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We are Telespazio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76C41-8422-3B72-2441-E14D22746D40}"/>
              </a:ext>
            </a:extLst>
          </p:cNvPr>
          <p:cNvSpPr txBox="1"/>
          <p:nvPr/>
        </p:nvSpPr>
        <p:spPr>
          <a:xfrm>
            <a:off x="303480" y="1003852"/>
            <a:ext cx="612068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Joint Venture between </a:t>
            </a:r>
            <a:r>
              <a:rPr lang="en-US" sz="16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Leonardo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and </a:t>
            </a:r>
            <a:r>
              <a:rPr lang="en-US" sz="16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Thales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European leader and a major world actor in </a:t>
            </a:r>
            <a:r>
              <a:rPr lang="en-US" sz="1600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Satellite </a:t>
            </a:r>
            <a:r>
              <a:rPr lang="en-US" sz="16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Space</a:t>
            </a:r>
            <a:r>
              <a:rPr lang="en-US" sz="1600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Service and Solutions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Wealth of Experience of the Highest Level, for </a:t>
            </a:r>
            <a:r>
              <a:rPr lang="en-US" sz="1600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60+ years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of business practice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875797-C73A-DB19-5667-915BDEF473A8}"/>
              </a:ext>
            </a:extLst>
          </p:cNvPr>
          <p:cNvGrpSpPr/>
          <p:nvPr/>
        </p:nvGrpSpPr>
        <p:grpSpPr>
          <a:xfrm>
            <a:off x="4709767" y="671081"/>
            <a:ext cx="3557865" cy="811586"/>
            <a:chOff x="1009262" y="3596210"/>
            <a:chExt cx="10902852" cy="2455110"/>
          </a:xfrm>
        </p:grpSpPr>
        <p:pic>
          <p:nvPicPr>
            <p:cNvPr id="10" name="Picture 9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EA2E0A2C-F16D-EE48-F4A0-5CC2BD4A1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6112" y="4322643"/>
              <a:ext cx="4727848" cy="804680"/>
            </a:xfrm>
            <a:prstGeom prst="rect">
              <a:avLst/>
            </a:prstGeom>
          </p:spPr>
        </p:pic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BE07BC1-BF71-22D5-DB64-CCD13034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9335" y="5503669"/>
              <a:ext cx="3092779" cy="547651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B90B657-EB12-B10F-F368-BD71D26D7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262" y="3596210"/>
              <a:ext cx="3071664" cy="53274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94E68A-7A56-C557-F500-2398C3D76AC0}"/>
                </a:ext>
              </a:extLst>
            </p:cNvPr>
            <p:cNvSpPr txBox="1"/>
            <p:nvPr/>
          </p:nvSpPr>
          <p:spPr>
            <a:xfrm>
              <a:off x="1857798" y="4311018"/>
              <a:ext cx="1092367" cy="605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33%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50F83B5E-3AF9-70B5-3C57-192E511DCDE3}"/>
                </a:ext>
              </a:extLst>
            </p:cNvPr>
            <p:cNvCxnSpPr/>
            <p:nvPr/>
          </p:nvCxnSpPr>
          <p:spPr>
            <a:xfrm>
              <a:off x="3071664" y="4438893"/>
              <a:ext cx="864096" cy="327312"/>
            </a:xfrm>
            <a:prstGeom prst="bentConnector3">
              <a:avLst/>
            </a:prstGeom>
            <a:ln>
              <a:solidFill>
                <a:srgbClr val="5E6A7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E69DDC-F50C-C760-7E79-6B9E44BC724A}"/>
                </a:ext>
              </a:extLst>
            </p:cNvPr>
            <p:cNvSpPr txBox="1"/>
            <p:nvPr/>
          </p:nvSpPr>
          <p:spPr>
            <a:xfrm>
              <a:off x="10139705" y="5002093"/>
              <a:ext cx="1101904" cy="605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67%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808A8400-CBAD-09B2-E921-6478F4059ADF}"/>
                </a:ext>
              </a:extLst>
            </p:cNvPr>
            <p:cNvCxnSpPr>
              <a:cxnSpLocks/>
            </p:cNvCxnSpPr>
            <p:nvPr/>
          </p:nvCxnSpPr>
          <p:spPr>
            <a:xfrm>
              <a:off x="9025814" y="4772681"/>
              <a:ext cx="958618" cy="354642"/>
            </a:xfrm>
            <a:prstGeom prst="bentConnector3">
              <a:avLst/>
            </a:prstGeom>
            <a:ln>
              <a:solidFill>
                <a:srgbClr val="5E6A7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/>
          <p:cNvGrpSpPr/>
          <p:nvPr/>
        </p:nvGrpSpPr>
        <p:grpSpPr>
          <a:xfrm>
            <a:off x="8468329" y="462383"/>
            <a:ext cx="3441320" cy="2353118"/>
            <a:chOff x="6788388" y="362798"/>
            <a:chExt cx="5279994" cy="3860463"/>
          </a:xfrm>
        </p:grpSpPr>
        <p:sp>
          <p:nvSpPr>
            <p:cNvPr id="22" name="Google Shape;214;p45">
              <a:extLst>
                <a:ext uri="{FF2B5EF4-FFF2-40B4-BE49-F238E27FC236}">
                  <a16:creationId xmlns:a16="http://schemas.microsoft.com/office/drawing/2014/main" id="{54BBF2DF-F820-107D-4797-22660CA131BB}"/>
                </a:ext>
              </a:extLst>
            </p:cNvPr>
            <p:cNvSpPr txBox="1">
              <a:spLocks/>
            </p:cNvSpPr>
            <p:nvPr/>
          </p:nvSpPr>
          <p:spPr>
            <a:xfrm>
              <a:off x="6788388" y="1638410"/>
              <a:ext cx="1880709" cy="268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700" b="1" dirty="0">
                  <a:solidFill>
                    <a:srgbClr val="5B6770"/>
                  </a:solidFill>
                </a:rPr>
                <a:t>2021 REVENUES</a:t>
              </a:r>
            </a:p>
          </p:txBody>
        </p:sp>
        <p:sp>
          <p:nvSpPr>
            <p:cNvPr id="23" name="Google Shape;214;p45">
              <a:extLst>
                <a:ext uri="{FF2B5EF4-FFF2-40B4-BE49-F238E27FC236}">
                  <a16:creationId xmlns:a16="http://schemas.microsoft.com/office/drawing/2014/main" id="{71AA3A38-ED9C-76A5-A59E-74E429334C55}"/>
                </a:ext>
              </a:extLst>
            </p:cNvPr>
            <p:cNvSpPr txBox="1">
              <a:spLocks/>
            </p:cNvSpPr>
            <p:nvPr/>
          </p:nvSpPr>
          <p:spPr>
            <a:xfrm>
              <a:off x="6825498" y="1349122"/>
              <a:ext cx="1854682" cy="259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1400" b="1" dirty="0">
                  <a:solidFill>
                    <a:srgbClr val="E4002B"/>
                  </a:solidFill>
                </a:rPr>
                <a:t>~600M €</a:t>
              </a:r>
            </a:p>
          </p:txBody>
        </p:sp>
        <p:sp>
          <p:nvSpPr>
            <p:cNvPr id="24" name="Google Shape;214;p45">
              <a:extLst>
                <a:ext uri="{FF2B5EF4-FFF2-40B4-BE49-F238E27FC236}">
                  <a16:creationId xmlns:a16="http://schemas.microsoft.com/office/drawing/2014/main" id="{D0F9F0A7-8F25-B5AA-E045-658647067529}"/>
                </a:ext>
              </a:extLst>
            </p:cNvPr>
            <p:cNvSpPr txBox="1">
              <a:spLocks/>
            </p:cNvSpPr>
            <p:nvPr/>
          </p:nvSpPr>
          <p:spPr>
            <a:xfrm>
              <a:off x="9696810" y="1397102"/>
              <a:ext cx="1762925" cy="249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1400" b="1" dirty="0">
                  <a:solidFill>
                    <a:srgbClr val="E4002B"/>
                  </a:solidFill>
                </a:rPr>
                <a:t>+3K</a:t>
              </a:r>
            </a:p>
          </p:txBody>
        </p:sp>
        <p:sp>
          <p:nvSpPr>
            <p:cNvPr id="25" name="Google Shape;214;p45">
              <a:extLst>
                <a:ext uri="{FF2B5EF4-FFF2-40B4-BE49-F238E27FC236}">
                  <a16:creationId xmlns:a16="http://schemas.microsoft.com/office/drawing/2014/main" id="{DD395A2C-257C-B9B2-AFBE-AF847F644AAD}"/>
                </a:ext>
              </a:extLst>
            </p:cNvPr>
            <p:cNvSpPr txBox="1">
              <a:spLocks/>
            </p:cNvSpPr>
            <p:nvPr/>
          </p:nvSpPr>
          <p:spPr>
            <a:xfrm>
              <a:off x="7144107" y="3297632"/>
              <a:ext cx="1234246" cy="3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1400" b="1" dirty="0">
                  <a:solidFill>
                    <a:srgbClr val="E4002B"/>
                  </a:solidFill>
                </a:rPr>
                <a:t>+60 </a:t>
              </a:r>
            </a:p>
            <a:p>
              <a:pPr marL="0" indent="0" algn="ctr"/>
              <a:endParaRPr lang="en-GB" sz="1400" b="1" dirty="0">
                <a:solidFill>
                  <a:srgbClr val="E4002B"/>
                </a:solidFill>
              </a:endParaRPr>
            </a:p>
          </p:txBody>
        </p:sp>
        <p:sp>
          <p:nvSpPr>
            <p:cNvPr id="26" name="Google Shape;214;p45">
              <a:extLst>
                <a:ext uri="{FF2B5EF4-FFF2-40B4-BE49-F238E27FC236}">
                  <a16:creationId xmlns:a16="http://schemas.microsoft.com/office/drawing/2014/main" id="{1C68F164-C3CE-9B74-CE0C-3B6AFEBAA1BF}"/>
                </a:ext>
              </a:extLst>
            </p:cNvPr>
            <p:cNvSpPr txBox="1">
              <a:spLocks/>
            </p:cNvSpPr>
            <p:nvPr/>
          </p:nvSpPr>
          <p:spPr>
            <a:xfrm>
              <a:off x="7152598" y="3620142"/>
              <a:ext cx="1225754" cy="390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lnSpc>
                  <a:spcPts val="1400"/>
                </a:lnSpc>
              </a:pPr>
              <a:r>
                <a:rPr lang="en-GB" sz="700" b="1" dirty="0">
                  <a:solidFill>
                    <a:srgbClr val="5B6770"/>
                  </a:solidFill>
                </a:rPr>
                <a:t>YEARS OF </a:t>
              </a:r>
            </a:p>
            <a:p>
              <a:pPr marL="0" indent="0" algn="ctr">
                <a:lnSpc>
                  <a:spcPts val="1400"/>
                </a:lnSpc>
              </a:pPr>
              <a:r>
                <a:rPr lang="en-GB" sz="700" b="1" dirty="0">
                  <a:solidFill>
                    <a:srgbClr val="5B6770"/>
                  </a:solidFill>
                </a:rPr>
                <a:t>EXPERIENCE</a:t>
              </a:r>
            </a:p>
          </p:txBody>
        </p:sp>
        <p:sp>
          <p:nvSpPr>
            <p:cNvPr id="27" name="Google Shape;214;p45">
              <a:extLst>
                <a:ext uri="{FF2B5EF4-FFF2-40B4-BE49-F238E27FC236}">
                  <a16:creationId xmlns:a16="http://schemas.microsoft.com/office/drawing/2014/main" id="{BCC923D6-BE3F-0F69-D6BB-1FC7EADB6896}"/>
                </a:ext>
              </a:extLst>
            </p:cNvPr>
            <p:cNvSpPr txBox="1">
              <a:spLocks/>
            </p:cNvSpPr>
            <p:nvPr/>
          </p:nvSpPr>
          <p:spPr>
            <a:xfrm>
              <a:off x="9664644" y="1661088"/>
              <a:ext cx="1812691" cy="265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700" b="1">
                  <a:solidFill>
                    <a:srgbClr val="5B6770"/>
                  </a:solidFill>
                </a:rPr>
                <a:t>EMPLOYEES</a:t>
              </a:r>
            </a:p>
          </p:txBody>
        </p:sp>
        <p:sp>
          <p:nvSpPr>
            <p:cNvPr id="28" name="Google Shape;214;p45">
              <a:extLst>
                <a:ext uri="{FF2B5EF4-FFF2-40B4-BE49-F238E27FC236}">
                  <a16:creationId xmlns:a16="http://schemas.microsoft.com/office/drawing/2014/main" id="{36AEB313-0466-AA92-E663-A67E6F66F311}"/>
                </a:ext>
              </a:extLst>
            </p:cNvPr>
            <p:cNvSpPr txBox="1">
              <a:spLocks/>
            </p:cNvSpPr>
            <p:nvPr/>
          </p:nvSpPr>
          <p:spPr>
            <a:xfrm>
              <a:off x="10828685" y="3613673"/>
              <a:ext cx="1239697" cy="609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lnSpc>
                  <a:spcPts val="1400"/>
                </a:lnSpc>
              </a:pPr>
              <a:r>
                <a:rPr lang="en-GB" sz="700" b="1">
                  <a:solidFill>
                    <a:srgbClr val="5B6770"/>
                  </a:solidFill>
                </a:rPr>
                <a:t>COMPANIES WORLDWIDE</a:t>
              </a:r>
            </a:p>
          </p:txBody>
        </p:sp>
        <p:sp>
          <p:nvSpPr>
            <p:cNvPr id="29" name="Google Shape;214;p45">
              <a:extLst>
                <a:ext uri="{FF2B5EF4-FFF2-40B4-BE49-F238E27FC236}">
                  <a16:creationId xmlns:a16="http://schemas.microsoft.com/office/drawing/2014/main" id="{83A65F33-691D-71A7-A5B7-54EFC5C41E39}"/>
                </a:ext>
              </a:extLst>
            </p:cNvPr>
            <p:cNvSpPr txBox="1">
              <a:spLocks/>
            </p:cNvSpPr>
            <p:nvPr/>
          </p:nvSpPr>
          <p:spPr>
            <a:xfrm>
              <a:off x="8904281" y="3608411"/>
              <a:ext cx="1298871" cy="588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lnSpc>
                  <a:spcPts val="1400"/>
                </a:lnSpc>
              </a:pPr>
              <a:r>
                <a:rPr lang="en-GB" sz="700" b="1">
                  <a:solidFill>
                    <a:srgbClr val="5B6770"/>
                  </a:solidFill>
                </a:rPr>
                <a:t>COUNTRIES</a:t>
              </a:r>
            </a:p>
            <a:p>
              <a:pPr marL="0" indent="0" algn="ctr">
                <a:lnSpc>
                  <a:spcPts val="1400"/>
                </a:lnSpc>
              </a:pPr>
              <a:r>
                <a:rPr lang="en-GB" sz="700" b="1">
                  <a:solidFill>
                    <a:srgbClr val="5B6770"/>
                  </a:solidFill>
                </a:rPr>
                <a:t>OF PRESENCE</a:t>
              </a:r>
            </a:p>
          </p:txBody>
        </p:sp>
        <p:sp>
          <p:nvSpPr>
            <p:cNvPr id="30" name="Google Shape;214;p45">
              <a:extLst>
                <a:ext uri="{FF2B5EF4-FFF2-40B4-BE49-F238E27FC236}">
                  <a16:creationId xmlns:a16="http://schemas.microsoft.com/office/drawing/2014/main" id="{BCFD9746-77DF-77AA-32BE-CCCA323E15B5}"/>
                </a:ext>
              </a:extLst>
            </p:cNvPr>
            <p:cNvSpPr txBox="1">
              <a:spLocks/>
            </p:cNvSpPr>
            <p:nvPr/>
          </p:nvSpPr>
          <p:spPr>
            <a:xfrm>
              <a:off x="9224750" y="3285900"/>
              <a:ext cx="653797" cy="259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>
                <a:lnSpc>
                  <a:spcPts val="2000"/>
                </a:lnSpc>
                <a:buSzPts val="1400"/>
                <a:buNone/>
                <a:defRPr sz="3200" b="1">
                  <a:solidFill>
                    <a:srgbClr val="E4002B"/>
                  </a:solidFill>
                </a:defRPr>
              </a:lvl1pPr>
              <a:lvl2pPr marL="914400" indent="-228600">
                <a:lnSpc>
                  <a:spcPct val="105555"/>
                </a:lnSpc>
                <a:buSzPts val="1400"/>
                <a:buNone/>
                <a:defRPr sz="1800">
                  <a:solidFill>
                    <a:srgbClr val="C00000"/>
                  </a:solidFill>
                </a:defRPr>
              </a:lvl2pPr>
              <a:lvl3pPr marL="1371600" indent="-228600">
                <a:buSzPts val="1400"/>
                <a:buNone/>
                <a:defRPr sz="1800">
                  <a:latin typeface="Garamond"/>
                  <a:ea typeface="Garamond"/>
                  <a:cs typeface="Garamond"/>
                </a:defRPr>
              </a:lvl3pPr>
              <a:lvl4pPr marL="1828800" indent="-228600">
                <a:buSzPts val="1400"/>
                <a:buNone/>
                <a:defRPr sz="1200">
                  <a:latin typeface="Garamond"/>
                  <a:ea typeface="Garamond"/>
                  <a:cs typeface="Garamond"/>
                </a:defRPr>
              </a:lvl4pPr>
              <a:lvl5pPr marL="2286000" indent="-228600">
                <a:buSzPts val="1400"/>
                <a:buNone/>
                <a:defRPr sz="1200">
                  <a:latin typeface="Garamond"/>
                  <a:ea typeface="Garamond"/>
                  <a:cs typeface="Garamond"/>
                </a:defRPr>
              </a:lvl5pPr>
              <a:lvl6pPr marL="2743200" indent="-228600">
                <a:buSzPts val="1400"/>
                <a:buNone/>
              </a:lvl6pPr>
              <a:lvl7pPr marL="3200400" indent="-228600">
                <a:buSzPts val="1400"/>
                <a:buNone/>
              </a:lvl7pPr>
              <a:lvl8pPr marL="3657600" indent="-228600">
                <a:buSzPts val="1400"/>
                <a:buNone/>
              </a:lvl8pPr>
              <a:lvl9pPr marL="4114800" indent="-228600">
                <a:buSzPts val="1400"/>
                <a:buNone/>
              </a:lvl9pPr>
            </a:lstStyle>
            <a:p>
              <a:r>
                <a:rPr lang="en-GB" sz="1400" dirty="0">
                  <a:latin typeface="+mn-lt"/>
                </a:rPr>
                <a:t>15</a:t>
              </a:r>
            </a:p>
          </p:txBody>
        </p:sp>
        <p:sp>
          <p:nvSpPr>
            <p:cNvPr id="31" name="Google Shape;214;p45">
              <a:extLst>
                <a:ext uri="{FF2B5EF4-FFF2-40B4-BE49-F238E27FC236}">
                  <a16:creationId xmlns:a16="http://schemas.microsoft.com/office/drawing/2014/main" id="{F78DC9FF-F7DF-E4EE-9FBD-97781CA2C973}"/>
                </a:ext>
              </a:extLst>
            </p:cNvPr>
            <p:cNvSpPr txBox="1">
              <a:spLocks/>
            </p:cNvSpPr>
            <p:nvPr/>
          </p:nvSpPr>
          <p:spPr>
            <a:xfrm>
              <a:off x="10832372" y="3291162"/>
              <a:ext cx="1234246" cy="3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1400" b="1" dirty="0">
                  <a:solidFill>
                    <a:srgbClr val="E4002B"/>
                  </a:solidFill>
                </a:rPr>
                <a:t>13</a:t>
              </a:r>
            </a:p>
          </p:txBody>
        </p:sp>
        <p:pic>
          <p:nvPicPr>
            <p:cNvPr id="32" name="Immagine 67">
              <a:extLst>
                <a:ext uri="{FF2B5EF4-FFF2-40B4-BE49-F238E27FC236}">
                  <a16:creationId xmlns:a16="http://schemas.microsoft.com/office/drawing/2014/main" id="{C4DDF778-B07B-398F-6CD6-E9465F4F3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2681" y="362798"/>
              <a:ext cx="822596" cy="729564"/>
            </a:xfrm>
            <a:prstGeom prst="rect">
              <a:avLst/>
            </a:prstGeom>
          </p:spPr>
        </p:pic>
        <p:pic>
          <p:nvPicPr>
            <p:cNvPr id="33" name="Immagine 71">
              <a:extLst>
                <a:ext uri="{FF2B5EF4-FFF2-40B4-BE49-F238E27FC236}">
                  <a16:creationId xmlns:a16="http://schemas.microsoft.com/office/drawing/2014/main" id="{0D74AE65-3049-A651-70FC-A117B66DE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6000" y="2207847"/>
              <a:ext cx="542670" cy="745538"/>
            </a:xfrm>
            <a:prstGeom prst="rect">
              <a:avLst/>
            </a:prstGeom>
          </p:spPr>
        </p:pic>
        <p:pic>
          <p:nvPicPr>
            <p:cNvPr id="34" name="Immagine 75">
              <a:extLst>
                <a:ext uri="{FF2B5EF4-FFF2-40B4-BE49-F238E27FC236}">
                  <a16:creationId xmlns:a16="http://schemas.microsoft.com/office/drawing/2014/main" id="{6E5BBE04-9387-AADB-F39D-5558613AF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3018" y="498673"/>
              <a:ext cx="894588" cy="455734"/>
            </a:xfrm>
            <a:prstGeom prst="rect">
              <a:avLst/>
            </a:prstGeom>
          </p:spPr>
        </p:pic>
        <p:pic>
          <p:nvPicPr>
            <p:cNvPr id="35" name="Immagine 76">
              <a:extLst>
                <a:ext uri="{FF2B5EF4-FFF2-40B4-BE49-F238E27FC236}">
                  <a16:creationId xmlns:a16="http://schemas.microsoft.com/office/drawing/2014/main" id="{186CC9C5-397C-0F1B-9E4C-9090A1D37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6287" y="2215783"/>
              <a:ext cx="730131" cy="735662"/>
            </a:xfrm>
            <a:prstGeom prst="rect">
              <a:avLst/>
            </a:prstGeom>
          </p:spPr>
        </p:pic>
        <p:pic>
          <p:nvPicPr>
            <p:cNvPr id="36" name="Immagine 77">
              <a:extLst>
                <a:ext uri="{FF2B5EF4-FFF2-40B4-BE49-F238E27FC236}">
                  <a16:creationId xmlns:a16="http://schemas.microsoft.com/office/drawing/2014/main" id="{FBFC0C95-447F-A258-0840-A5653960D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943" y="2215783"/>
              <a:ext cx="616193" cy="840263"/>
            </a:xfrm>
            <a:prstGeom prst="rect">
              <a:avLst/>
            </a:prstGeom>
          </p:spPr>
        </p:pic>
      </p:grpSp>
      <p:sp>
        <p:nvSpPr>
          <p:cNvPr id="38" name="Title 2">
            <a:extLst>
              <a:ext uri="{FF2B5EF4-FFF2-40B4-BE49-F238E27FC236}">
                <a16:creationId xmlns:a16="http://schemas.microsoft.com/office/drawing/2014/main" id="{AEA044D5-0337-179F-13CB-74BF2B2E4896}"/>
              </a:ext>
            </a:extLst>
          </p:cNvPr>
          <p:cNvSpPr txBox="1">
            <a:spLocks/>
          </p:cNvSpPr>
          <p:nvPr/>
        </p:nvSpPr>
        <p:spPr>
          <a:xfrm>
            <a:off x="6480209" y="3550409"/>
            <a:ext cx="5040387" cy="509234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We are Telespazio Belgium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C6676C41-8422-3B72-2441-E14D22746D40}"/>
              </a:ext>
            </a:extLst>
          </p:cNvPr>
          <p:cNvSpPr txBox="1"/>
          <p:nvPr/>
        </p:nvSpPr>
        <p:spPr>
          <a:xfrm>
            <a:off x="6181464" y="3955837"/>
            <a:ext cx="562163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Young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sz="1600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39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years average),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dynamic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and rapidly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growing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600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Belgian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company with roots on the territory</a:t>
            </a:r>
            <a:endParaRPr lang="en-US" sz="1600" dirty="0">
              <a:solidFill>
                <a:srgbClr val="E4002B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4 decades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of expertise to provide efficient and innovative solutions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98850" y="3550409"/>
            <a:ext cx="3438661" cy="2208567"/>
            <a:chOff x="1199685" y="2681726"/>
            <a:chExt cx="5278230" cy="3648041"/>
          </a:xfrm>
        </p:grpSpPr>
        <p:sp>
          <p:nvSpPr>
            <p:cNvPr id="40" name="Google Shape;214;p45">
              <a:extLst>
                <a:ext uri="{FF2B5EF4-FFF2-40B4-BE49-F238E27FC236}">
                  <a16:creationId xmlns:a16="http://schemas.microsoft.com/office/drawing/2014/main" id="{F0534C8C-B899-834D-2691-A841442C0E53}"/>
                </a:ext>
              </a:extLst>
            </p:cNvPr>
            <p:cNvSpPr txBox="1">
              <a:spLocks/>
            </p:cNvSpPr>
            <p:nvPr/>
          </p:nvSpPr>
          <p:spPr>
            <a:xfrm>
              <a:off x="1199685" y="3957338"/>
              <a:ext cx="1880709" cy="268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700" b="1" dirty="0">
                  <a:solidFill>
                    <a:srgbClr val="5B6770"/>
                  </a:solidFill>
                </a:rPr>
                <a:t>2021 REVENUES</a:t>
              </a:r>
            </a:p>
          </p:txBody>
        </p:sp>
        <p:sp>
          <p:nvSpPr>
            <p:cNvPr id="41" name="Google Shape;214;p45">
              <a:extLst>
                <a:ext uri="{FF2B5EF4-FFF2-40B4-BE49-F238E27FC236}">
                  <a16:creationId xmlns:a16="http://schemas.microsoft.com/office/drawing/2014/main" id="{6F713941-B408-49F0-3675-1C3854D725F4}"/>
                </a:ext>
              </a:extLst>
            </p:cNvPr>
            <p:cNvSpPr txBox="1">
              <a:spLocks/>
            </p:cNvSpPr>
            <p:nvPr/>
          </p:nvSpPr>
          <p:spPr>
            <a:xfrm>
              <a:off x="1236795" y="3668050"/>
              <a:ext cx="1854682" cy="259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1400" b="1" dirty="0">
                  <a:solidFill>
                    <a:srgbClr val="E4002B"/>
                  </a:solidFill>
                </a:rPr>
                <a:t>~55M €</a:t>
              </a:r>
            </a:p>
          </p:txBody>
        </p:sp>
        <p:sp>
          <p:nvSpPr>
            <p:cNvPr id="42" name="Google Shape;214;p45">
              <a:extLst>
                <a:ext uri="{FF2B5EF4-FFF2-40B4-BE49-F238E27FC236}">
                  <a16:creationId xmlns:a16="http://schemas.microsoft.com/office/drawing/2014/main" id="{47B841C9-E804-E5E3-D792-9DBA4238CDDD}"/>
                </a:ext>
              </a:extLst>
            </p:cNvPr>
            <p:cNvSpPr txBox="1">
              <a:spLocks/>
            </p:cNvSpPr>
            <p:nvPr/>
          </p:nvSpPr>
          <p:spPr>
            <a:xfrm>
              <a:off x="4108107" y="3716030"/>
              <a:ext cx="1762925" cy="249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1400" b="1" dirty="0">
                  <a:solidFill>
                    <a:srgbClr val="E4002B"/>
                  </a:solidFill>
                </a:rPr>
                <a:t>+175</a:t>
              </a:r>
            </a:p>
          </p:txBody>
        </p:sp>
        <p:sp>
          <p:nvSpPr>
            <p:cNvPr id="43" name="Google Shape;214;p45">
              <a:extLst>
                <a:ext uri="{FF2B5EF4-FFF2-40B4-BE49-F238E27FC236}">
                  <a16:creationId xmlns:a16="http://schemas.microsoft.com/office/drawing/2014/main" id="{4AC6F8D3-90E8-B946-1A9E-9D5BD3111D75}"/>
                </a:ext>
              </a:extLst>
            </p:cNvPr>
            <p:cNvSpPr txBox="1">
              <a:spLocks/>
            </p:cNvSpPr>
            <p:nvPr/>
          </p:nvSpPr>
          <p:spPr>
            <a:xfrm>
              <a:off x="1555404" y="5616560"/>
              <a:ext cx="1234246" cy="3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1400" b="1" dirty="0">
                  <a:solidFill>
                    <a:srgbClr val="E4002B"/>
                  </a:solidFill>
                </a:rPr>
                <a:t>+40 </a:t>
              </a:r>
            </a:p>
            <a:p>
              <a:pPr marL="0" indent="0" algn="ctr"/>
              <a:endParaRPr lang="en-GB" sz="1400" b="1" dirty="0">
                <a:solidFill>
                  <a:srgbClr val="E4002B"/>
                </a:solidFill>
              </a:endParaRPr>
            </a:p>
          </p:txBody>
        </p:sp>
        <p:sp>
          <p:nvSpPr>
            <p:cNvPr id="44" name="Google Shape;214;p45">
              <a:extLst>
                <a:ext uri="{FF2B5EF4-FFF2-40B4-BE49-F238E27FC236}">
                  <a16:creationId xmlns:a16="http://schemas.microsoft.com/office/drawing/2014/main" id="{DC500012-5D5A-9099-7573-632727DB0792}"/>
                </a:ext>
              </a:extLst>
            </p:cNvPr>
            <p:cNvSpPr txBox="1">
              <a:spLocks/>
            </p:cNvSpPr>
            <p:nvPr/>
          </p:nvSpPr>
          <p:spPr>
            <a:xfrm>
              <a:off x="1563895" y="5939070"/>
              <a:ext cx="1225754" cy="390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lnSpc>
                  <a:spcPts val="1400"/>
                </a:lnSpc>
              </a:pPr>
              <a:r>
                <a:rPr lang="en-GB" sz="700" b="1">
                  <a:solidFill>
                    <a:srgbClr val="5B6770"/>
                  </a:solidFill>
                </a:rPr>
                <a:t>YEARS OF </a:t>
              </a:r>
            </a:p>
            <a:p>
              <a:pPr marL="0" indent="0" algn="ctr">
                <a:lnSpc>
                  <a:spcPts val="1400"/>
                </a:lnSpc>
              </a:pPr>
              <a:r>
                <a:rPr lang="en-GB" sz="700" b="1">
                  <a:solidFill>
                    <a:srgbClr val="5B6770"/>
                  </a:solidFill>
                </a:rPr>
                <a:t>EXPERIENCE</a:t>
              </a:r>
            </a:p>
          </p:txBody>
        </p:sp>
        <p:sp>
          <p:nvSpPr>
            <p:cNvPr id="45" name="Google Shape;214;p45">
              <a:extLst>
                <a:ext uri="{FF2B5EF4-FFF2-40B4-BE49-F238E27FC236}">
                  <a16:creationId xmlns:a16="http://schemas.microsoft.com/office/drawing/2014/main" id="{7DB64150-6804-2B2C-1B8C-BBB4AB0DB464}"/>
                </a:ext>
              </a:extLst>
            </p:cNvPr>
            <p:cNvSpPr txBox="1">
              <a:spLocks/>
            </p:cNvSpPr>
            <p:nvPr/>
          </p:nvSpPr>
          <p:spPr>
            <a:xfrm>
              <a:off x="4075941" y="3980016"/>
              <a:ext cx="1812691" cy="265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700" b="1">
                  <a:solidFill>
                    <a:srgbClr val="5B6770"/>
                  </a:solidFill>
                </a:rPr>
                <a:t>EMPLOYEES</a:t>
              </a:r>
            </a:p>
          </p:txBody>
        </p:sp>
        <p:sp>
          <p:nvSpPr>
            <p:cNvPr id="46" name="Google Shape;214;p45">
              <a:extLst>
                <a:ext uri="{FF2B5EF4-FFF2-40B4-BE49-F238E27FC236}">
                  <a16:creationId xmlns:a16="http://schemas.microsoft.com/office/drawing/2014/main" id="{FE506801-2BD1-3BB3-BBC3-3C4F866BA02D}"/>
                </a:ext>
              </a:extLst>
            </p:cNvPr>
            <p:cNvSpPr txBox="1">
              <a:spLocks/>
            </p:cNvSpPr>
            <p:nvPr/>
          </p:nvSpPr>
          <p:spPr>
            <a:xfrm>
              <a:off x="3308461" y="5921727"/>
              <a:ext cx="1414715" cy="259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lnSpc>
                  <a:spcPts val="1400"/>
                </a:lnSpc>
              </a:pPr>
              <a:r>
                <a:rPr lang="en-GB" sz="700" b="1" dirty="0">
                  <a:solidFill>
                    <a:srgbClr val="5B6770"/>
                  </a:solidFill>
                </a:rPr>
                <a:t>NATIONALITIES</a:t>
              </a:r>
            </a:p>
          </p:txBody>
        </p:sp>
        <p:sp>
          <p:nvSpPr>
            <p:cNvPr id="47" name="Google Shape;214;p45">
              <a:extLst>
                <a:ext uri="{FF2B5EF4-FFF2-40B4-BE49-F238E27FC236}">
                  <a16:creationId xmlns:a16="http://schemas.microsoft.com/office/drawing/2014/main" id="{3A4C9C58-DD96-3DFE-CF86-34C6B6020609}"/>
                </a:ext>
              </a:extLst>
            </p:cNvPr>
            <p:cNvSpPr txBox="1">
              <a:spLocks/>
            </p:cNvSpPr>
            <p:nvPr/>
          </p:nvSpPr>
          <p:spPr>
            <a:xfrm>
              <a:off x="3473448" y="5557809"/>
              <a:ext cx="978402" cy="259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>
                <a:lnSpc>
                  <a:spcPts val="2000"/>
                </a:lnSpc>
                <a:buSzPts val="1400"/>
                <a:buNone/>
                <a:defRPr sz="3200" b="1">
                  <a:solidFill>
                    <a:srgbClr val="E4002B"/>
                  </a:solidFill>
                </a:defRPr>
              </a:lvl1pPr>
              <a:lvl2pPr marL="914400" indent="-228600">
                <a:lnSpc>
                  <a:spcPct val="105555"/>
                </a:lnSpc>
                <a:buSzPts val="1400"/>
                <a:buNone/>
                <a:defRPr sz="1800">
                  <a:solidFill>
                    <a:srgbClr val="C00000"/>
                  </a:solidFill>
                </a:defRPr>
              </a:lvl2pPr>
              <a:lvl3pPr marL="1371600" indent="-228600">
                <a:buSzPts val="1400"/>
                <a:buNone/>
                <a:defRPr sz="1800">
                  <a:latin typeface="Garamond"/>
                  <a:ea typeface="Garamond"/>
                  <a:cs typeface="Garamond"/>
                </a:defRPr>
              </a:lvl3pPr>
              <a:lvl4pPr marL="1828800" indent="-228600">
                <a:buSzPts val="1400"/>
                <a:buNone/>
                <a:defRPr sz="1200">
                  <a:latin typeface="Garamond"/>
                  <a:ea typeface="Garamond"/>
                  <a:cs typeface="Garamond"/>
                </a:defRPr>
              </a:lvl4pPr>
              <a:lvl5pPr marL="2286000" indent="-228600">
                <a:buSzPts val="1400"/>
                <a:buNone/>
                <a:defRPr sz="1200">
                  <a:latin typeface="Garamond"/>
                  <a:ea typeface="Garamond"/>
                  <a:cs typeface="Garamond"/>
                </a:defRPr>
              </a:lvl5pPr>
              <a:lvl6pPr marL="2743200" indent="-228600">
                <a:buSzPts val="1400"/>
                <a:buNone/>
              </a:lvl6pPr>
              <a:lvl7pPr marL="3200400" indent="-228600">
                <a:buSzPts val="1400"/>
                <a:buNone/>
              </a:lvl7pPr>
              <a:lvl8pPr marL="3657600" indent="-228600">
                <a:buSzPts val="1400"/>
                <a:buNone/>
              </a:lvl8pPr>
              <a:lvl9pPr marL="4114800" indent="-228600">
                <a:buSzPts val="1400"/>
                <a:buNone/>
              </a:lvl9pPr>
            </a:lstStyle>
            <a:p>
              <a:r>
                <a:rPr lang="en-GB" sz="1400" dirty="0">
                  <a:latin typeface="+mn-lt"/>
                </a:rPr>
                <a:t>+24</a:t>
              </a:r>
            </a:p>
          </p:txBody>
        </p:sp>
        <p:sp>
          <p:nvSpPr>
            <p:cNvPr id="48" name="Google Shape;214;p45">
              <a:extLst>
                <a:ext uri="{FF2B5EF4-FFF2-40B4-BE49-F238E27FC236}">
                  <a16:creationId xmlns:a16="http://schemas.microsoft.com/office/drawing/2014/main" id="{65DEADCC-A278-35C7-5138-E700E1CAF9FE}"/>
                </a:ext>
              </a:extLst>
            </p:cNvPr>
            <p:cNvSpPr txBox="1">
              <a:spLocks/>
            </p:cNvSpPr>
            <p:nvPr/>
          </p:nvSpPr>
          <p:spPr>
            <a:xfrm>
              <a:off x="5243669" y="5610090"/>
              <a:ext cx="1234246" cy="3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/>
              <a:r>
                <a:rPr lang="en-GB" sz="1400" b="1" dirty="0">
                  <a:solidFill>
                    <a:srgbClr val="E4002B"/>
                  </a:solidFill>
                </a:rPr>
                <a:t>38</a:t>
              </a:r>
            </a:p>
          </p:txBody>
        </p:sp>
        <p:pic>
          <p:nvPicPr>
            <p:cNvPr id="49" name="Immagine 67">
              <a:extLst>
                <a:ext uri="{FF2B5EF4-FFF2-40B4-BE49-F238E27FC236}">
                  <a16:creationId xmlns:a16="http://schemas.microsoft.com/office/drawing/2014/main" id="{959DD6CB-424B-850A-24EA-301BD32C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3978" y="2681726"/>
              <a:ext cx="822596" cy="729564"/>
            </a:xfrm>
            <a:prstGeom prst="rect">
              <a:avLst/>
            </a:prstGeom>
          </p:spPr>
        </p:pic>
        <p:pic>
          <p:nvPicPr>
            <p:cNvPr id="50" name="Immagine 71">
              <a:extLst>
                <a:ext uri="{FF2B5EF4-FFF2-40B4-BE49-F238E27FC236}">
                  <a16:creationId xmlns:a16="http://schemas.microsoft.com/office/drawing/2014/main" id="{741CA9EB-1F64-B2FF-91E5-A7DC38620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7297" y="4526775"/>
              <a:ext cx="542670" cy="745538"/>
            </a:xfrm>
            <a:prstGeom prst="rect">
              <a:avLst/>
            </a:prstGeom>
          </p:spPr>
        </p:pic>
        <p:pic>
          <p:nvPicPr>
            <p:cNvPr id="51" name="Immagine 75">
              <a:extLst>
                <a:ext uri="{FF2B5EF4-FFF2-40B4-BE49-F238E27FC236}">
                  <a16:creationId xmlns:a16="http://schemas.microsoft.com/office/drawing/2014/main" id="{7E86D0F2-E27B-956A-6F42-524473B1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4315" y="2817601"/>
              <a:ext cx="894588" cy="455734"/>
            </a:xfrm>
            <a:prstGeom prst="rect">
              <a:avLst/>
            </a:prstGeom>
          </p:spPr>
        </p:pic>
        <p:pic>
          <p:nvPicPr>
            <p:cNvPr id="52" name="Immagine 76">
              <a:extLst>
                <a:ext uri="{FF2B5EF4-FFF2-40B4-BE49-F238E27FC236}">
                  <a16:creationId xmlns:a16="http://schemas.microsoft.com/office/drawing/2014/main" id="{40BB484E-A990-D174-1BDF-2E425185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584" y="4534711"/>
              <a:ext cx="730131" cy="735662"/>
            </a:xfrm>
            <a:prstGeom prst="rect">
              <a:avLst/>
            </a:prstGeom>
          </p:spPr>
        </p:pic>
        <p:pic>
          <p:nvPicPr>
            <p:cNvPr id="53" name="Immagine 77">
              <a:extLst>
                <a:ext uri="{FF2B5EF4-FFF2-40B4-BE49-F238E27FC236}">
                  <a16:creationId xmlns:a16="http://schemas.microsoft.com/office/drawing/2014/main" id="{7F0971AB-F299-0E63-BD80-5338ACE96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5240" y="4534711"/>
              <a:ext cx="616193" cy="840263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5648" y="2989303"/>
            <a:ext cx="2259046" cy="151608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0209" y="5617845"/>
            <a:ext cx="5277112" cy="626159"/>
          </a:xfrm>
          <a:prstGeom prst="rect">
            <a:avLst/>
          </a:prstGeom>
        </p:spPr>
      </p:pic>
      <p:sp>
        <p:nvSpPr>
          <p:cNvPr id="54" name="Google Shape;214;p45">
            <a:extLst>
              <a:ext uri="{FF2B5EF4-FFF2-40B4-BE49-F238E27FC236}">
                <a16:creationId xmlns:a16="http://schemas.microsoft.com/office/drawing/2014/main" id="{D828E778-6892-4251-7000-EA310CE25968}"/>
              </a:ext>
            </a:extLst>
          </p:cNvPr>
          <p:cNvSpPr txBox="1">
            <a:spLocks/>
          </p:cNvSpPr>
          <p:nvPr/>
        </p:nvSpPr>
        <p:spPr>
          <a:xfrm>
            <a:off x="3111122" y="5525497"/>
            <a:ext cx="844199" cy="60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ts val="1400"/>
              </a:lnSpc>
            </a:pPr>
            <a:r>
              <a:rPr lang="en-GB" sz="700" b="1" dirty="0">
                <a:solidFill>
                  <a:srgbClr val="5B6770"/>
                </a:solidFill>
              </a:rPr>
              <a:t>% of women in the company</a:t>
            </a:r>
          </a:p>
        </p:txBody>
      </p:sp>
      <p:pic>
        <p:nvPicPr>
          <p:cNvPr id="21" name="Picture 20" descr="Shape, background pattern&#10;&#10;Description automatically generated">
            <a:extLst>
              <a:ext uri="{FF2B5EF4-FFF2-40B4-BE49-F238E27FC236}">
                <a16:creationId xmlns:a16="http://schemas.microsoft.com/office/drawing/2014/main" id="{20C5E249-75DE-41AF-AEF5-5EC864554B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90386" y="3606756"/>
            <a:ext cx="421250" cy="280833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47952366-08ED-4999-9624-FEB7C07B70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5000" y1="41406" x2="35000" y2="41406"/>
                        <a14:foregroundMark x1="43125" y1="44063" x2="43125" y2="44063"/>
                        <a14:foregroundMark x1="48438" y1="44063" x2="48438" y2="44063"/>
                        <a14:foregroundMark x1="45000" y1="34063" x2="45000" y2="34063"/>
                        <a14:foregroundMark x1="39688" y1="35313" x2="39688" y2="35313"/>
                        <a14:foregroundMark x1="51094" y1="35313" x2="51094" y2="35313"/>
                        <a14:foregroundMark x1="53125" y1="36719" x2="44375" y2="57500"/>
                        <a14:foregroundMark x1="59844" y1="54844" x2="59844" y2="54844"/>
                        <a14:foregroundMark x1="57813" y1="44063" x2="57813" y2="44063"/>
                        <a14:foregroundMark x1="67813" y1="44688" x2="67813" y2="44688"/>
                        <a14:foregroundMark x1="55156" y1="34688" x2="55156" y2="34688"/>
                        <a14:foregroundMark x1="61875" y1="36094" x2="61875" y2="36094"/>
                        <a14:foregroundMark x1="67188" y1="56875" x2="67188" y2="56875"/>
                        <a14:foregroundMark x1="61094" y1="65469" x2="61094" y2="65469"/>
                        <a14:foregroundMark x1="51719" y1="64844" x2="51719" y2="64844"/>
                        <a14:foregroundMark x1="52500" y1="61563" x2="52500" y2="61563"/>
                        <a14:foregroundMark x1="57188" y1="60781" x2="57188" y2="60781"/>
                        <a14:foregroundMark x1="45781" y1="65469" x2="45781" y2="65469"/>
                        <a14:foregroundMark x1="42344" y1="65469" x2="42344" y2="65469"/>
                        <a14:foregroundMark x1="39688" y1="59531" x2="38281" y2="54844"/>
                        <a14:foregroundMark x1="45000" y1="51406" x2="63750" y2="49375"/>
                        <a14:foregroundMark x1="40313" y1="65469" x2="35625" y2="42813"/>
                        <a14:foregroundMark x1="37656" y1="50781" x2="37656" y2="50781"/>
                        <a14:foregroundMark x1="35000" y1="50781" x2="35000" y2="50781"/>
                        <a14:foregroundMark x1="35000" y1="50156" x2="35000" y2="50156"/>
                        <a14:foregroundMark x1="37656" y1="49375" x2="37656" y2="49375"/>
                        <a14:foregroundMark x1="39063" y1="50156" x2="39063" y2="50156"/>
                        <a14:foregroundMark x1="38281" y1="60156" x2="38281" y2="60156"/>
                        <a14:foregroundMark x1="37656" y1="60156" x2="37656" y2="60156"/>
                        <a14:foregroundMark x1="41094" y1="56875" x2="41719" y2="58750"/>
                        <a14:foregroundMark x1="41719" y1="58750" x2="41719" y2="58750"/>
                        <a14:foregroundMark x1="43125" y1="55469" x2="43125" y2="55469"/>
                        <a14:foregroundMark x1="43125" y1="55469" x2="43125" y2="55469"/>
                        <a14:foregroundMark x1="39688" y1="58750" x2="39688" y2="58750"/>
                        <a14:foregroundMark x1="39688" y1="58750" x2="39688" y2="58750"/>
                        <a14:foregroundMark x1="39063" y1="58125" x2="39063" y2="58125"/>
                        <a14:foregroundMark x1="38281" y1="56094" x2="38281" y2="56094"/>
                        <a14:foregroundMark x1="17656" y1="46719" x2="17656" y2="46719"/>
                        <a14:foregroundMark x1="17656" y1="46719" x2="17656" y2="46719"/>
                        <a14:foregroundMark x1="82500" y1="50781" x2="82500" y2="50781"/>
                        <a14:foregroundMark x1="82500" y1="50781" x2="82500" y2="50781"/>
                        <a14:foregroundMark x1="67813" y1="78281" x2="67813" y2="78281"/>
                        <a14:foregroundMark x1="67813" y1="78281" x2="67813" y2="78281"/>
                        <a14:foregroundMark x1="79219" y1="64219" x2="79219" y2="64219"/>
                        <a14:foregroundMark x1="79219" y1="64219" x2="79219" y2="64219"/>
                        <a14:foregroundMark x1="83281" y1="56094" x2="83281" y2="56094"/>
                        <a14:foregroundMark x1="18281" y1="46094" x2="45313" y2="20625"/>
                        <a14:foregroundMark x1="45313" y1="20625" x2="79531" y2="35781"/>
                        <a14:foregroundMark x1="79531" y1="35781" x2="81250" y2="40000"/>
                        <a14:foregroundMark x1="83281" y1="55469" x2="55156" y2="80313"/>
                        <a14:foregroundMark x1="55156" y1="80313" x2="22031" y2="64375"/>
                        <a14:foregroundMark x1="22031" y1="64375" x2="19531" y2="59531"/>
                        <a14:foregroundMark x1="39688" y1="56094" x2="43125" y2="36719"/>
                        <a14:foregroundMark x1="39063" y1="40000" x2="35625" y2="61563"/>
                        <a14:foregroundMark x1="57188" y1="19219" x2="45000" y2="16563"/>
                        <a14:foregroundMark x1="83281" y1="52812" x2="87188" y2="56094"/>
                        <a14:foregroundMark x1="16875" y1="49375" x2="14844" y2="42813"/>
                        <a14:foregroundMark x1="19531" y1="49375" x2="19531" y2="56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160" y="314392"/>
            <a:ext cx="729827" cy="72982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82920" y="6580383"/>
            <a:ext cx="4801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i="1" u="sng" dirty="0" smtClean="0">
                <a:solidFill>
                  <a:srgbClr val="00B0F0"/>
                </a:solidFill>
              </a:rPr>
              <a:t>federico.rossi@telespazio.com</a:t>
            </a:r>
            <a:r>
              <a:rPr lang="it-IT" sz="1100" dirty="0">
                <a:solidFill>
                  <a:srgbClr val="00B0F0"/>
                </a:solidFill>
              </a:rPr>
              <a:t> </a:t>
            </a:r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</a:rPr>
              <a:t>- Switch to Space 3 – Bruxelles 16/10/2022</a:t>
            </a:r>
            <a:endParaRPr lang="it-IT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044D5-0337-179F-13CB-74BF2B2E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Telespazio in Space Exploration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6F9EC-1817-15D4-364A-D56B64786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265" y="908720"/>
            <a:ext cx="11664209" cy="324000"/>
          </a:xfrm>
        </p:spPr>
        <p:txBody>
          <a:bodyPr/>
          <a:lstStyle/>
          <a:p>
            <a:r>
              <a:rPr lang="en-GB" sz="18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Enabling habitats on the Moon and Mars</a:t>
            </a:r>
          </a:p>
        </p:txBody>
      </p:sp>
      <p:pic>
        <p:nvPicPr>
          <p:cNvPr id="6" name="Immagine 10">
            <a:extLst>
              <a:ext uri="{FF2B5EF4-FFF2-40B4-BE49-F238E27FC236}">
                <a16:creationId xmlns:a16="http://schemas.microsoft.com/office/drawing/2014/main" id="{853CB4F6-3889-8F58-48BA-68D462025F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7" y="1545601"/>
            <a:ext cx="4525649" cy="2543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67BB8A-AEE3-8416-9094-3B2A637E6D46}"/>
              </a:ext>
            </a:extLst>
          </p:cNvPr>
          <p:cNvSpPr txBox="1"/>
          <p:nvPr/>
        </p:nvSpPr>
        <p:spPr>
          <a:xfrm>
            <a:off x="5087888" y="1440646"/>
            <a:ext cx="64805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i="0">
                <a:solidFill>
                  <a:srgbClr val="24292F"/>
                </a:solidFill>
                <a:effectLst/>
                <a:latin typeface="PublicSans"/>
              </a:defRPr>
            </a:lvl1pPr>
          </a:lstStyle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Communicate and Navigate on the Moon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B677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Telespazio as Prime Contractor in the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Lunar Communication and Navigation Service (LCNS)</a:t>
            </a:r>
            <a:r>
              <a:rPr lang="en-GB" sz="1400" b="1" dirty="0">
                <a:solidFill>
                  <a:srgbClr val="5B6770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B6770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Commercial provider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for orbiting and surface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B6770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Participating in</a:t>
            </a:r>
            <a:r>
              <a:rPr lang="en-GB" sz="1400" dirty="0">
                <a:solidFill>
                  <a:srgbClr val="5B6770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technology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E4002B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Integrated Logistics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E4002B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Moon</a:t>
            </a:r>
            <a:r>
              <a:rPr lang="en-GB" sz="14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mapping</a:t>
            </a:r>
          </a:p>
        </p:txBody>
      </p:sp>
      <p:pic>
        <p:nvPicPr>
          <p:cNvPr id="1028" name="Picture 4" descr="Il progetto ReBUS studia come coltivare sulla Luna e su Marte">
            <a:extLst>
              <a:ext uri="{FF2B5EF4-FFF2-40B4-BE49-F238E27FC236}">
                <a16:creationId xmlns:a16="http://schemas.microsoft.com/office/drawing/2014/main" id="{C6468E75-C142-27E1-CE90-8F0179F0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577" y="4240898"/>
            <a:ext cx="4055883" cy="21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DB2845-AFBF-A8F4-BFFC-123F8B743289}"/>
              </a:ext>
            </a:extLst>
          </p:cNvPr>
          <p:cNvSpPr txBox="1"/>
          <p:nvPr/>
        </p:nvSpPr>
        <p:spPr>
          <a:xfrm>
            <a:off x="497787" y="4401105"/>
            <a:ext cx="7045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Cultivate food on the Moon and Mars</a:t>
            </a:r>
          </a:p>
          <a:p>
            <a:endParaRPr lang="en-GB" sz="1800" i="0" dirty="0">
              <a:solidFill>
                <a:srgbClr val="5B677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ReBUS</a:t>
            </a:r>
            <a:r>
              <a:rPr lang="en-GB" sz="1400" b="1" i="0" dirty="0">
                <a:solidFill>
                  <a:srgbClr val="5B6770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  <a:r>
              <a:rPr lang="en-GB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(In-Situ </a:t>
            </a:r>
            <a:r>
              <a:rPr lang="en-GB" sz="14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Re</a:t>
            </a:r>
            <a:r>
              <a:rPr lang="en-GB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source</a:t>
            </a:r>
            <a:r>
              <a:rPr lang="en-GB" sz="1400" b="0" i="0" dirty="0">
                <a:solidFill>
                  <a:srgbClr val="5B6770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  <a:r>
              <a:rPr lang="en-GB" sz="1400" b="1" i="0" dirty="0">
                <a:solidFill>
                  <a:srgbClr val="E4002B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B</a:t>
            </a:r>
            <a:r>
              <a:rPr lang="en-GB" sz="1400" b="0" i="0" dirty="0">
                <a:solidFill>
                  <a:srgbClr val="E4002B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io-</a:t>
            </a:r>
            <a:r>
              <a:rPr lang="en-GB" sz="1400" b="1" i="0" dirty="0">
                <a:solidFill>
                  <a:srgbClr val="E4002B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U</a:t>
            </a:r>
            <a:r>
              <a:rPr lang="en-GB" sz="1400" b="0" i="0" dirty="0">
                <a:solidFill>
                  <a:srgbClr val="E4002B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tilization</a:t>
            </a:r>
            <a:r>
              <a:rPr lang="en-GB" sz="1400" b="0" i="0" dirty="0">
                <a:solidFill>
                  <a:srgbClr val="5B6770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for supporting</a:t>
            </a:r>
            <a:r>
              <a:rPr lang="en-GB" sz="1400" b="0" i="0" dirty="0">
                <a:solidFill>
                  <a:srgbClr val="5B6770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b="0" i="0" dirty="0">
                <a:solidFill>
                  <a:srgbClr val="E4002B"/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life</a:t>
            </a:r>
            <a:r>
              <a:rPr lang="en-GB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in </a:t>
            </a:r>
            <a:r>
              <a:rPr lang="en-GB" sz="14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</a:t>
            </a:r>
            <a:r>
              <a:rPr lang="en-GB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pace):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Telespazio part of a consortium of Universities and research institutes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B6770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Managing</a:t>
            </a:r>
            <a:r>
              <a:rPr lang="en-GB" sz="1400" dirty="0">
                <a:solidFill>
                  <a:srgbClr val="5B6770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experiments in microgravity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on the International Space Station</a:t>
            </a:r>
            <a:r>
              <a:rPr lang="en-GB" sz="1400" dirty="0">
                <a:solidFill>
                  <a:srgbClr val="5B6770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400" b="1" dirty="0">
                <a:solidFill>
                  <a:srgbClr val="E4002B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(ISS)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982920" y="6580383"/>
            <a:ext cx="4801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i="1" u="sng" dirty="0" smtClean="0">
                <a:solidFill>
                  <a:srgbClr val="00B0F0"/>
                </a:solidFill>
              </a:rPr>
              <a:t>federico.rossi@telespazio.com</a:t>
            </a:r>
            <a:r>
              <a:rPr lang="it-IT" sz="1100" dirty="0">
                <a:solidFill>
                  <a:srgbClr val="00B0F0"/>
                </a:solidFill>
              </a:rPr>
              <a:t> </a:t>
            </a:r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</a:rPr>
              <a:t>- Switch to Space 3 – Bruxelles 16/10/2022</a:t>
            </a:r>
            <a:endParaRPr lang="it-IT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82920" y="6580383"/>
            <a:ext cx="4801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i="1" u="sng" dirty="0" smtClean="0">
                <a:solidFill>
                  <a:srgbClr val="00B0F0"/>
                </a:solidFill>
              </a:rPr>
              <a:t>federico.rossi@telespazio.com</a:t>
            </a:r>
            <a:r>
              <a:rPr lang="it-IT" sz="1100" dirty="0">
                <a:solidFill>
                  <a:srgbClr val="00B0F0"/>
                </a:solidFill>
              </a:rPr>
              <a:t> </a:t>
            </a:r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</a:rPr>
              <a:t>- Switch to Space 3 – Bruxelles 16/10/2022</a:t>
            </a:r>
            <a:endParaRPr lang="it-IT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pertina grafica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- thank you for you attention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ase">
  <a:themeElements>
    <a:clrScheme name="Personalizzat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lide - thank you for you attention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4</vt:i4>
      </vt:variant>
    </vt:vector>
  </HeadingPairs>
  <TitlesOfParts>
    <vt:vector size="15" baseType="lpstr">
      <vt:lpstr>ＭＳ Ｐゴシック</vt:lpstr>
      <vt:lpstr>Arial</vt:lpstr>
      <vt:lpstr>Arial (Intestazioni)</vt:lpstr>
      <vt:lpstr>Calibri</vt:lpstr>
      <vt:lpstr>Segoe UI Historic</vt:lpstr>
      <vt:lpstr>Times New Roman</vt:lpstr>
      <vt:lpstr>1_copertina grafica</vt:lpstr>
      <vt:lpstr>Personalizza struttura</vt:lpstr>
      <vt:lpstr>Slide - thank you for you attention</vt:lpstr>
      <vt:lpstr>base</vt:lpstr>
      <vt:lpstr>1_Slide - thank you for you attention</vt:lpstr>
      <vt:lpstr>Presentazione standard di PowerPoint</vt:lpstr>
      <vt:lpstr>We are Telespazio</vt:lpstr>
      <vt:lpstr>Telespazio in Space Exploration</vt:lpstr>
      <vt:lpstr>Presentazione standard di PowerPoint</vt:lpstr>
    </vt:vector>
  </TitlesOfParts>
  <Manager>Vertigo Design Srl</Manager>
  <Company>Leonardo Company S.p.a.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LDO_Presentation_Sedici_Noni_Generic</dc:title>
  <dc:subject/>
  <dc:creator>Matteo Musa</dc:creator>
  <cp:keywords/>
  <dc:description/>
  <cp:lastModifiedBy>Rossi Federico</cp:lastModifiedBy>
  <cp:revision>2163</cp:revision>
  <cp:lastPrinted>2021-11-22T16:07:55Z</cp:lastPrinted>
  <dcterms:created xsi:type="dcterms:W3CDTF">2012-04-02T20:29:13Z</dcterms:created>
  <dcterms:modified xsi:type="dcterms:W3CDTF">2022-10-11T09:32:24Z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fbae739-7e05-4265-80d7-c73ef6dc7a63_Enabled">
    <vt:lpwstr>true</vt:lpwstr>
  </property>
  <property fmtid="{D5CDD505-2E9C-101B-9397-08002B2CF9AE}" pid="3" name="MSIP_Label_dfbae739-7e05-4265-80d7-c73ef6dc7a63_SetDate">
    <vt:lpwstr>2022-02-08T08:35:15Z</vt:lpwstr>
  </property>
  <property fmtid="{D5CDD505-2E9C-101B-9397-08002B2CF9AE}" pid="4" name="MSIP_Label_dfbae739-7e05-4265-80d7-c73ef6dc7a63_Method">
    <vt:lpwstr>Privileged</vt:lpwstr>
  </property>
  <property fmtid="{D5CDD505-2E9C-101B-9397-08002B2CF9AE}" pid="5" name="MSIP_Label_dfbae739-7e05-4265-80d7-c73ef6dc7a63_Name">
    <vt:lpwstr>dfbae739-7e05-4265-80d7-c73ef6dc7a63</vt:lpwstr>
  </property>
  <property fmtid="{D5CDD505-2E9C-101B-9397-08002B2CF9AE}" pid="6" name="MSIP_Label_dfbae739-7e05-4265-80d7-c73ef6dc7a63_SiteId">
    <vt:lpwstr>31ae1cef-2393-4eb1-8962-4e4bbfccd663</vt:lpwstr>
  </property>
  <property fmtid="{D5CDD505-2E9C-101B-9397-08002B2CF9AE}" pid="7" name="MSIP_Label_dfbae739-7e05-4265-80d7-c73ef6dc7a63_ActionId">
    <vt:lpwstr>495324a4-f4f5-4ff6-9b54-b87838d4e4cb</vt:lpwstr>
  </property>
  <property fmtid="{D5CDD505-2E9C-101B-9397-08002B2CF9AE}" pid="8" name="MSIP_Label_dfbae739-7e05-4265-80d7-c73ef6dc7a63_ContentBits">
    <vt:lpwstr>0</vt:lpwstr>
  </property>
  <property fmtid="{D5CDD505-2E9C-101B-9397-08002B2CF9AE}" pid="9" name="MSIP_Label_5be34829-0eee-47cd-a1a0-a84d7d4bb161_Enabled">
    <vt:lpwstr>true</vt:lpwstr>
  </property>
  <property fmtid="{D5CDD505-2E9C-101B-9397-08002B2CF9AE}" pid="10" name="MSIP_Label_5be34829-0eee-47cd-a1a0-a84d7d4bb161_SetDate">
    <vt:lpwstr>2022-03-28T11:46:41Z</vt:lpwstr>
  </property>
  <property fmtid="{D5CDD505-2E9C-101B-9397-08002B2CF9AE}" pid="11" name="MSIP_Label_5be34829-0eee-47cd-a1a0-a84d7d4bb161_Method">
    <vt:lpwstr>Privileged</vt:lpwstr>
  </property>
  <property fmtid="{D5CDD505-2E9C-101B-9397-08002B2CF9AE}" pid="12" name="MSIP_Label_5be34829-0eee-47cd-a1a0-a84d7d4bb161_Name">
    <vt:lpwstr>Company General Use with NO MARK</vt:lpwstr>
  </property>
  <property fmtid="{D5CDD505-2E9C-101B-9397-08002B2CF9AE}" pid="13" name="MSIP_Label_5be34829-0eee-47cd-a1a0-a84d7d4bb161_SiteId">
    <vt:lpwstr>e4fda1e2-a063-48c2-a133-cf4b3c22f5af</vt:lpwstr>
  </property>
  <property fmtid="{D5CDD505-2E9C-101B-9397-08002B2CF9AE}" pid="14" name="MSIP_Label_5be34829-0eee-47cd-a1a0-a84d7d4bb161_ActionId">
    <vt:lpwstr>09b8bf89-ff48-47f3-b869-808a08711ae9</vt:lpwstr>
  </property>
  <property fmtid="{D5CDD505-2E9C-101B-9397-08002B2CF9AE}" pid="15" name="MSIP_Label_5be34829-0eee-47cd-a1a0-a84d7d4bb161_ContentBits">
    <vt:lpwstr>0</vt:lpwstr>
  </property>
</Properties>
</file>