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708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1207" r:id="rId9"/>
    <p:sldId id="1227" r:id="rId10"/>
    <p:sldId id="1218" r:id="rId11"/>
    <p:sldId id="1228" r:id="rId12"/>
    <p:sldId id="1216" r:id="rId13"/>
    <p:sldId id="1229" r:id="rId14"/>
    <p:sldId id="1217" r:id="rId15"/>
    <p:sldId id="1219" r:id="rId16"/>
    <p:sldId id="1220" r:id="rId17"/>
    <p:sldId id="1230" r:id="rId18"/>
    <p:sldId id="1225" r:id="rId19"/>
    <p:sldId id="1224" r:id="rId20"/>
    <p:sldId id="1221" r:id="rId21"/>
    <p:sldId id="1231" r:id="rId22"/>
    <p:sldId id="1222" r:id="rId23"/>
    <p:sldId id="1226" r:id="rId24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F7F"/>
    <a:srgbClr val="292A81"/>
    <a:srgbClr val="5BB9E6"/>
    <a:srgbClr val="D6EEF9"/>
    <a:srgbClr val="ADDCF3"/>
    <a:srgbClr val="84CBEC"/>
    <a:srgbClr val="F6E0D0"/>
    <a:srgbClr val="ECC1A2"/>
    <a:srgbClr val="E3A373"/>
    <a:srgbClr val="D98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9"/>
  </p:normalViewPr>
  <p:slideViewPr>
    <p:cSldViewPr snapToGrid="0" snapToObjects="1">
      <p:cViewPr varScale="1">
        <p:scale>
          <a:sx n="69" d="100"/>
          <a:sy n="69" d="100"/>
        </p:scale>
        <p:origin x="768" y="51"/>
      </p:cViewPr>
      <p:guideLst>
        <p:guide orient="horz" pos="16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Header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A4D0-7BFC-C04B-8FBE-0DE00D052A45}" type="datetimeFigureOut">
              <a:rPr lang="nl-NL" sz="11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28-9-2020</a:t>
            </a:fld>
            <a:endParaRPr lang="nl-NL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Footnote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1A8AB-E8C7-164F-BE37-15A6049126FA}" type="slidenum">
              <a:rPr lang="nl-NL" sz="11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nl-NL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49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611874C-15F6-AC4D-AE37-243D8767B9C9}" type="datetimeFigureOut">
              <a:rPr lang="nl-NL" smtClean="0"/>
              <a:pPr/>
              <a:t>28-9-2020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9250852-27EF-F14A-96D7-EE735A50AEA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6477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5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43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91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462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575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8BF36-C41A-43D1-9F29-75CB38651C24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50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292A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4320000"/>
            <a:ext cx="9144000" cy="82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49539"/>
            <a:ext cx="8082712" cy="1790628"/>
          </a:xfrm>
        </p:spPr>
        <p:txBody>
          <a:bodyPr anchor="b"/>
          <a:lstStyle>
            <a:lvl1pPr>
              <a:lnSpc>
                <a:spcPct val="80000"/>
              </a:lnSpc>
              <a:defRPr sz="65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nl-BE" noProof="0"/>
              <a:t>Hier de titel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721507" y="1840167"/>
            <a:ext cx="6400800" cy="1314450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Ondertitel</a:t>
            </a:r>
          </a:p>
        </p:txBody>
      </p:sp>
      <p:pic>
        <p:nvPicPr>
          <p:cNvPr id="7" name="Afbeelding 6" descr="LogoBIPT_CMYK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F0A8EC9B-F426-4278-8750-0C3F2C131EAC}"/>
              </a:ext>
            </a:extLst>
          </p:cNvPr>
          <p:cNvSpPr txBox="1"/>
          <p:nvPr userDrawn="1"/>
        </p:nvSpPr>
        <p:spPr>
          <a:xfrm>
            <a:off x="2033899" y="4596207"/>
            <a:ext cx="574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3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363A7D6D-C2E8-EC4F-83B9-53D67422D06E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Hier komt voettekst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522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5A219266-2FAB-B347-BCB5-9C1A5501BF80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Hier komt voettekst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6434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149508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bg>
      <p:bgPr>
        <a:solidFill>
          <a:srgbClr val="292A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4320000"/>
            <a:ext cx="9144000" cy="82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LogoBIPT_CMYK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297696" y="4320000"/>
            <a:ext cx="6637850" cy="836060"/>
          </a:xfr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/>
              <a:t>Hier komt voettekst</a:t>
            </a:r>
            <a:endParaRPr lang="nl-NL" dirty="0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3958A8B7-4237-4163-83DC-817CD41F34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584049"/>
            <a:ext cx="9144000" cy="987701"/>
          </a:xfrm>
        </p:spPr>
        <p:txBody>
          <a:bodyPr/>
          <a:lstStyle>
            <a:lvl1pPr marL="0" indent="0" algn="ctr">
              <a:buNone/>
              <a:defRPr sz="6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BE" dirty="0" err="1"/>
              <a:t>Dank</a:t>
            </a:r>
            <a:r>
              <a:rPr lang="fr-BE" dirty="0"/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255057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8D96-0CF3-414A-A559-520822F70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0" lang="nl-BE" sz="3000" b="0" i="0" u="none" strike="noStrike" kern="1200" cap="none" spc="0" normalizeH="0" baseline="0" noProof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rPr>
              <a:t>Titelstijl van model bewerken</a:t>
            </a:r>
            <a:endParaRPr lang="nl-BE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E2751-427F-4B76-AB0F-A029291216E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BE" noProof="0"/>
              <a:t>Afbeelding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5ABB6-4627-403D-96DB-8CAF527261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BE" noProof="0"/>
              <a:t>Klik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D4D43-6C64-466C-B806-F1A18C67C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56BA-C1C4-449A-90EB-75E68E2B105B}" type="datetimeFigureOut">
              <a:rPr lang="nl-BE" noProof="0" smtClean="0"/>
              <a:t>28/09/2020</a:t>
            </a:fld>
            <a:endParaRPr lang="nl-B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47B6-78B7-4EF3-ADD2-0204E47A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D5A9A-4EC3-47E7-9522-03E7087C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E5CC-C9FC-4EA1-A8AB-0C8179269ACE}" type="slidenum">
              <a:rPr lang="nl-BE" noProof="0" smtClean="0"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810739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27FC658D-C3E3-460C-92DB-7DA542851A65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>
                <a:solidFill>
                  <a:schemeClr val="accent3"/>
                </a:solidFill>
              </a:defRPr>
            </a:lvl1pPr>
          </a:lstStyle>
          <a:p>
            <a:r>
              <a:rPr lang="nl-BE" noProof="0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nl-BE" noProof="0" dirty="0"/>
              <a:t>Klik om de tekststijl van het model te bewerken</a:t>
            </a:r>
          </a:p>
          <a:p>
            <a:pPr lvl="1"/>
            <a:r>
              <a:rPr lang="nl-BE" noProof="0" dirty="0"/>
              <a:t>Tweede niveau</a:t>
            </a:r>
          </a:p>
          <a:p>
            <a:pPr lvl="2"/>
            <a:r>
              <a:rPr lang="nl-BE" noProof="0" dirty="0"/>
              <a:t>Derde niveau</a:t>
            </a:r>
          </a:p>
          <a:p>
            <a:pPr lvl="3"/>
            <a:r>
              <a:rPr lang="nl-BE" noProof="0" dirty="0"/>
              <a:t>Vierde niveau</a:t>
            </a:r>
          </a:p>
          <a:p>
            <a:pPr lvl="4"/>
            <a:r>
              <a:rPr lang="nl-BE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smtClean="0"/>
              <a:pPr/>
              <a:t>28/09/2020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8626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5">
            <a:extLst>
              <a:ext uri="{FF2B5EF4-FFF2-40B4-BE49-F238E27FC236}">
                <a16:creationId xmlns:a16="http://schemas.microsoft.com/office/drawing/2014/main" id="{5240246F-8102-4DAE-9A81-F32CACCCBC56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3548" y="671804"/>
            <a:ext cx="3199995" cy="1584879"/>
          </a:xfrm>
        </p:spPr>
        <p:txBody>
          <a:bodyPr/>
          <a:lstStyle>
            <a:lvl1pPr>
              <a:lnSpc>
                <a:spcPct val="80000"/>
              </a:lnSpc>
              <a:defRPr sz="3000">
                <a:solidFill>
                  <a:schemeClr val="accent3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53548" y="2547258"/>
            <a:ext cx="3563889" cy="2066026"/>
          </a:xfrm>
        </p:spPr>
        <p:txBody>
          <a:bodyPr/>
          <a:lstStyle>
            <a:lvl1pPr marL="184150" indent="-176213">
              <a:lnSpc>
                <a:spcPct val="90000"/>
              </a:lnSpc>
              <a:spcAft>
                <a:spcPts val="300"/>
              </a:spcAft>
              <a:tabLst/>
              <a:defRPr sz="1500">
                <a:solidFill>
                  <a:schemeClr val="accent3"/>
                </a:solidFill>
              </a:defRPr>
            </a:lvl1pPr>
            <a:lvl2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3"/>
                </a:solidFill>
              </a:defRPr>
            </a:lvl2pPr>
            <a:lvl3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3"/>
                </a:solidFill>
              </a:defRPr>
            </a:lvl3pPr>
            <a:lvl4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3"/>
                </a:solidFill>
              </a:defRPr>
            </a:lvl4pPr>
            <a:lvl5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3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noProof="0" smtClean="0"/>
              <a:pPr/>
              <a:t>28/09/2020</a:t>
            </a:fld>
            <a:endParaRPr lang="nl-BE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noProof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1" name="Tijdelijke aanduiding voor grafiek 10"/>
          <p:cNvSpPr>
            <a:spLocks noGrp="1"/>
          </p:cNvSpPr>
          <p:nvPr>
            <p:ph type="chart" sz="quarter" idx="13" hasCustomPrompt="1"/>
          </p:nvPr>
        </p:nvSpPr>
        <p:spPr>
          <a:xfrm>
            <a:off x="5132388" y="1054100"/>
            <a:ext cx="3479800" cy="30511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  <p:pic>
        <p:nvPicPr>
          <p:cNvPr id="12" name="Afbeelding 11" descr="icon-BIPT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28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>
            <a:extLst>
              <a:ext uri="{FF2B5EF4-FFF2-40B4-BE49-F238E27FC236}">
                <a16:creationId xmlns:a16="http://schemas.microsoft.com/office/drawing/2014/main" id="{93576BBA-61EF-411E-B55A-CCC9C195CBC0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95168" y="640958"/>
            <a:ext cx="2323125" cy="857250"/>
          </a:xfrm>
        </p:spPr>
        <p:txBody>
          <a:bodyPr/>
          <a:lstStyle>
            <a:lvl1pPr>
              <a:lnSpc>
                <a:spcPct val="90000"/>
              </a:lnSpc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95168" y="1615213"/>
            <a:ext cx="2323125" cy="2134606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F46EB6C-8C54-8947-AD30-E5F204E3F827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 hasCustomPrompt="1"/>
          </p:nvPr>
        </p:nvSpPr>
        <p:spPr>
          <a:xfrm>
            <a:off x="499898" y="640959"/>
            <a:ext cx="5207611" cy="346976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</p:spTree>
    <p:extLst>
      <p:ext uri="{BB962C8B-B14F-4D97-AF65-F5344CB8AC3E}">
        <p14:creationId xmlns:p14="http://schemas.microsoft.com/office/powerpoint/2010/main" val="2489515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5">
            <a:extLst>
              <a:ext uri="{FF2B5EF4-FFF2-40B4-BE49-F238E27FC236}">
                <a16:creationId xmlns:a16="http://schemas.microsoft.com/office/drawing/2014/main" id="{A99C9198-F5F1-44CE-B891-3D904A0EE3D2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07783" y="1121358"/>
            <a:ext cx="5343326" cy="1760859"/>
          </a:xfrm>
        </p:spPr>
        <p:txBody>
          <a:bodyPr anchor="b"/>
          <a:lstStyle>
            <a:lvl1pPr algn="l">
              <a:lnSpc>
                <a:spcPct val="90000"/>
              </a:lnSpc>
              <a:defRPr sz="3300" b="1" cap="none">
                <a:solidFill>
                  <a:schemeClr val="accent3"/>
                </a:solidFill>
              </a:defRPr>
            </a:lvl1pPr>
          </a:lstStyle>
          <a:p>
            <a:r>
              <a:rPr lang="nl-BE" noProof="0"/>
              <a:t>accusantium doloremque laudantium, totam.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07782" y="3058207"/>
            <a:ext cx="6190715" cy="458986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noProof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9EF2AF0-B8AA-544E-AC42-F99E673C1FA9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65575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 + 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1460614"/>
            <a:ext cx="3283476" cy="1166901"/>
          </a:xfrm>
        </p:spPr>
        <p:txBody>
          <a:bodyPr anchor="b"/>
          <a:lstStyle>
            <a:lvl1pPr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3324" y="2731522"/>
            <a:ext cx="2996906" cy="18631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600">
                <a:solidFill>
                  <a:schemeClr val="bg1"/>
                </a:solidFill>
              </a:defRPr>
            </a:lvl2pPr>
            <a:lvl3pPr marL="360362" indent="0">
              <a:buNone/>
              <a:defRPr sz="1600">
                <a:solidFill>
                  <a:schemeClr val="bg1"/>
                </a:solidFill>
              </a:defRPr>
            </a:lvl3pPr>
            <a:lvl4pPr marL="536575" indent="0">
              <a:buNone/>
              <a:defRPr sz="1600">
                <a:solidFill>
                  <a:schemeClr val="bg1"/>
                </a:solidFill>
              </a:defRPr>
            </a:lvl4pPr>
            <a:lvl5pPr marL="715963" indent="0"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Ondertitel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accent3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accent3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30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+ Title + bod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0">
            <a:extLst>
              <a:ext uri="{FF2B5EF4-FFF2-40B4-BE49-F238E27FC236}">
                <a16:creationId xmlns:a16="http://schemas.microsoft.com/office/drawing/2014/main" id="{2849E1E4-7138-4D14-B061-B3B679F125AC}"/>
              </a:ext>
            </a:extLst>
          </p:cNvPr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205979"/>
            <a:ext cx="3283476" cy="857250"/>
          </a:xfrm>
        </p:spPr>
        <p:txBody>
          <a:bodyPr anchor="b"/>
          <a:lstStyle>
            <a:lvl1pPr>
              <a:lnSpc>
                <a:spcPct val="9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03324" y="1200151"/>
            <a:ext cx="2996906" cy="3394472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2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el">
    <p:bg>
      <p:bgPr>
        <a:solidFill>
          <a:srgbClr val="5BB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4320000"/>
            <a:ext cx="9144000" cy="8234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pic>
        <p:nvPicPr>
          <p:cNvPr id="7" name="Afbeelding 6" descr="LogoBIPT_CMYK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F0A8EC9B-F426-4278-8750-0C3F2C131EAC}"/>
              </a:ext>
            </a:extLst>
          </p:cNvPr>
          <p:cNvSpPr txBox="1"/>
          <p:nvPr userDrawn="1"/>
        </p:nvSpPr>
        <p:spPr>
          <a:xfrm>
            <a:off x="2033899" y="4596207"/>
            <a:ext cx="574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BE" sz="1400" b="1" noProof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Belgisch Instituut voor postdiensten en telecommunicatie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C3D6784F-255E-462E-BAEB-4ED24E8CFE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817" y="851296"/>
            <a:ext cx="9114183" cy="1790628"/>
          </a:xfrm>
        </p:spPr>
        <p:txBody>
          <a:bodyPr anchor="b"/>
          <a:lstStyle>
            <a:lvl1pPr algn="ctr" defTabSz="685800">
              <a:lnSpc>
                <a:spcPct val="80000"/>
              </a:lnSpc>
              <a:defRPr sz="48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algn="ctr" defTabSz="685800">
              <a:defRPr/>
            </a:pPr>
            <a:r>
              <a:rPr lang="en-GB" sz="4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title</a:t>
            </a:r>
            <a:endParaRPr lang="en-GB" sz="240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1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6860D13-12B5-C747-984D-29DAC6B71797}" type="datetime1">
              <a:rPr lang="nl-BE" smtClean="0"/>
              <a:pPr/>
              <a:t>28/09/2020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CAF6725-961E-499C-9283-0B51AD8EEB7B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363A7D6D-C2E8-EC4F-83B9-53D67422D06E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3662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B9A1287B-239F-461A-8228-885BBBE770C5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5A219266-2FAB-B347-BCB5-9C1A5501BF80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6434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1761733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B92E09C9-37CD-46AF-A18B-B99FD5BEAFB9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>
                <a:solidFill>
                  <a:schemeClr val="accent5"/>
                </a:solidFill>
              </a:defRPr>
            </a:lvl1pPr>
          </a:lstStyle>
          <a:p>
            <a:r>
              <a:rPr lang="nl-BE" noProof="0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smtClean="0"/>
              <a:pPr/>
              <a:t>28/09/2020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0433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7" name="Rechthoek 6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3548" y="671804"/>
            <a:ext cx="3199995" cy="1584879"/>
          </a:xfrm>
        </p:spPr>
        <p:txBody>
          <a:bodyPr/>
          <a:lstStyle>
            <a:lvl1pPr>
              <a:lnSpc>
                <a:spcPct val="80000"/>
              </a:lnSpc>
              <a:defRPr sz="3000">
                <a:solidFill>
                  <a:schemeClr val="accent5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53548" y="2547258"/>
            <a:ext cx="3563889" cy="2066026"/>
          </a:xfrm>
        </p:spPr>
        <p:txBody>
          <a:bodyPr/>
          <a:lstStyle>
            <a:lvl1pPr marL="184150" indent="-176213">
              <a:lnSpc>
                <a:spcPct val="90000"/>
              </a:lnSpc>
              <a:spcAft>
                <a:spcPts val="300"/>
              </a:spcAft>
              <a:tabLst/>
              <a:defRPr sz="1500">
                <a:solidFill>
                  <a:schemeClr val="accent5"/>
                </a:solidFill>
              </a:defRPr>
            </a:lvl1pPr>
            <a:lvl2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5"/>
                </a:solidFill>
              </a:defRPr>
            </a:lvl2pPr>
            <a:lvl3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5"/>
                </a:solidFill>
              </a:defRPr>
            </a:lvl3pPr>
            <a:lvl4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5"/>
                </a:solidFill>
              </a:defRPr>
            </a:lvl4pPr>
            <a:lvl5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5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1" name="Tijdelijke aanduiding voor grafiek 10"/>
          <p:cNvSpPr>
            <a:spLocks noGrp="1"/>
          </p:cNvSpPr>
          <p:nvPr>
            <p:ph type="chart" sz="quarter" idx="13" hasCustomPrompt="1"/>
          </p:nvPr>
        </p:nvSpPr>
        <p:spPr>
          <a:xfrm>
            <a:off x="5132388" y="1054100"/>
            <a:ext cx="3479800" cy="30511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  <p:pic>
        <p:nvPicPr>
          <p:cNvPr id="12" name="Afbeelding 11" descr="icon-BIPT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6">
            <a:extLst>
              <a:ext uri="{FF2B5EF4-FFF2-40B4-BE49-F238E27FC236}">
                <a16:creationId xmlns:a16="http://schemas.microsoft.com/office/drawing/2014/main" id="{E280D28E-9481-420C-B874-97AB5782CA1E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95168" y="640958"/>
            <a:ext cx="2323125" cy="857250"/>
          </a:xfrm>
        </p:spPr>
        <p:txBody>
          <a:bodyPr/>
          <a:lstStyle>
            <a:lvl1pPr>
              <a:lnSpc>
                <a:spcPct val="90000"/>
              </a:lnSpc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95168" y="1615213"/>
            <a:ext cx="2323125" cy="2134606"/>
          </a:xfrm>
        </p:spPr>
        <p:txBody>
          <a:bodyPr/>
          <a:lstStyle>
            <a:lvl1pPr>
              <a:defRPr sz="14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400">
                <a:solidFill>
                  <a:schemeClr val="accent5"/>
                </a:solidFill>
              </a:defRPr>
            </a:lvl4pPr>
            <a:lvl5pPr>
              <a:defRPr sz="1400">
                <a:solidFill>
                  <a:schemeClr val="accent5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F46EB6C-8C54-8947-AD30-E5F204E3F827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 hasCustomPrompt="1"/>
          </p:nvPr>
        </p:nvSpPr>
        <p:spPr>
          <a:xfrm>
            <a:off x="499898" y="640959"/>
            <a:ext cx="5207611" cy="346976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nl-BE" noProof="0" dirty="0" err="1"/>
              <a:t>Graphic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752557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6">
            <a:extLst>
              <a:ext uri="{FF2B5EF4-FFF2-40B4-BE49-F238E27FC236}">
                <a16:creationId xmlns:a16="http://schemas.microsoft.com/office/drawing/2014/main" id="{4F0E8E7C-1BB3-413D-A7B0-33D3C2A27549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07783" y="1121358"/>
            <a:ext cx="5343326" cy="1760859"/>
          </a:xfrm>
        </p:spPr>
        <p:txBody>
          <a:bodyPr anchor="b"/>
          <a:lstStyle>
            <a:lvl1pPr algn="l">
              <a:lnSpc>
                <a:spcPct val="90000"/>
              </a:lnSpc>
              <a:defRPr sz="3300" b="1" cap="none">
                <a:solidFill>
                  <a:schemeClr val="accent5"/>
                </a:solidFill>
              </a:defRPr>
            </a:lvl1pPr>
          </a:lstStyle>
          <a:p>
            <a:r>
              <a:rPr lang="nl-BE" noProof="0" dirty="0" err="1"/>
              <a:t>accusantium</a:t>
            </a:r>
            <a:r>
              <a:rPr lang="nl-BE" noProof="0" dirty="0"/>
              <a:t> </a:t>
            </a:r>
            <a:r>
              <a:rPr lang="nl-BE" noProof="0" dirty="0" err="1"/>
              <a:t>doloremque</a:t>
            </a:r>
            <a:r>
              <a:rPr lang="nl-BE" noProof="0" dirty="0"/>
              <a:t> </a:t>
            </a:r>
            <a:r>
              <a:rPr lang="nl-BE" noProof="0" dirty="0" err="1"/>
              <a:t>laudantium</a:t>
            </a:r>
            <a:r>
              <a:rPr lang="nl-BE" noProof="0" dirty="0"/>
              <a:t>, </a:t>
            </a:r>
            <a:r>
              <a:rPr lang="nl-BE" noProof="0" dirty="0" err="1"/>
              <a:t>totam</a:t>
            </a:r>
            <a:r>
              <a:rPr lang="nl-BE" noProof="0" dirty="0"/>
              <a:t>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07782" y="3058207"/>
            <a:ext cx="6190715" cy="458986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noProof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9EF2AF0-B8AA-544E-AC42-F99E673C1FA9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127033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 + sub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1460614"/>
            <a:ext cx="3283476" cy="1166901"/>
          </a:xfrm>
        </p:spPr>
        <p:txBody>
          <a:bodyPr anchor="b"/>
          <a:lstStyle>
            <a:lvl1pPr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3324" y="2731522"/>
            <a:ext cx="2996906" cy="18631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600">
                <a:solidFill>
                  <a:schemeClr val="bg1"/>
                </a:solidFill>
              </a:defRPr>
            </a:lvl2pPr>
            <a:lvl3pPr marL="360362" indent="0">
              <a:buNone/>
              <a:defRPr sz="1600">
                <a:solidFill>
                  <a:schemeClr val="bg1"/>
                </a:solidFill>
              </a:defRPr>
            </a:lvl3pPr>
            <a:lvl4pPr marL="536575" indent="0">
              <a:buNone/>
              <a:defRPr sz="1600">
                <a:solidFill>
                  <a:schemeClr val="bg1"/>
                </a:solidFill>
              </a:defRPr>
            </a:lvl4pPr>
            <a:lvl5pPr marL="715963" indent="0"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Ondertitel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accent5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5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accent5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 sz="1700">
                <a:solidFill>
                  <a:schemeClr val="accent5"/>
                </a:solidFill>
              </a:defRPr>
            </a:lvl1pPr>
          </a:lstStyle>
          <a:p>
            <a:r>
              <a:rPr lang="nl-NL" dirty="0"/>
              <a:t>Image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+ Title + bod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0">
            <a:extLst>
              <a:ext uri="{FF2B5EF4-FFF2-40B4-BE49-F238E27FC236}">
                <a16:creationId xmlns:a16="http://schemas.microsoft.com/office/drawing/2014/main" id="{28745336-3B8C-450D-A826-9ED05BB8530C}"/>
              </a:ext>
            </a:extLst>
          </p:cNvPr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205979"/>
            <a:ext cx="3283476" cy="857250"/>
          </a:xfrm>
        </p:spPr>
        <p:txBody>
          <a:bodyPr anchor="b"/>
          <a:lstStyle>
            <a:lvl1pPr>
              <a:lnSpc>
                <a:spcPct val="9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03324" y="1200151"/>
            <a:ext cx="2996906" cy="3394472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17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6860D13-12B5-C747-984D-29DAC6B71797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smtClean="0"/>
              <a:pPr/>
              <a:t>28/09/2020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709081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745934C-7641-43E7-A237-C6800F8D05C6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363A7D6D-C2E8-EC4F-83B9-53D67422D06E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6944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732DA547-40B1-4A7F-8213-AEB39481099B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5A219266-2FAB-B347-BCB5-9C1A5501BF80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6434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2231453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A84B7189-5498-4012-8930-BBF6E484F007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smtClean="0"/>
              <a:pPr/>
              <a:t>28/09/2020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8253158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5">
            <a:extLst>
              <a:ext uri="{FF2B5EF4-FFF2-40B4-BE49-F238E27FC236}">
                <a16:creationId xmlns:a16="http://schemas.microsoft.com/office/drawing/2014/main" id="{2052DD6A-9A6B-4AC5-AE5B-D939D9DA9AC3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3548" y="671804"/>
            <a:ext cx="3199995" cy="1584879"/>
          </a:xfrm>
        </p:spPr>
        <p:txBody>
          <a:bodyPr/>
          <a:lstStyle>
            <a:lvl1pPr>
              <a:lnSpc>
                <a:spcPct val="80000"/>
              </a:lnSpc>
              <a:defRPr sz="3000"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53548" y="2547258"/>
            <a:ext cx="3563889" cy="2066026"/>
          </a:xfrm>
        </p:spPr>
        <p:txBody>
          <a:bodyPr/>
          <a:lstStyle>
            <a:lvl1pPr marL="184150" indent="-176213">
              <a:lnSpc>
                <a:spcPct val="90000"/>
              </a:lnSpc>
              <a:spcAft>
                <a:spcPts val="300"/>
              </a:spcAft>
              <a:tabLst/>
              <a:defRPr sz="1500">
                <a:solidFill>
                  <a:schemeClr val="accent6"/>
                </a:solidFill>
              </a:defRPr>
            </a:lvl1pPr>
            <a:lvl2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6"/>
                </a:solidFill>
              </a:defRPr>
            </a:lvl2pPr>
            <a:lvl3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6"/>
                </a:solidFill>
              </a:defRPr>
            </a:lvl3pPr>
            <a:lvl4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6"/>
                </a:solidFill>
              </a:defRPr>
            </a:lvl4pPr>
            <a:lvl5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accent6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noProof="0" smtClean="0"/>
              <a:pPr/>
              <a:t>28/09/2020</a:t>
            </a:fld>
            <a:endParaRPr lang="nl-BE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1" name="Tijdelijke aanduiding voor grafiek 10"/>
          <p:cNvSpPr>
            <a:spLocks noGrp="1"/>
          </p:cNvSpPr>
          <p:nvPr>
            <p:ph type="chart" sz="quarter" idx="13" hasCustomPrompt="1"/>
          </p:nvPr>
        </p:nvSpPr>
        <p:spPr>
          <a:xfrm>
            <a:off x="5132388" y="1054100"/>
            <a:ext cx="3479800" cy="30511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  <p:pic>
        <p:nvPicPr>
          <p:cNvPr id="12" name="Afbeelding 11" descr="icon-BIPT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03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5">
            <a:extLst>
              <a:ext uri="{FF2B5EF4-FFF2-40B4-BE49-F238E27FC236}">
                <a16:creationId xmlns:a16="http://schemas.microsoft.com/office/drawing/2014/main" id="{1B3089CE-D74C-4E98-9188-35D93F1CEB74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95168" y="640958"/>
            <a:ext cx="2323125" cy="857250"/>
          </a:xfrm>
        </p:spPr>
        <p:txBody>
          <a:bodyPr/>
          <a:lstStyle>
            <a:lvl1pPr>
              <a:lnSpc>
                <a:spcPct val="90000"/>
              </a:lnSpc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95168" y="1615213"/>
            <a:ext cx="2323125" cy="2134606"/>
          </a:xfrm>
        </p:spPr>
        <p:txBody>
          <a:bodyPr/>
          <a:lstStyle>
            <a:lvl1pPr>
              <a:defRPr sz="1400">
                <a:solidFill>
                  <a:schemeClr val="accent6"/>
                </a:solidFill>
              </a:defRPr>
            </a:lvl1pPr>
            <a:lvl2pPr>
              <a:defRPr sz="1400">
                <a:solidFill>
                  <a:schemeClr val="accent6"/>
                </a:solidFill>
              </a:defRPr>
            </a:lvl2pPr>
            <a:lvl3pPr>
              <a:defRPr sz="1400">
                <a:solidFill>
                  <a:schemeClr val="accent6"/>
                </a:solidFill>
              </a:defRPr>
            </a:lvl3pPr>
            <a:lvl4pPr>
              <a:defRPr sz="1400">
                <a:solidFill>
                  <a:schemeClr val="accent6"/>
                </a:solidFill>
              </a:defRPr>
            </a:lvl4pPr>
            <a:lvl5pPr>
              <a:defRPr sz="1400">
                <a:solidFill>
                  <a:schemeClr val="accent6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F46EB6C-8C54-8947-AD30-E5F204E3F827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 hasCustomPrompt="1"/>
          </p:nvPr>
        </p:nvSpPr>
        <p:spPr>
          <a:xfrm>
            <a:off x="499898" y="640959"/>
            <a:ext cx="5207611" cy="346976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</p:spTree>
    <p:extLst>
      <p:ext uri="{BB962C8B-B14F-4D97-AF65-F5344CB8AC3E}">
        <p14:creationId xmlns:p14="http://schemas.microsoft.com/office/powerpoint/2010/main" val="33508068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5">
            <a:extLst>
              <a:ext uri="{FF2B5EF4-FFF2-40B4-BE49-F238E27FC236}">
                <a16:creationId xmlns:a16="http://schemas.microsoft.com/office/drawing/2014/main" id="{C25AFFA6-FC36-44A8-99F0-A9D5AD502CB0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07783" y="1121358"/>
            <a:ext cx="5343326" cy="1760859"/>
          </a:xfrm>
        </p:spPr>
        <p:txBody>
          <a:bodyPr anchor="b"/>
          <a:lstStyle>
            <a:lvl1pPr algn="l">
              <a:lnSpc>
                <a:spcPct val="90000"/>
              </a:lnSpc>
              <a:defRPr sz="3300" b="1" cap="none">
                <a:solidFill>
                  <a:schemeClr val="accent6"/>
                </a:solidFill>
              </a:defRPr>
            </a:lvl1pPr>
          </a:lstStyle>
          <a:p>
            <a:r>
              <a:rPr lang="nl-BE" noProof="0"/>
              <a:t>accusantium doloremque laudantium, totam.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07782" y="3058207"/>
            <a:ext cx="6190715" cy="458986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noProof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9EF2AF0-B8AA-544E-AC42-F99E673C1FA9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dirty="0"/>
              <a:t>Here </a:t>
            </a:r>
            <a:r>
              <a:rPr lang="nl-BE" dirty="0" err="1"/>
              <a:t>comes</a:t>
            </a:r>
            <a:r>
              <a:rPr lang="nl-BE" dirty="0"/>
              <a:t> </a:t>
            </a:r>
            <a:r>
              <a:rPr lang="nl-BE" dirty="0" err="1"/>
              <a:t>footer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6875706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 + subtitl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1460614"/>
            <a:ext cx="3283476" cy="1166901"/>
          </a:xfrm>
        </p:spPr>
        <p:txBody>
          <a:bodyPr anchor="b"/>
          <a:lstStyle>
            <a:lvl1pPr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3324" y="2731522"/>
            <a:ext cx="2996906" cy="18631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600">
                <a:solidFill>
                  <a:schemeClr val="bg1"/>
                </a:solidFill>
              </a:defRPr>
            </a:lvl2pPr>
            <a:lvl3pPr marL="360362" indent="0">
              <a:buNone/>
              <a:defRPr sz="1600">
                <a:solidFill>
                  <a:schemeClr val="bg1"/>
                </a:solidFill>
              </a:defRPr>
            </a:lvl3pPr>
            <a:lvl4pPr marL="536575" indent="0">
              <a:buNone/>
              <a:defRPr sz="1600">
                <a:solidFill>
                  <a:schemeClr val="bg1"/>
                </a:solidFill>
              </a:defRPr>
            </a:lvl4pPr>
            <a:lvl5pPr marL="715963" indent="0"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Ondertitel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accent6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accent6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+ Title + bod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0">
            <a:extLst>
              <a:ext uri="{FF2B5EF4-FFF2-40B4-BE49-F238E27FC236}">
                <a16:creationId xmlns:a16="http://schemas.microsoft.com/office/drawing/2014/main" id="{68A5D8B8-9DF3-4206-BEBB-49E69F5DF28B}"/>
              </a:ext>
            </a:extLst>
          </p:cNvPr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205979"/>
            <a:ext cx="3283476" cy="857250"/>
          </a:xfrm>
        </p:spPr>
        <p:txBody>
          <a:bodyPr anchor="b"/>
          <a:lstStyle>
            <a:lvl1pPr>
              <a:lnSpc>
                <a:spcPct val="9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03324" y="1200151"/>
            <a:ext cx="2996906" cy="3394472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390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6860D13-12B5-C747-984D-29DAC6B71797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97F6B7DD-D186-40A7-ADCD-993593D06834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363A7D6D-C2E8-EC4F-83B9-53D67422D06E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981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7" name="Rechthoek 6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2000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53548" y="671804"/>
            <a:ext cx="3199995" cy="1584879"/>
          </a:xfrm>
        </p:spPr>
        <p:txBody>
          <a:bodyPr/>
          <a:lstStyle>
            <a:lvl1pPr>
              <a:lnSpc>
                <a:spcPct val="8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53548" y="2547258"/>
            <a:ext cx="3563889" cy="2066026"/>
          </a:xfrm>
        </p:spPr>
        <p:txBody>
          <a:bodyPr/>
          <a:lstStyle>
            <a:lvl1pPr marL="184150" indent="-176213">
              <a:lnSpc>
                <a:spcPct val="90000"/>
              </a:lnSpc>
              <a:spcAft>
                <a:spcPts val="300"/>
              </a:spcAft>
              <a:tabLst/>
              <a:defRPr sz="1500">
                <a:solidFill>
                  <a:schemeClr val="tx2"/>
                </a:solidFill>
              </a:defRPr>
            </a:lvl1pPr>
            <a:lvl2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tx2"/>
                </a:solidFill>
              </a:defRPr>
            </a:lvl2pPr>
            <a:lvl3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tx2"/>
                </a:solidFill>
              </a:defRPr>
            </a:lvl3pPr>
            <a:lvl4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tx2"/>
                </a:solidFill>
              </a:defRPr>
            </a:lvl4pPr>
            <a:lvl5pPr marL="184150" indent="-176213">
              <a:lnSpc>
                <a:spcPct val="90000"/>
              </a:lnSpc>
              <a:spcAft>
                <a:spcPts val="300"/>
              </a:spcAft>
              <a:tabLst/>
              <a:defRPr sz="1300">
                <a:solidFill>
                  <a:schemeClr val="tx2"/>
                </a:solidFill>
              </a:defRPr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86B8896-5F99-5944-B23B-49D27091C414}" type="datetime1">
              <a:rPr lang="nl-BE" noProof="0" smtClean="0"/>
              <a:pPr/>
              <a:t>28/09/2020</a:t>
            </a:fld>
            <a:endParaRPr lang="nl-BE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noProof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1" name="Tijdelijke aanduiding voor grafiek 10"/>
          <p:cNvSpPr>
            <a:spLocks noGrp="1"/>
          </p:cNvSpPr>
          <p:nvPr>
            <p:ph type="chart" sz="quarter" idx="13" hasCustomPrompt="1"/>
          </p:nvPr>
        </p:nvSpPr>
        <p:spPr>
          <a:xfrm>
            <a:off x="5132388" y="1054100"/>
            <a:ext cx="3479800" cy="30511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nl-BE" noProof="0"/>
              <a:t>Grafiek</a:t>
            </a:r>
          </a:p>
        </p:txBody>
      </p:sp>
      <p:pic>
        <p:nvPicPr>
          <p:cNvPr id="12" name="Afbeelding 11" descr="icon-BIPT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5">
            <a:extLst>
              <a:ext uri="{FF2B5EF4-FFF2-40B4-BE49-F238E27FC236}">
                <a16:creationId xmlns:a16="http://schemas.microsoft.com/office/drawing/2014/main" id="{C1A2D542-884F-4150-9A2E-1F271FB21A3C}"/>
              </a:ext>
            </a:extLst>
          </p:cNvPr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5A219266-2FAB-B347-BCB5-9C1A5501BF80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Here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footer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6434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17100263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7E41A-46C4-480B-8FB3-812E7BE86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DAE2BC-D5F4-496F-8500-181E69EDA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62D16-3178-4C98-88AD-4A68A430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45F258-2148-4BCB-B412-B4748819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err="1"/>
              <a:t>Footer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423E0-5B9F-4D02-A785-E158E42F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27067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DC67E-C536-42B7-8A75-EA5D8EE2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D86FA7-E388-412D-BB16-5AC992EA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6C6B1-D231-4348-8493-680C87AD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1D2499-BC1B-4F65-B15D-2E07FFE5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err="1"/>
              <a:t>Footer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E223C5-BAEA-41F3-ACFB-E5ACCB6D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4877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BB7BC-58FB-41FC-8388-CC8F1884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1CF958-617F-41F0-9DA0-000D53499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C5D268-4E53-43C5-85A9-5852F4C8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37D52-3C5F-4C40-A66B-A4254E23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DDE29-151B-4DA9-940C-6A586958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0268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9FF26-F8C4-4C04-AD5C-E61D5DC6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0334B4-1E38-4230-B09B-9A1D6846F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BFF122-41F6-451B-B357-3660A55A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855D57-64BF-471D-9543-AE907FC5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598C9-FA56-4DF5-8F40-22B03DBD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7EBE85-50A0-4D87-B247-7DD37626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369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51294-AC91-4481-9F91-993C7BCA1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4A603D-3D9B-4E5E-9CB9-F75C1D462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DA853C-4DE9-4A15-A53F-5D8488EC8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77979D-CEEC-4FF2-9D8B-25F7245DF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D1824E-3F89-4B89-8EE0-9E08BD552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E9A5BAE-A3E8-4830-A6C7-39035BE7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A5AE25-3697-44F7-B98F-9C7AD2F6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131630-31D8-4F44-B54D-99510299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73621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3733F-AB11-4DA6-A63A-45403A00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8BE091-1F61-410F-AC0D-DCFE07F4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3A53D4-ED5A-4EBE-AE43-EA7615BF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5FB64A-F9F3-44D4-BCAA-E80EED17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47348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2AA954-F41D-48E2-B68B-6BF59A27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F4162B-5A83-4544-ACC2-22726583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85053D-8874-4237-8A06-8A9D8F3E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2358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945EA9-3C63-47AE-A0CF-FED46887C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2F534-7FCC-4A73-9DFC-5A75A3EE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F3916C-F7EC-4A58-A16B-35740C557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AC3884-AC43-4882-A9C3-9D8D0875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D44C4F-4040-4D1B-8555-5F10E668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7992F-B106-4513-BFAE-49EDD548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43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F8F98-CE10-4240-A67D-8CDBA840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0D9648-FC28-404B-9198-E0263F7E4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760544-2A04-4545-BE81-D0F902B1B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F81108-EB7E-4677-BBF7-B37381F8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21ED11-2E74-4E52-800C-E315D38C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57C87-2E99-45D7-922B-242E4044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01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95168" y="640958"/>
            <a:ext cx="2323125" cy="857250"/>
          </a:xfrm>
        </p:spPr>
        <p:txBody>
          <a:bodyPr/>
          <a:lstStyle>
            <a:lvl1pPr>
              <a:lnSpc>
                <a:spcPct val="90000"/>
              </a:lnSpc>
              <a:defRPr sz="2000"/>
            </a:lvl1pPr>
          </a:lstStyle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95168" y="1615213"/>
            <a:ext cx="2323125" cy="213460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BE" noProof="0"/>
              <a:t>Klik om de tekststijl van het model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F46EB6C-8C54-8947-AD30-E5F204E3F827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noProof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 hasCustomPrompt="1"/>
          </p:nvPr>
        </p:nvSpPr>
        <p:spPr>
          <a:xfrm>
            <a:off x="499898" y="640959"/>
            <a:ext cx="5207611" cy="346976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BE" noProof="0"/>
              <a:t>Grafiek</a:t>
            </a:r>
          </a:p>
        </p:txBody>
      </p:sp>
    </p:spTree>
    <p:extLst>
      <p:ext uri="{BB962C8B-B14F-4D97-AF65-F5344CB8AC3E}">
        <p14:creationId xmlns:p14="http://schemas.microsoft.com/office/powerpoint/2010/main" val="28366035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01722-097F-4970-9699-55415866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D9332D-7338-4EC6-B8FD-40A5CF565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B9FD9A-BF6E-4284-B22F-D010F73C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F8A2E-F59B-42A1-98DD-2973387B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45F9F0-E9B0-467D-A861-CCE33545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22093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5E565B-2C28-4400-B46D-CD7333F1E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493CD4-9894-4FB3-9F2D-97BD99764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E8E8A3-70F4-4B7F-9115-DE94912E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A56DA0-3D0E-413E-9437-0D5DDEF76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B967F9-7D97-49D1-939D-D47EEF62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72461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CC1E9-E9E7-4508-A4E8-A557883B0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F44D5C-99CB-4BBE-AD07-8CF2EC4EF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31829-3DEF-415D-A327-450746F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D3BD5D-B7AD-47EE-82CA-12C77EF4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3C7A3-11DC-4109-8AFF-D1049714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0068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B174C-34F5-4325-9B53-8A40F4CFB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E14F15-3BDA-4D07-B1E5-D270E591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C29A03-8EFD-44EF-A3B2-3016ACE2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0376D-CD9E-4DEF-8DDA-E676029F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78E5C-B163-4F74-9B7A-494E5FDA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89315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9A923-2470-49B6-9710-2515C53D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E4DEF-F1AE-4929-9E2A-2F25CA3D6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B5D633-A299-49C0-9A80-1E486E31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55D2A6-8DCB-4C7D-A14A-C821E3CC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936395-A8EC-483F-A625-3DF2B464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34427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D86FA-FBE7-4555-98EE-FEF7CB05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98F8E9-4E0D-49CA-B100-6EFA8E0B7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62384F-DDD1-4710-9E1E-A875EF969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7D5F31-AC78-4F13-BC1A-5315FB2C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BCB84F-FCF0-486F-A5C7-36C867C6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C9F4B2-1447-4E48-BEBA-22F5D15B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88835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5D1B4-10D1-4046-B75D-5E32F9A6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E07DD5-C163-4B90-829F-A329376E5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673825-D787-4889-A0B2-46DDBA48F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97B391-A529-4268-810A-CC23076D3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4D55B0-C862-431D-B46A-B20154D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E3B0B12-5561-4A4B-A7F1-281BD15D2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890C93-EEC1-4DF7-9350-792D9D58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A91660-2DAF-4163-AF6B-E22CC830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5778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FB804-0DEE-431D-BED5-02C75125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727630-4B2C-4203-B6A9-18D57782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B388D9-F30D-4A2A-862C-20DCD4E3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46516F-41CD-409C-9B87-7E8D1E92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98582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ECF69F-7F24-43E5-8EF1-610F7C70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66A7B8-4B7C-4FA4-A151-9A2F89FE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FDF5F6-F03E-4A66-BB6E-974E37F4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48333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57456-72D3-44A1-AE46-E2E8981E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AA523-7CAE-40CC-9DF2-5522225F6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0DD8E3-B8C8-427C-BDC4-B90D435A8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98ABCE-2429-42BD-A684-925F1BB2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B87471-5E83-4E26-8F55-382AA304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AD58DB-0902-4754-81E2-F50C594C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80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800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07783" y="1121358"/>
            <a:ext cx="5343326" cy="1760859"/>
          </a:xfrm>
        </p:spPr>
        <p:txBody>
          <a:bodyPr anchor="b"/>
          <a:lstStyle>
            <a:lvl1pPr algn="l">
              <a:lnSpc>
                <a:spcPct val="90000"/>
              </a:lnSpc>
              <a:defRPr sz="3300" b="1" cap="none">
                <a:solidFill>
                  <a:schemeClr val="tx2"/>
                </a:solidFill>
              </a:defRPr>
            </a:lvl1pPr>
          </a:lstStyle>
          <a:p>
            <a:r>
              <a:rPr lang="nl-BE" noProof="0"/>
              <a:t>accusantium doloremque laudantium, totam.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07782" y="3058207"/>
            <a:ext cx="6190715" cy="458986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noProof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E9EF2AF0-B8AA-544E-AC42-F99E673C1FA9}" type="datetime1">
              <a:rPr lang="nl-BE" noProof="0" smtClean="0"/>
              <a:pPr/>
              <a:t>28/09/2020</a:t>
            </a:fld>
            <a:endParaRPr lang="nl-BE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BE" noProof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6981376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ECB34-755A-4786-ADCE-718CFB2C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9D64BB-689F-4BC8-BEFB-41B65EFB3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229C2D-8AC1-46F3-A4A3-75ADD1A17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5171DC-C684-4204-8D16-E2BED40B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5CEAB1-0CE9-4751-AC31-C7378A37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864A4A-7E89-4260-B9EC-1EEACD85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481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D63C2-CF12-4DC1-8658-A193783C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E0D671-8D6B-4F79-80CA-9F1C2DA47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C5730B-1EA3-47AF-96D2-9DFD7EA4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EE549-9AA6-4CF7-9F7C-B99050161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40900A-B559-4869-9523-73A3D954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36208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465BD9-2810-42D8-9505-9844E05B8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82EA62-B3D2-4174-94FD-4B7C7BB3D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6D2F5F-6C8A-4814-A0BB-272EE007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E10EDB-3366-46D5-A0C8-8C7EE562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79B47E-0102-4487-BC63-CB0C096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71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noProof="0"/>
          </a:p>
        </p:txBody>
      </p:sp>
      <p:sp>
        <p:nvSpPr>
          <p:cNvPr id="11" name="Rechthoek 10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1460614"/>
            <a:ext cx="3283476" cy="1166901"/>
          </a:xfrm>
        </p:spPr>
        <p:txBody>
          <a:bodyPr anchor="b"/>
          <a:lstStyle>
            <a:lvl1pPr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3324" y="2731522"/>
            <a:ext cx="2996906" cy="18631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600">
                <a:solidFill>
                  <a:schemeClr val="bg1"/>
                </a:solidFill>
              </a:defRPr>
            </a:lvl2pPr>
            <a:lvl3pPr marL="360362" indent="0">
              <a:buNone/>
              <a:defRPr sz="1600">
                <a:solidFill>
                  <a:schemeClr val="bg1"/>
                </a:solidFill>
              </a:defRPr>
            </a:lvl3pPr>
            <a:lvl4pPr marL="536575" indent="0">
              <a:buNone/>
              <a:defRPr sz="1600">
                <a:solidFill>
                  <a:schemeClr val="bg1"/>
                </a:solidFill>
              </a:defRPr>
            </a:lvl4pPr>
            <a:lvl5pPr marL="715963" indent="0"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Ondertitel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 noProof="0"/>
              <a:t>Hier komt 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03BE48BC-0B62-6841-8D2E-83CCC334B386}" type="slidenum">
              <a:rPr lang="nl-NL" noProof="0" smtClean="0"/>
              <a:pPr/>
              <a:t>‹#›</a:t>
            </a:fld>
            <a:endParaRPr lang="nl-NL" noProof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noProof="0" dirty="0"/>
              <a:t>Afbeelding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0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 + bod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 userDrawn="1"/>
        </p:nvSpPr>
        <p:spPr>
          <a:xfrm>
            <a:off x="4572000" y="0"/>
            <a:ext cx="4572000" cy="46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324" y="205979"/>
            <a:ext cx="3283476" cy="857250"/>
          </a:xfrm>
        </p:spPr>
        <p:txBody>
          <a:bodyPr anchor="b"/>
          <a:lstStyle>
            <a:lvl1pPr>
              <a:lnSpc>
                <a:spcPct val="90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03324" y="1200151"/>
            <a:ext cx="2996906" cy="3394472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1DE14F99-2825-1F41-B1C0-9A4DB5AEC4A2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nl-NL"/>
              <a:t>Hier komt voettekst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720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 flipV="1">
            <a:off x="0" y="4644000"/>
            <a:ext cx="9144000" cy="50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6860D13-12B5-C747-984D-29DAC6B71797}" type="datetime1">
              <a:rPr lang="nl-BE" smtClean="0"/>
              <a:pPr/>
              <a:t>28/09/2020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Hier komt voettekst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03BE48BC-0B62-6841-8D2E-83CCC334B38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2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88030" y="205979"/>
            <a:ext cx="7398770" cy="8572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BE" noProof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88030" y="1585213"/>
            <a:ext cx="6395114" cy="30094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BE" noProof="0" dirty="0"/>
              <a:t>Klik om de tekststijl van het model te bewerken</a:t>
            </a:r>
          </a:p>
          <a:p>
            <a:pPr lvl="1"/>
            <a:r>
              <a:rPr lang="nl-BE" noProof="0" dirty="0"/>
              <a:t>Tweede niveau</a:t>
            </a:r>
          </a:p>
          <a:p>
            <a:pPr lvl="2"/>
            <a:r>
              <a:rPr lang="nl-BE" noProof="0" dirty="0"/>
              <a:t>Derde niveau</a:t>
            </a:r>
          </a:p>
          <a:p>
            <a:pPr lvl="3"/>
            <a:r>
              <a:rPr lang="nl-BE" noProof="0" dirty="0"/>
              <a:t>Vierde niveau</a:t>
            </a:r>
          </a:p>
          <a:p>
            <a:pPr lvl="4"/>
            <a:r>
              <a:rPr lang="nl-BE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57419" y="4644000"/>
            <a:ext cx="577690" cy="50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 b="0" i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D35505FC-954D-C84E-8A47-6C32DC01A07E}" type="datetime1">
              <a:rPr lang="nl-BE" noProof="0" smtClean="0"/>
              <a:pPr/>
              <a:t>28/09/2020</a:t>
            </a:fld>
            <a:endParaRPr lang="nl-BE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61650" y="4644000"/>
            <a:ext cx="6373896" cy="50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 b="0" i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nl-BE" noProof="0"/>
              <a:t>Hier komt voettekst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97696" y="4644000"/>
            <a:ext cx="202202" cy="50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 b="0" i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03BE48BC-0B62-6841-8D2E-83CCC334B386}" type="slidenum">
              <a:rPr lang="nl-BE" noProof="0" smtClean="0"/>
              <a:pPr/>
              <a:t>‹#›</a:t>
            </a:fld>
            <a:endParaRPr lang="nl-BE" noProof="0"/>
          </a:p>
        </p:txBody>
      </p:sp>
      <p:pic>
        <p:nvPicPr>
          <p:cNvPr id="10" name="Afbeelding 9" descr="icon-BIPT_CMYK.png"/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122757"/>
            <a:ext cx="449810" cy="4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650" r:id="rId3"/>
    <p:sldLayoutId id="2147483671" r:id="rId4"/>
    <p:sldLayoutId id="2147483656" r:id="rId5"/>
    <p:sldLayoutId id="2147483651" r:id="rId6"/>
    <p:sldLayoutId id="2147483659" r:id="rId7"/>
    <p:sldLayoutId id="2147483652" r:id="rId8"/>
    <p:sldLayoutId id="2147483654" r:id="rId9"/>
    <p:sldLayoutId id="2147483655" r:id="rId10"/>
    <p:sldLayoutId id="2147483657" r:id="rId11"/>
    <p:sldLayoutId id="2147483658" r:id="rId12"/>
    <p:sldLayoutId id="2147483673" r:id="rId13"/>
    <p:sldLayoutId id="2147483686" r:id="rId14"/>
    <p:sldLayoutId id="2147483689" r:id="rId15"/>
    <p:sldLayoutId id="2147483695" r:id="rId16"/>
    <p:sldLayoutId id="2147483692" r:id="rId17"/>
    <p:sldLayoutId id="2147483660" r:id="rId18"/>
    <p:sldLayoutId id="2147483705" r:id="rId19"/>
    <p:sldLayoutId id="2147483661" r:id="rId20"/>
    <p:sldLayoutId id="2147483698" r:id="rId21"/>
    <p:sldLayoutId id="2147483701" r:id="rId22"/>
    <p:sldLayoutId id="2147483687" r:id="rId23"/>
    <p:sldLayoutId id="2147483669" r:id="rId24"/>
    <p:sldLayoutId id="2147483696" r:id="rId25"/>
    <p:sldLayoutId id="2147483693" r:id="rId26"/>
    <p:sldLayoutId id="2147483662" r:id="rId27"/>
    <p:sldLayoutId id="2147483706" r:id="rId28"/>
    <p:sldLayoutId id="2147483668" r:id="rId29"/>
    <p:sldLayoutId id="2147483699" r:id="rId30"/>
    <p:sldLayoutId id="2147483702" r:id="rId31"/>
    <p:sldLayoutId id="2147483688" r:id="rId32"/>
    <p:sldLayoutId id="2147483691" r:id="rId33"/>
    <p:sldLayoutId id="2147483697" r:id="rId34"/>
    <p:sldLayoutId id="2147483694" r:id="rId35"/>
    <p:sldLayoutId id="2147483666" r:id="rId36"/>
    <p:sldLayoutId id="2147483707" r:id="rId37"/>
    <p:sldLayoutId id="2147483667" r:id="rId38"/>
    <p:sldLayoutId id="2147483700" r:id="rId39"/>
    <p:sldLayoutId id="2147483703" r:id="rId40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1pPr>
    </p:titleStyle>
    <p:bodyStyle>
      <a:lvl1pPr marL="179388" indent="-179388" algn="l" defTabSz="457200" rtl="0" eaLnBrk="1" latinLnBrk="0" hangingPunct="1">
        <a:spcBef>
          <a:spcPts val="0"/>
        </a:spcBef>
        <a:spcAft>
          <a:spcPts val="400"/>
        </a:spcAft>
        <a:buFont typeface="Arial"/>
        <a:buChar char="•"/>
        <a:defRPr sz="170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1pPr>
      <a:lvl2pPr marL="360363" indent="-180975" algn="l" defTabSz="457200" rtl="0" eaLnBrk="1" latinLnBrk="0" hangingPunct="1">
        <a:spcBef>
          <a:spcPts val="0"/>
        </a:spcBef>
        <a:spcAft>
          <a:spcPts val="400"/>
        </a:spcAft>
        <a:buFont typeface="Arial"/>
        <a:buChar char="•"/>
        <a:defRPr sz="170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2pPr>
      <a:lvl3pPr marL="536575" indent="-176213" algn="l" defTabSz="457200" rtl="0" eaLnBrk="1" latinLnBrk="0" hangingPunct="1">
        <a:spcBef>
          <a:spcPts val="0"/>
        </a:spcBef>
        <a:spcAft>
          <a:spcPts val="400"/>
        </a:spcAft>
        <a:buFont typeface="Arial"/>
        <a:buChar char="•"/>
        <a:defRPr sz="170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3pPr>
      <a:lvl4pPr marL="715963" indent="-179388" algn="l" defTabSz="457200" rtl="0" eaLnBrk="1" latinLnBrk="0" hangingPunct="1">
        <a:spcBef>
          <a:spcPts val="0"/>
        </a:spcBef>
        <a:spcAft>
          <a:spcPts val="400"/>
        </a:spcAft>
        <a:buFont typeface="Arial"/>
        <a:buChar char="•"/>
        <a:defRPr sz="170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400"/>
        </a:spcAft>
        <a:buFont typeface="Arial"/>
        <a:buChar char="•"/>
        <a:defRPr sz="1700" kern="1200">
          <a:solidFill>
            <a:srgbClr val="2E2F7F"/>
          </a:solidFill>
          <a:latin typeface="Tahoma" charset="0"/>
          <a:ea typeface="Tahoma" charset="0"/>
          <a:cs typeface="Tahom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66838A-C2BA-429C-86E7-63AFC530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FB8A3C-83B6-4FDB-90CE-B34565279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76B2D2-3221-4D5F-9806-5D4359614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9071-426A-42D4-AFCF-CDACD6C0D3A3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B73CE3-9606-4B43-8EC7-0EEFEB0B3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err="1"/>
              <a:t>Footer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5ED0E0-062B-4D63-8D4C-6866CCD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1C3F-282A-44E8-A298-882C826193F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4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2664C6-4001-4679-9D57-98E047F4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29A1F7-1E4D-480E-8FCE-98D616000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FEB30-4969-4A43-9659-7AD4D5059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7B94-F9CE-47CA-9F03-AE38BB8BC0D0}" type="datetimeFigureOut">
              <a:rPr lang="fr-BE" smtClean="0"/>
              <a:t>28-09-20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942A0-CE20-49FB-AAD3-AC410CC49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6CEE5E-8EBD-4C02-9E14-EB2627548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A0A3-BE71-4B99-9908-525B3B2896B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981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WRC 2019: New Radiofrequencies Management for Short Duration Missions</a:t>
            </a: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1600" dirty="0">
                <a:latin typeface="Verdana" charset="0"/>
                <a:ea typeface="Verdana" charset="0"/>
                <a:cs typeface="Verdana" charset="0"/>
              </a:rPr>
              <a:t>#switchtospace</a:t>
            </a:r>
            <a:r>
              <a:rPr lang="en-GB" sz="1600" dirty="0">
                <a:latin typeface="Verdana" charset="0"/>
                <a:ea typeface="Verdana" charset="0"/>
                <a:cs typeface="Verdana" charset="0"/>
              </a:rPr>
              <a:t>, 5/10/2020</a:t>
            </a:r>
            <a:endParaRPr lang="nl-BE" sz="1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Subtitel 2">
            <a:extLst>
              <a:ext uri="{FF2B5EF4-FFF2-40B4-BE49-F238E27FC236}">
                <a16:creationId xmlns:a16="http://schemas.microsoft.com/office/drawing/2014/main" id="{72605A39-FC43-4A9E-9924-447E3AFF59CE}"/>
              </a:ext>
            </a:extLst>
          </p:cNvPr>
          <p:cNvSpPr txBox="1">
            <a:spLocks/>
          </p:cNvSpPr>
          <p:nvPr/>
        </p:nvSpPr>
        <p:spPr>
          <a:xfrm>
            <a:off x="359557" y="2973570"/>
            <a:ext cx="6400800" cy="1314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1600" dirty="0">
              <a:latin typeface="Verdana" charset="0"/>
              <a:ea typeface="Verdana" charset="0"/>
              <a:cs typeface="Verdana" charset="0"/>
            </a:endParaRPr>
          </a:p>
          <a:p>
            <a:endParaRPr lang="fr-BE" sz="1600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fr-BE" sz="1600" dirty="0">
                <a:latin typeface="Verdana" charset="0"/>
                <a:ea typeface="Verdana" charset="0"/>
                <a:cs typeface="Verdana" charset="0"/>
              </a:rPr>
              <a:t>Michaël Vandroogenbroek</a:t>
            </a:r>
          </a:p>
          <a:p>
            <a:r>
              <a:rPr lang="fr-BE" sz="1600" dirty="0">
                <a:latin typeface="Verdana" charset="0"/>
                <a:ea typeface="Verdana" charset="0"/>
                <a:cs typeface="Verdana" charset="0"/>
              </a:rPr>
              <a:t>BIPT</a:t>
            </a:r>
          </a:p>
        </p:txBody>
      </p:sp>
    </p:spTree>
    <p:extLst>
      <p:ext uri="{BB962C8B-B14F-4D97-AF65-F5344CB8AC3E}">
        <p14:creationId xmlns:p14="http://schemas.microsoft.com/office/powerpoint/2010/main" val="2206683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10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3" y="99004"/>
            <a:ext cx="6696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and notification procedures for satellites</a:t>
            </a:r>
          </a:p>
          <a:p>
            <a:pPr lvl="0"/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ACE6A9BC-060D-4C23-9553-DDDB50CCC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91443"/>
              </p:ext>
            </p:extLst>
          </p:nvPr>
        </p:nvGraphicFramePr>
        <p:xfrm>
          <a:off x="792000" y="1827197"/>
          <a:ext cx="7560000" cy="2660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8034"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</a:rPr>
                        <a:t>Satellite networks not subject to the full coordination procedure</a:t>
                      </a:r>
                      <a:endParaRPr lang="fr-BE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</a:rPr>
                        <a:t>Satellite networks subject to the full coordination procedure</a:t>
                      </a:r>
                      <a:endParaRPr lang="fr-BE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Advanced Publication Information (publication of the general description of the planned satellite network)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 examination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Notification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Recording in Master Register 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(Bringing into use)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Coordination (publication of the detailed description of the planned satellite network)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Examination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Obligatory negotiation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Notification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Recording in Master Register </a:t>
                      </a:r>
                    </a:p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(Bringing into use)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457200" y="1323196"/>
            <a:ext cx="8229600" cy="504001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2 coordination approaches in the RR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21533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28E85D-5A8F-4BF6-A952-AD764FA42003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239D78-7E47-4535-83A3-3F0CD928EF6F}"/>
              </a:ext>
            </a:extLst>
          </p:cNvPr>
          <p:cNvSpPr txBox="1"/>
          <p:nvPr/>
        </p:nvSpPr>
        <p:spPr>
          <a:xfrm>
            <a:off x="0" y="161275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BE" sz="4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duration missions</a:t>
            </a:r>
          </a:p>
        </p:txBody>
      </p:sp>
    </p:spTree>
    <p:extLst>
      <p:ext uri="{BB962C8B-B14F-4D97-AF65-F5344CB8AC3E}">
        <p14:creationId xmlns:p14="http://schemas.microsoft.com/office/powerpoint/2010/main" val="245784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12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3" y="99004"/>
            <a:ext cx="6115231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Satellite applications</a:t>
            </a:r>
          </a:p>
          <a:p>
            <a:pPr lvl="0"/>
            <a:endParaRPr kumimoji="0" lang="en-US" sz="4000" b="1" i="0" u="none" strike="noStrike" kern="1200" cap="none" spc="0" normalizeH="0" baseline="1000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682463" y="1040457"/>
            <a:ext cx="7779074" cy="3418917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pPr marL="0" indent="0">
              <a:buNone/>
            </a:pPr>
            <a:endParaRPr lang="fr-BE" sz="1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B3FA28-1B66-416D-9963-607574A5D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76567"/>
              </p:ext>
            </p:extLst>
          </p:nvPr>
        </p:nvGraphicFramePr>
        <p:xfrm>
          <a:off x="541537" y="1167678"/>
          <a:ext cx="792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3760721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893548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Fixed Earth stations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Mobile Earth stations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Satellite broadcasting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Satellite navigation systems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Aeronautical </a:t>
                      </a:r>
                      <a:r>
                        <a:rPr lang="en-US" sz="2200" b="0" dirty="0" err="1">
                          <a:solidFill>
                            <a:srgbClr val="2E2F7F"/>
                          </a:solidFill>
                        </a:rPr>
                        <a:t>satcoms</a:t>
                      </a:r>
                      <a:endParaRPr lang="en-US" sz="2200" b="0" dirty="0">
                        <a:solidFill>
                          <a:srgbClr val="2E2F7F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Meteorological </a:t>
                      </a:r>
                      <a:r>
                        <a:rPr lang="en-US" sz="2200" b="0" dirty="0" err="1">
                          <a:solidFill>
                            <a:srgbClr val="2E2F7F"/>
                          </a:solidFill>
                        </a:rPr>
                        <a:t>satcoms</a:t>
                      </a:r>
                      <a:endParaRPr lang="en-US" sz="2200" b="0" dirty="0">
                        <a:solidFill>
                          <a:srgbClr val="2E2F7F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Earth exploration-satellite</a:t>
                      </a:r>
                    </a:p>
                    <a:p>
                      <a:endParaRPr lang="en-GB" sz="2200" b="0" dirty="0">
                        <a:solidFill>
                          <a:srgbClr val="2E2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Space operations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Space research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Amateur-satellite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rgbClr val="2E2F7F"/>
                          </a:solidFill>
                        </a:rPr>
                        <a:t>Military satellite systems</a:t>
                      </a:r>
                    </a:p>
                    <a:p>
                      <a:endParaRPr lang="en-GB" sz="2200" b="0" dirty="0">
                        <a:solidFill>
                          <a:srgbClr val="2E2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3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327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13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3" y="99004"/>
            <a:ext cx="6115231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Satellite orbits</a:t>
            </a:r>
          </a:p>
          <a:p>
            <a:pPr lvl="0"/>
            <a:endParaRPr kumimoji="0" lang="en-US" sz="4000" b="1" i="0" u="none" strike="noStrike" kern="1200" cap="none" spc="0" normalizeH="0" baseline="1000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-709931" y="4176932"/>
            <a:ext cx="7641202" cy="1111876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000" dirty="0"/>
              <a:t>Source: </a:t>
            </a:r>
            <a:r>
              <a:rPr lang="en-GB" sz="1000" dirty="0"/>
              <a:t>http://www.journalcra.com/sites/default/files/issue-pdf/24387.pdf</a:t>
            </a:r>
          </a:p>
          <a:p>
            <a:pPr marL="0" indent="0" algn="r">
              <a:buNone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9363B-432B-4DCC-A185-8C09F2C9A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893" y="812389"/>
            <a:ext cx="5781605" cy="335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0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14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4" y="99004"/>
            <a:ext cx="4316316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duration missions</a:t>
            </a:r>
          </a:p>
          <a:p>
            <a:pPr lvl="0"/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682463" y="1071195"/>
            <a:ext cx="7779074" cy="3418917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Issue: growing spectrum needs for telemetry, tracking and command for satellites with short duration missions (</a:t>
            </a:r>
            <a:r>
              <a:rPr lang="en-US" sz="1800" dirty="0" err="1"/>
              <a:t>Cubesat</a:t>
            </a:r>
            <a:r>
              <a:rPr lang="en-US" sz="1800" dirty="0"/>
              <a:t>)</a:t>
            </a:r>
          </a:p>
          <a:p>
            <a:endParaRPr lang="en-US" sz="1600" dirty="0"/>
          </a:p>
          <a:p>
            <a:r>
              <a:rPr lang="en-US" sz="1600" dirty="0"/>
              <a:t>Short duration: &lt; 3 years</a:t>
            </a:r>
          </a:p>
          <a:p>
            <a:r>
              <a:rPr lang="en-US" sz="1600" dirty="0"/>
              <a:t>Short duration missions are typically composed of small non-GSO satellites</a:t>
            </a:r>
          </a:p>
          <a:p>
            <a:r>
              <a:rPr lang="en-US" sz="1600" dirty="0"/>
              <a:t>Wide variety of applications, but one common need which is Telemetry, Tracking and Command (TT&amp;C)</a:t>
            </a:r>
          </a:p>
          <a:p>
            <a:r>
              <a:rPr lang="en-US" sz="1600" dirty="0"/>
              <a:t>Non-GSO satellites were subject to the coordination procedure for most of the frequencies below 1 GHz</a:t>
            </a:r>
          </a:p>
          <a:p>
            <a:r>
              <a:rPr lang="en-US" sz="1600" dirty="0"/>
              <a:t>Need of regulatory procedures which take account of the short development cycle, short lifetimes and typical missions of short duration missions</a:t>
            </a:r>
            <a:endParaRPr lang="fr-BE" sz="1600" dirty="0"/>
          </a:p>
          <a:p>
            <a:pPr marL="0" indent="0">
              <a:buNone/>
            </a:pP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71924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28E85D-5A8F-4BF6-A952-AD764FA42003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239D78-7E47-4535-83A3-3F0CD928EF6F}"/>
              </a:ext>
            </a:extLst>
          </p:cNvPr>
          <p:cNvSpPr txBox="1"/>
          <p:nvPr/>
        </p:nvSpPr>
        <p:spPr>
          <a:xfrm>
            <a:off x="0" y="161275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BE" sz="4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WRC-19</a:t>
            </a:r>
            <a:endParaRPr lang="fr-BE" sz="22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20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16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3" y="99004"/>
            <a:ext cx="6115231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Modifications adopted by WRC-19</a:t>
            </a:r>
          </a:p>
          <a:p>
            <a:pPr lvl="0"/>
            <a:endParaRPr kumimoji="0" lang="en-US" sz="4000" b="1" i="0" u="none" strike="noStrike" kern="1200" cap="none" spc="0" normalizeH="0" baseline="1000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682463" y="1016604"/>
            <a:ext cx="7779074" cy="3418917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Identification of the bands 137-138 MHz (space-to-earth) and 148-149.9 MHz (earth-to-space) for short duration missions </a:t>
            </a:r>
          </a:p>
          <a:p>
            <a:r>
              <a:rPr lang="en-US" sz="1600" dirty="0"/>
              <a:t>Away from amateur allocations</a:t>
            </a:r>
          </a:p>
          <a:p>
            <a:r>
              <a:rPr lang="en-US" sz="1600" dirty="0"/>
              <a:t>Simplified regulatory regime for non GSO satellite systems with short duration missions:</a:t>
            </a:r>
          </a:p>
          <a:p>
            <a:pPr lvl="1"/>
            <a:r>
              <a:rPr lang="en-US" sz="1400" dirty="0"/>
              <a:t>no full coordination procedure for the band 148-149.9 MHz </a:t>
            </a:r>
          </a:p>
          <a:p>
            <a:pPr lvl="1"/>
            <a:r>
              <a:rPr lang="en-US" sz="1400" dirty="0"/>
              <a:t>no full coordination procedure for the band 137-138 MHz if the PFD threshold is not exceeded</a:t>
            </a:r>
          </a:p>
          <a:p>
            <a:r>
              <a:rPr lang="en-US" sz="1600" dirty="0"/>
              <a:t>No Change for all other bands than 137-138 MHz and 148-149.9 MHz </a:t>
            </a:r>
          </a:p>
          <a:p>
            <a:r>
              <a:rPr lang="en-US" sz="1600" dirty="0"/>
              <a:t>Criteria:</a:t>
            </a:r>
          </a:p>
          <a:p>
            <a:pPr lvl="1"/>
            <a:r>
              <a:rPr lang="en-US" sz="1400" dirty="0"/>
              <a:t>the maximum period of operation and validity of frequency assignments shall not exceed three years from the date of bringing into use of the frequency assignments</a:t>
            </a:r>
          </a:p>
          <a:p>
            <a:pPr lvl="1"/>
            <a:r>
              <a:rPr lang="en-US" sz="1400" dirty="0"/>
              <a:t>the total number of satellites shall not exceed 10 satellites</a:t>
            </a:r>
          </a:p>
          <a:p>
            <a:pPr marL="0" indent="0">
              <a:buNone/>
            </a:pP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46698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Thank You</a:t>
            </a:r>
            <a:br>
              <a:rPr lang="en-US" sz="4000" dirty="0"/>
            </a:br>
            <a:r>
              <a:rPr lang="en-US" sz="4000" dirty="0"/>
              <a:t>For Your Attention</a:t>
            </a:r>
            <a:endParaRPr lang="nl-NL" sz="4000" dirty="0"/>
          </a:p>
        </p:txBody>
      </p:sp>
      <p:sp>
        <p:nvSpPr>
          <p:cNvPr id="7" name="Subtitel 2">
            <a:extLst>
              <a:ext uri="{FF2B5EF4-FFF2-40B4-BE49-F238E27FC236}">
                <a16:creationId xmlns:a16="http://schemas.microsoft.com/office/drawing/2014/main" id="{72605A39-FC43-4A9E-9924-447E3AFF59CE}"/>
              </a:ext>
            </a:extLst>
          </p:cNvPr>
          <p:cNvSpPr txBox="1">
            <a:spLocks/>
          </p:cNvSpPr>
          <p:nvPr/>
        </p:nvSpPr>
        <p:spPr>
          <a:xfrm>
            <a:off x="685800" y="1831780"/>
            <a:ext cx="6400800" cy="1314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1600" dirty="0">
              <a:latin typeface="Verdana" charset="0"/>
              <a:ea typeface="Verdana" charset="0"/>
              <a:cs typeface="Verdana" charset="0"/>
            </a:endParaRPr>
          </a:p>
          <a:p>
            <a:endParaRPr lang="fr-BE" sz="1600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fr-BE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Michaël Vandroogenbroek</a:t>
            </a:r>
          </a:p>
          <a:p>
            <a:r>
              <a:rPr lang="fr-BE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E-mail: michael.vandroogenbroek@bipt.be</a:t>
            </a:r>
          </a:p>
          <a:p>
            <a:endParaRPr lang="fr-BE" sz="16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7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A63A946-4DE1-4023-88EC-41E01803B8BD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2DA0965F-3BB6-4C93-8C00-9AD362E6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30" y="205979"/>
            <a:ext cx="7398770" cy="857250"/>
          </a:xfrm>
        </p:spPr>
        <p:txBody>
          <a:bodyPr/>
          <a:lstStyle/>
          <a:p>
            <a:r>
              <a:rPr lang="nl-NL" sz="3000" dirty="0" err="1">
                <a:solidFill>
                  <a:schemeClr val="bg1"/>
                </a:solidFill>
              </a:rPr>
              <a:t>Outline</a:t>
            </a:r>
            <a:endParaRPr lang="nl-NL" sz="3000" dirty="0">
              <a:solidFill>
                <a:schemeClr val="bg1"/>
              </a:solidFill>
            </a:endParaRP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6FC5E4E1-5872-417D-A424-D8DE2F9C5AF2}"/>
              </a:ext>
            </a:extLst>
          </p:cNvPr>
          <p:cNvSpPr txBox="1">
            <a:spLocks/>
          </p:cNvSpPr>
          <p:nvPr/>
        </p:nvSpPr>
        <p:spPr>
          <a:xfrm>
            <a:off x="1288030" y="1585213"/>
            <a:ext cx="6395114" cy="30094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24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4290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21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68580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8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102870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5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1371600" indent="0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None/>
              <a:defRPr sz="15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17145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it-IT" sz="2000" dirty="0">
                <a:solidFill>
                  <a:schemeClr val="bg1"/>
                </a:solidFill>
              </a:rPr>
              <a:t>BIPT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Frequency coordination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ITU/Coordination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Short duration missions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WRC-19</a:t>
            </a:r>
          </a:p>
        </p:txBody>
      </p:sp>
    </p:spTree>
    <p:extLst>
      <p:ext uri="{BB962C8B-B14F-4D97-AF65-F5344CB8AC3E}">
        <p14:creationId xmlns:p14="http://schemas.microsoft.com/office/powerpoint/2010/main" val="141973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28E85D-5A8F-4BF6-A952-AD764FA42003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239D78-7E47-4535-83A3-3F0CD928EF6F}"/>
              </a:ext>
            </a:extLst>
          </p:cNvPr>
          <p:cNvSpPr txBox="1"/>
          <p:nvPr/>
        </p:nvSpPr>
        <p:spPr>
          <a:xfrm>
            <a:off x="0" y="161275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BE" sz="4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BIPT</a:t>
            </a:r>
            <a:endParaRPr lang="fr-BE" sz="22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8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4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4" y="99004"/>
            <a:ext cx="4316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BIPT?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682463" y="1071196"/>
            <a:ext cx="7779074" cy="2766614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BIPT = Belgian Institute for Postal Services and Telecommunications</a:t>
            </a:r>
          </a:p>
          <a:p>
            <a:endParaRPr lang="en-US" sz="1800" dirty="0"/>
          </a:p>
          <a:p>
            <a:r>
              <a:rPr lang="en-US" sz="2400" dirty="0"/>
              <a:t>BIPT is the national regulatory body responsible for:</a:t>
            </a:r>
            <a:endParaRPr lang="fr-BE" sz="2400" dirty="0"/>
          </a:p>
          <a:p>
            <a:pPr lvl="1"/>
            <a:r>
              <a:rPr lang="en-US" sz="2000" dirty="0"/>
              <a:t>the electronic communications market</a:t>
            </a:r>
          </a:p>
          <a:p>
            <a:pPr lvl="1"/>
            <a:r>
              <a:rPr lang="en-US" sz="2000" dirty="0"/>
              <a:t>the postal market</a:t>
            </a:r>
          </a:p>
          <a:p>
            <a:pPr lvl="1"/>
            <a:r>
              <a:rPr lang="en-US" sz="2000" dirty="0"/>
              <a:t>the electromagnetic spectrum of radio frequencies</a:t>
            </a:r>
          </a:p>
          <a:p>
            <a:pPr marL="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407590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28E85D-5A8F-4BF6-A952-AD764FA42003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239D78-7E47-4535-83A3-3F0CD928EF6F}"/>
              </a:ext>
            </a:extLst>
          </p:cNvPr>
          <p:cNvSpPr txBox="1"/>
          <p:nvPr/>
        </p:nvSpPr>
        <p:spPr>
          <a:xfrm>
            <a:off x="0" y="161275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BE" sz="4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 coordination</a:t>
            </a:r>
            <a:endParaRPr lang="fr-BE" sz="22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DEB2A7A-E3E0-4584-BDF6-8DBCF751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fr-BE" noProof="0" smtClean="0"/>
              <a:pPr/>
              <a:t>6</a:t>
            </a:fld>
            <a:endParaRPr lang="fr-B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1960F-A298-4CF5-BD36-7BFD9EFA8B00}"/>
              </a:ext>
            </a:extLst>
          </p:cNvPr>
          <p:cNvSpPr txBox="1"/>
          <p:nvPr/>
        </p:nvSpPr>
        <p:spPr>
          <a:xfrm>
            <a:off x="1384214" y="99004"/>
            <a:ext cx="4316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4000" b="1" i="0" u="none" strike="noStrike" kern="1200" cap="none" spc="0" normalizeH="0" baseline="10000" noProof="0" dirty="0">
                <a:ln>
                  <a:noFill/>
                </a:ln>
                <a:solidFill>
                  <a:srgbClr val="2E2F7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 coordination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E2F7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ACE6A9BC-060D-4C23-9553-DDDB50CCC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822831"/>
              </p:ext>
            </p:extLst>
          </p:nvPr>
        </p:nvGraphicFramePr>
        <p:xfrm>
          <a:off x="1061113" y="1671592"/>
          <a:ext cx="7020000" cy="2595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8034">
                <a:tc>
                  <a:txBody>
                    <a:bodyPr/>
                    <a:lstStyle/>
                    <a:p>
                      <a:pPr algn="ctr"/>
                      <a:r>
                        <a:rPr lang="fr-BE" sz="1800" b="1" noProof="0" dirty="0">
                          <a:solidFill>
                            <a:schemeClr val="bg1"/>
                          </a:solidFill>
                        </a:rPr>
                        <a:t>Example of application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noProof="0" dirty="0">
                          <a:solidFill>
                            <a:schemeClr val="bg1"/>
                          </a:solidFill>
                        </a:rPr>
                        <a:t>Distance of coordination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noProof="0" dirty="0">
                          <a:solidFill>
                            <a:schemeClr val="bg1"/>
                          </a:solidFill>
                        </a:rPr>
                        <a:t>International coordination?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71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bg1"/>
                          </a:solidFill>
                        </a:rPr>
                        <a:t>WiFi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Up to 200 meters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Not required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29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4G base station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Up to 20 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</a:rPr>
                        <a:t>kilometers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With neighbouring countries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371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DTT transmitter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Up to 150 </a:t>
                      </a:r>
                      <a:r>
                        <a:rPr lang="en-GB" sz="1600" dirty="0" err="1">
                          <a:solidFill>
                            <a:schemeClr val="bg1"/>
                          </a:solidFill>
                        </a:rPr>
                        <a:t>kilometers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29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Non-GSO satellite 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All the World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With all countries</a:t>
                      </a:r>
                    </a:p>
                  </a:txBody>
                  <a:tcPr anchor="ctr">
                    <a:solidFill>
                      <a:srgbClr val="32A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30D69BB-11CF-4375-BA70-39925A717412}"/>
              </a:ext>
            </a:extLst>
          </p:cNvPr>
          <p:cNvSpPr txBox="1">
            <a:spLocks/>
          </p:cNvSpPr>
          <p:nvPr/>
        </p:nvSpPr>
        <p:spPr>
          <a:xfrm>
            <a:off x="457200" y="1071196"/>
            <a:ext cx="8229600" cy="504001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360363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6575" indent="-176213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715963" indent="-179388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896938" indent="-180975" algn="l" defTabSz="457200" rtl="0" eaLnBrk="1" latinLnBrk="0" hangingPunct="1">
              <a:spcBef>
                <a:spcPts val="0"/>
              </a:spcBef>
              <a:spcAft>
                <a:spcPts val="400"/>
              </a:spcAft>
              <a:buFont typeface="Arial"/>
              <a:buChar char="•"/>
              <a:defRPr sz="1700" kern="1200">
                <a:solidFill>
                  <a:srgbClr val="2E2F7F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Goal of frequency coordination: interference-free operation</a:t>
            </a:r>
          </a:p>
          <a:p>
            <a:pPr marL="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1515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9000C-C46F-4A3A-BEDB-9F1346060A91}"/>
              </a:ext>
            </a:extLst>
          </p:cNvPr>
          <p:cNvSpPr txBox="1"/>
          <p:nvPr/>
        </p:nvSpPr>
        <p:spPr>
          <a:xfrm>
            <a:off x="0" y="4653347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050" b="1" dirty="0">
                <a:solidFill>
                  <a:srgbClr val="2E2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Belgian Institute for Postal services and Telecommunications</a:t>
            </a:r>
            <a:endParaRPr lang="nl-NL" sz="10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6" descr="LogoBIPT_CMYK.png">
            <a:extLst>
              <a:ext uri="{FF2B5EF4-FFF2-40B4-BE49-F238E27FC236}">
                <a16:creationId xmlns:a16="http://schemas.microsoft.com/office/drawing/2014/main" id="{1AA1CDD1-D535-4F6C-9553-EB099412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07607" y="4507952"/>
            <a:ext cx="1464585" cy="4619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028E85D-5A8F-4BF6-A952-AD764FA42003}"/>
              </a:ext>
            </a:extLst>
          </p:cNvPr>
          <p:cNvSpPr/>
          <p:nvPr/>
        </p:nvSpPr>
        <p:spPr>
          <a:xfrm flipV="1">
            <a:off x="0" y="0"/>
            <a:ext cx="9144000" cy="4333500"/>
          </a:xfrm>
          <a:prstGeom prst="rect">
            <a:avLst/>
          </a:prstGeom>
          <a:solidFill>
            <a:srgbClr val="32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l-BE" sz="135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239D78-7E47-4535-83A3-3F0CD928EF6F}"/>
              </a:ext>
            </a:extLst>
          </p:cNvPr>
          <p:cNvSpPr txBox="1"/>
          <p:nvPr/>
        </p:nvSpPr>
        <p:spPr>
          <a:xfrm>
            <a:off x="0" y="1612752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BE" sz="4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ITU/Coordination</a:t>
            </a:r>
            <a:endParaRPr lang="fr-BE" sz="2250" b="1" dirty="0">
              <a:solidFill>
                <a:srgbClr val="2E2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8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23">
            <a:extLst>
              <a:ext uri="{FF2B5EF4-FFF2-40B4-BE49-F238E27FC236}">
                <a16:creationId xmlns:a16="http://schemas.microsoft.com/office/drawing/2014/main" id="{33A04D83-2CAF-4457-8E21-66A47A457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9375" y="941098"/>
            <a:ext cx="3437343" cy="3062162"/>
          </a:xfrm>
        </p:spPr>
        <p:txBody>
          <a:bodyPr/>
          <a:lstStyle/>
          <a:p>
            <a:r>
              <a:rPr lang="en-US" sz="1800" dirty="0"/>
              <a:t>ITU is the UN specialized agency for ICTs (193 Member States)</a:t>
            </a:r>
          </a:p>
          <a:p>
            <a:endParaRPr lang="en-US" sz="1800" dirty="0"/>
          </a:p>
          <a:p>
            <a:r>
              <a:rPr lang="en-US" sz="1800" dirty="0"/>
              <a:t>Role of the ITU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Allocation of global radio spectrum and satellite orbits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of technical standards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Improvement of access to ICTs to underserved communities worldwide</a:t>
            </a:r>
          </a:p>
          <a:p>
            <a:endParaRPr lang="en-US" dirty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nl-NL" sz="800" smtClean="0"/>
              <a:pPr/>
              <a:t>8</a:t>
            </a:fld>
            <a:endParaRPr lang="nl-NL" sz="800" dirty="0"/>
          </a:p>
        </p:txBody>
      </p:sp>
      <p:pic>
        <p:nvPicPr>
          <p:cNvPr id="6" name="Picture 2" descr="ITU">
            <a:extLst>
              <a:ext uri="{FF2B5EF4-FFF2-40B4-BE49-F238E27FC236}">
                <a16:creationId xmlns:a16="http://schemas.microsoft.com/office/drawing/2014/main" id="{953F734A-F703-4875-961B-1D5647DBB71D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3" b="6163"/>
          <a:stretch/>
        </p:blipFill>
        <p:spPr bwMode="auto">
          <a:xfrm>
            <a:off x="952003" y="1651392"/>
            <a:ext cx="2484000" cy="252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el 22">
            <a:extLst>
              <a:ext uri="{FF2B5EF4-FFF2-40B4-BE49-F238E27FC236}">
                <a16:creationId xmlns:a16="http://schemas.microsoft.com/office/drawing/2014/main" id="{1A8D7F88-C463-4857-B53B-09AC36DD4272}"/>
              </a:ext>
            </a:extLst>
          </p:cNvPr>
          <p:cNvSpPr txBox="1">
            <a:spLocks/>
          </p:cNvSpPr>
          <p:nvPr/>
        </p:nvSpPr>
        <p:spPr>
          <a:xfrm>
            <a:off x="398797" y="417437"/>
            <a:ext cx="4138160" cy="116690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GB" sz="2400" b="1" dirty="0">
                <a:solidFill>
                  <a:srgbClr val="2E2F7F"/>
                </a:solidFill>
              </a:rPr>
              <a:t>International Telecommunication Union (ITU)</a:t>
            </a:r>
            <a:br>
              <a:rPr lang="en-GB" sz="2400" b="1" dirty="0">
                <a:solidFill>
                  <a:srgbClr val="2E2F7F"/>
                </a:solidFill>
              </a:rPr>
            </a:br>
            <a:endParaRPr lang="nl-BE" sz="2400" b="1" dirty="0">
              <a:solidFill>
                <a:srgbClr val="2E2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7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23">
            <a:extLst>
              <a:ext uri="{FF2B5EF4-FFF2-40B4-BE49-F238E27FC236}">
                <a16:creationId xmlns:a16="http://schemas.microsoft.com/office/drawing/2014/main" id="{33A04D83-2CAF-4457-8E21-66A47A457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9375" y="941098"/>
            <a:ext cx="3437343" cy="33825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Intergovernmental treaty governing the use of spectrum/orbit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Define the rights and obligations of Member States in respect of the use of these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Updated every 4 years by World Radiocommunication Conferences (WRC)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Last WRC in 2019 (WRC-19)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48BC-0B62-6841-8D2E-83CCC334B386}" type="slidenum">
              <a:rPr lang="nl-NL" sz="800" smtClean="0"/>
              <a:pPr/>
              <a:t>9</a:t>
            </a:fld>
            <a:endParaRPr lang="nl-NL" sz="800" dirty="0"/>
          </a:p>
        </p:txBody>
      </p:sp>
      <p:sp>
        <p:nvSpPr>
          <p:cNvPr id="14" name="Titel 22">
            <a:extLst>
              <a:ext uri="{FF2B5EF4-FFF2-40B4-BE49-F238E27FC236}">
                <a16:creationId xmlns:a16="http://schemas.microsoft.com/office/drawing/2014/main" id="{1A8D7F88-C463-4857-B53B-09AC36DD4272}"/>
              </a:ext>
            </a:extLst>
          </p:cNvPr>
          <p:cNvSpPr txBox="1">
            <a:spLocks/>
          </p:cNvSpPr>
          <p:nvPr/>
        </p:nvSpPr>
        <p:spPr>
          <a:xfrm>
            <a:off x="398797" y="417437"/>
            <a:ext cx="4138160" cy="116690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GB" sz="2400" b="1" dirty="0">
                <a:solidFill>
                  <a:srgbClr val="2E2F7F"/>
                </a:solidFill>
              </a:rPr>
              <a:t>ITU Radio Regulations (RR)</a:t>
            </a:r>
            <a:br>
              <a:rPr lang="en-GB" sz="2400" b="1" dirty="0">
                <a:solidFill>
                  <a:srgbClr val="2E2F7F"/>
                </a:solidFill>
              </a:rPr>
            </a:br>
            <a:endParaRPr lang="nl-BE" sz="2400" b="1" dirty="0">
              <a:solidFill>
                <a:srgbClr val="2E2F7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7C0E71-BAC5-45D4-8FB7-37773B903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96" y="1442872"/>
            <a:ext cx="3988742" cy="288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57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BIPT-IBPT">
      <a:dk1>
        <a:sysClr val="windowText" lastClr="000000"/>
      </a:dk1>
      <a:lt1>
        <a:sysClr val="window" lastClr="FFFFFF"/>
      </a:lt1>
      <a:dk2>
        <a:srgbClr val="292A81"/>
      </a:dk2>
      <a:lt2>
        <a:srgbClr val="32A8E0"/>
      </a:lt2>
      <a:accent1>
        <a:srgbClr val="C73432"/>
      </a:accent1>
      <a:accent2>
        <a:srgbClr val="D06516"/>
      </a:accent2>
      <a:accent3>
        <a:srgbClr val="EAB80F"/>
      </a:accent3>
      <a:accent4>
        <a:srgbClr val="A1C049"/>
      </a:accent4>
      <a:accent5>
        <a:srgbClr val="53AAA7"/>
      </a:accent5>
      <a:accent6>
        <a:srgbClr val="834B93"/>
      </a:accent6>
      <a:hlink>
        <a:srgbClr val="32A8E0"/>
      </a:hlink>
      <a:folHlink>
        <a:srgbClr val="292A81"/>
      </a:folHlink>
    </a:clrScheme>
    <a:fontScheme name="BIPT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IPT EN" id="{C4FEADE0-224D-460B-9135-8C411080A597}" vid="{3F981392-B55E-488A-823B-DE3869C5A583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PT EN" id="{C4FEADE0-224D-460B-9135-8C411080A597}" vid="{1831FAD3-7B95-4F66-BADA-6089694A5C14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PT EN" id="{C4FEADE0-224D-460B-9135-8C411080A597}" vid="{CA7ADE10-7D34-4FF3-B5F6-E3005F89A522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92cddf9-e01f-436d-9c9b-864bd1b4a40a">GEDB-1136530881-306</_dlc_DocId>
    <_dlc_DocIdUrl xmlns="992cddf9-e01f-436d-9c9b-864bd1b4a40a">
      <Url>http://teamworkingspace.bipt.local/library/_layouts/DocIdRedir.aspx?ID=GEDB-1136530881-306</Url>
      <Description>GEDB-1136530881-306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1172EBBB1DF94D8BA01398E9FDCDE8" ma:contentTypeVersion="0" ma:contentTypeDescription="Crée un document." ma:contentTypeScope="" ma:versionID="4525eb3b34db68732c7c6147609186db">
  <xsd:schema xmlns:xsd="http://www.w3.org/2001/XMLSchema" xmlns:xs="http://www.w3.org/2001/XMLSchema" xmlns:p="http://schemas.microsoft.com/office/2006/metadata/properties" xmlns:ns2="992cddf9-e01f-436d-9c9b-864bd1b4a40a" targetNamespace="http://schemas.microsoft.com/office/2006/metadata/properties" ma:root="true" ma:fieldsID="03b0121a74b5f750b0b8871f7cd83860" ns2:_="">
    <xsd:import namespace="992cddf9-e01f-436d-9c9b-864bd1b4a4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cddf9-e01f-436d-9c9b-864bd1b4a4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D42A4B-67A0-484F-9C55-AF14A9372B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81E136-C590-4145-AAC9-6C201466618C}">
  <ds:schemaRefs>
    <ds:schemaRef ds:uri="http://schemas.microsoft.com/office/2006/metadata/properties"/>
    <ds:schemaRef ds:uri="http://schemas.microsoft.com/office/infopath/2007/PartnerControls"/>
    <ds:schemaRef ds:uri="992cddf9-e01f-436d-9c9b-864bd1b4a40a"/>
  </ds:schemaRefs>
</ds:datastoreItem>
</file>

<file path=customXml/itemProps3.xml><?xml version="1.0" encoding="utf-8"?>
<ds:datastoreItem xmlns:ds="http://schemas.openxmlformats.org/officeDocument/2006/customXml" ds:itemID="{DAD2B996-5B70-40DB-ADE9-298784F04B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549D449-BF6B-44BF-B03F-95780EE92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2cddf9-e01f-436d-9c9b-864bd1b4a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BIPT EN</Template>
  <TotalTime>213</TotalTime>
  <Words>638</Words>
  <Application>Microsoft Office PowerPoint</Application>
  <PresentationFormat>On-screen Show (16:9)</PresentationFormat>
  <Paragraphs>125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Verdana</vt:lpstr>
      <vt:lpstr>Office-thema</vt:lpstr>
      <vt:lpstr>Conception personnalisée</vt:lpstr>
      <vt:lpstr>1_Conception personnalisée</vt:lpstr>
      <vt:lpstr>WRC 2019: New Radiofrequencies Management for Short Duration Missions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WRC 2019: New Radiofrequencies Management for Short Duration Missions</dc:title>
  <dc:creator>Vandroogenbroek Michael</dc:creator>
  <cp:lastModifiedBy>Vandroogenbroek Michael</cp:lastModifiedBy>
  <cp:revision>18</cp:revision>
  <dcterms:created xsi:type="dcterms:W3CDTF">2020-09-25T09:08:09Z</dcterms:created>
  <dcterms:modified xsi:type="dcterms:W3CDTF">2020-09-28T06:41:09Z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dda3ce3e-aa29-4aa9-805f-618d1282284f</vt:lpwstr>
  </property>
  <property fmtid="{D5CDD505-2E9C-101B-9397-08002B2CF9AE}" pid="3" name="ContentTypeId">
    <vt:lpwstr>0x0101003A1172EBBB1DF94D8BA01398E9FDCDE8</vt:lpwstr>
  </property>
</Properties>
</file>